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70" r:id="rId5"/>
    <p:sldId id="271" r:id="rId6"/>
    <p:sldId id="274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ites.lafayette.edu/gmo/" TargetMode="External"/><Relationship Id="rId3" Type="http://schemas.openxmlformats.org/officeDocument/2006/relationships/hyperlink" Target="http://ideal.lafayette.edu/IPriz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1954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Cambria"/>
                <a:cs typeface="Cambria"/>
              </a:rPr>
              <a:t>Welcome to the </a:t>
            </a:r>
            <a:r>
              <a:rPr lang="en-US" dirty="0" smtClean="0">
                <a:latin typeface="Cambria"/>
                <a:cs typeface="Cambria"/>
              </a:rPr>
              <a:t/>
            </a:r>
            <a:br>
              <a:rPr lang="en-US" dirty="0" smtClean="0">
                <a:latin typeface="Cambria"/>
                <a:cs typeface="Cambria"/>
              </a:rPr>
            </a:b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ambria"/>
                <a:cs typeface="Cambria"/>
              </a:rPr>
              <a:t>SEES General Body Meeting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ambria"/>
                <a:cs typeface="Cambria"/>
              </a:rPr>
              <a:t>!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ambria"/>
              <a:cs typeface="Cambria"/>
            </a:endParaRPr>
          </a:p>
        </p:txBody>
      </p:sp>
      <p:pic>
        <p:nvPicPr>
          <p:cNvPr id="4" name="Picture 3" descr="SEES-logo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09" y="2388607"/>
            <a:ext cx="3790182" cy="379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86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9797"/>
            <a:ext cx="8229600" cy="12160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Agenda</a:t>
            </a:r>
            <a:endParaRPr lang="en-US" b="1" dirty="0">
              <a:solidFill>
                <a:srgbClr val="31859C"/>
              </a:solidFill>
              <a:latin typeface="Cambria"/>
              <a:cs typeface="Cambr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151" y="1915891"/>
            <a:ext cx="78936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Welcome 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New Advisors</a:t>
            </a:r>
          </a:p>
          <a:p>
            <a:pPr marL="457200" indent="-457200">
              <a:buAutoNum type="arabicPeriod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Upcoming semester events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3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0"/>
            <a:ext cx="8229600" cy="12160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Community Outreach</a:t>
            </a:r>
            <a:endParaRPr lang="en-US" b="1" dirty="0">
              <a:solidFill>
                <a:srgbClr val="31859C"/>
              </a:solidFill>
              <a:latin typeface="Cambria"/>
              <a:cs typeface="Cambr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151" y="1037350"/>
            <a:ext cx="789369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Phillipsburg Middle School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MARCH 11</a:t>
            </a:r>
            <a:r>
              <a:rPr lang="en-US" sz="2400" b="1" baseline="300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th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 ~3:00-4:30pm</a:t>
            </a:r>
          </a:p>
          <a:p>
            <a:pPr lvl="1"/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Science Fest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APRIL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17</a:t>
            </a:r>
            <a:r>
              <a:rPr lang="en-US" sz="2400" b="1" baseline="300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th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 ~12:00-4: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00pm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Habitat for Humanity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The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ReSTORE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and paint recycling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Dinner provided!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Date TBD</a:t>
            </a:r>
          </a:p>
          <a:p>
            <a:pPr lvl="1"/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Volunteers needed!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Sign up on today’s sign in sheet</a:t>
            </a:r>
          </a:p>
        </p:txBody>
      </p:sp>
    </p:spTree>
    <p:extLst>
      <p:ext uri="{BB962C8B-B14F-4D97-AF65-F5344CB8AC3E}">
        <p14:creationId xmlns:p14="http://schemas.microsoft.com/office/powerpoint/2010/main" val="421201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0"/>
            <a:ext cx="8229600" cy="12160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Earth Week!</a:t>
            </a:r>
            <a:endParaRPr lang="en-US" b="1" dirty="0">
              <a:solidFill>
                <a:srgbClr val="31859C"/>
              </a:solidFill>
              <a:latin typeface="Cambria"/>
              <a:cs typeface="Cambr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151" y="1037350"/>
            <a:ext cx="789369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Shoebox Recycling program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Co-sponsored event with Take Back the Tap?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37678"/>
            <a:ext cx="8229600" cy="1216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>
                <a:latin typeface="Cambria"/>
                <a:cs typeface="Cambria"/>
              </a:rPr>
              <a:t>Brownbags</a:t>
            </a:r>
            <a:r>
              <a:rPr lang="en-US" b="1" dirty="0" smtClean="0">
                <a:latin typeface="Cambria"/>
                <a:cs typeface="Cambria"/>
              </a:rPr>
              <a:t> and Events</a:t>
            </a:r>
            <a:endParaRPr lang="en-US" b="1" dirty="0">
              <a:solidFill>
                <a:srgbClr val="31859C"/>
              </a:solidFill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550" y="3323216"/>
            <a:ext cx="82367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Daniel Ruddy, National Renewable Energy Lab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On-campus or off-campus research talk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Cosponsored event on Climate Change with NNC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Pollinator garden maintenance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Engineering picnic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76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2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Other Updates</a:t>
            </a:r>
            <a:endParaRPr lang="en-US" b="1" dirty="0">
              <a:solidFill>
                <a:srgbClr val="31859C"/>
              </a:solidFill>
              <a:latin typeface="Cambria"/>
              <a:cs typeface="Cambr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150" y="866965"/>
            <a:ext cx="8518849" cy="7109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2016 Green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Moveout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Coordinator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APPLY HERE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:</a:t>
            </a:r>
          </a:p>
          <a:p>
            <a:pPr lvl="1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2"/>
              </a:rPr>
              <a:t>https://sites.lafayette.edu/gmo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2"/>
              </a:rPr>
              <a:t>/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lvl="1"/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2016 IDEAL Center for Innovation 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Iprize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Grand Prize: $5,000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REGISTER HERE by 3/21: </a:t>
            </a:r>
          </a:p>
          <a:p>
            <a:pPr lvl="1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	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http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://ideal.lafayette.edu/IPrize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/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lvl="1"/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2016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STEAM Summer Camp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2 positions available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Work with 4</a:t>
            </a:r>
            <a:r>
              <a:rPr lang="en-US" sz="2400" b="1" baseline="300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th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-6</a:t>
            </a:r>
            <a:r>
              <a:rPr lang="en-US" sz="2400" b="1" baseline="300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th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grade students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5/23 – 8/12 paid summer position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APPLY HERE by 2/26: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https://lafayettec.az1.qualtrics.com/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jfe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/form/SV_cYBBNt4LwYW5zTf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lvl="1"/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lvl="1"/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64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0"/>
            <a:ext cx="8229600" cy="121609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"/>
                <a:cs typeface="Cambria"/>
              </a:rPr>
              <a:t>Interested in Research?</a:t>
            </a:r>
            <a:endParaRPr lang="en-US" b="1" dirty="0">
              <a:solidFill>
                <a:srgbClr val="31859C"/>
              </a:solidFill>
              <a:latin typeface="Cambria"/>
              <a:cs typeface="Cambr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550" y="1696813"/>
            <a:ext cx="82367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Nitrogen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cycle and footprint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Composting 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Pharmaceuticals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(i.e.,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Estrogen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in Water and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Wastewater)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Optimization of Biodiesel </a:t>
            </a:r>
          </a:p>
          <a:p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Pollinator Garden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INDICATE YOUR INTEREST on the sign in sheet!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22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0"/>
            <a:ext cx="8229600" cy="121609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mbria"/>
                <a:cs typeface="Cambria"/>
              </a:rPr>
              <a:t>Sustainability Committee Meetings Dates</a:t>
            </a:r>
            <a:endParaRPr lang="en-US" b="1" dirty="0">
              <a:solidFill>
                <a:srgbClr val="31859C"/>
              </a:solidFill>
              <a:latin typeface="Cambria"/>
              <a:cs typeface="Cambr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151" y="1548505"/>
            <a:ext cx="78936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February 17</a:t>
            </a:r>
            <a:r>
              <a:rPr lang="en-US" sz="2400" b="1" baseline="300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th 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March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16</a:t>
            </a:r>
            <a:r>
              <a:rPr lang="en-US" sz="2400" b="1" baseline="300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th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April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13</a:t>
            </a:r>
            <a:r>
              <a:rPr lang="en-US" sz="2400" b="1" baseline="300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th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May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4</a:t>
            </a:r>
            <a:r>
              <a:rPr lang="en-US" sz="2400" b="1" baseline="30000" dirty="0" smtClean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th</a:t>
            </a:r>
            <a:endParaRPr lang="en-US" sz="2400" b="1" dirty="0" smtClean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2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1954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Cambria"/>
                <a:cs typeface="Cambria"/>
              </a:rPr>
              <a:t>That’s all!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Cambria"/>
              <a:cs typeface="Cambria"/>
            </a:endParaRPr>
          </a:p>
        </p:txBody>
      </p:sp>
      <p:pic>
        <p:nvPicPr>
          <p:cNvPr id="4" name="Picture 3" descr="SEES-logo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909" y="2388607"/>
            <a:ext cx="3790182" cy="379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65982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324</TotalTime>
  <Words>167</Words>
  <Application>Microsoft Macintosh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Welcome to the  SEES General Body Meeting!</vt:lpstr>
      <vt:lpstr>Agenda</vt:lpstr>
      <vt:lpstr>Community Outreach</vt:lpstr>
      <vt:lpstr>Earth Week!</vt:lpstr>
      <vt:lpstr>Other Updates</vt:lpstr>
      <vt:lpstr>Interested in Research?</vt:lpstr>
      <vt:lpstr>Sustainability Committee Meetings Dates</vt:lpstr>
      <vt:lpstr>That’s all!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SEES General Body Meeting!</dc:title>
  <dc:creator>Emily Crossette</dc:creator>
  <cp:lastModifiedBy>Rachel</cp:lastModifiedBy>
  <cp:revision>35</cp:revision>
  <dcterms:created xsi:type="dcterms:W3CDTF">2014-03-10T14:44:13Z</dcterms:created>
  <dcterms:modified xsi:type="dcterms:W3CDTF">2016-02-24T18:22:43Z</dcterms:modified>
</cp:coreProperties>
</file>