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61" r:id="rId6"/>
    <p:sldId id="262" r:id="rId7"/>
    <p:sldId id="259" r:id="rId8"/>
    <p:sldId id="263" r:id="rId9"/>
    <p:sldId id="264" r:id="rId10"/>
    <p:sldId id="273" r:id="rId11"/>
    <p:sldId id="274" r:id="rId12"/>
    <p:sldId id="275" r:id="rId13"/>
    <p:sldId id="265" r:id="rId14"/>
    <p:sldId id="266" r:id="rId15"/>
    <p:sldId id="267" r:id="rId16"/>
    <p:sldId id="268" r:id="rId17"/>
    <p:sldId id="260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5865294-C85E-4C06-AF5F-DBC1D5FD058D}">
          <p14:sldIdLst>
            <p14:sldId id="256"/>
            <p14:sldId id="257"/>
            <p14:sldId id="269"/>
            <p14:sldId id="258"/>
            <p14:sldId id="261"/>
            <p14:sldId id="262"/>
            <p14:sldId id="259"/>
            <p14:sldId id="263"/>
            <p14:sldId id="264"/>
            <p14:sldId id="273"/>
            <p14:sldId id="274"/>
            <p14:sldId id="275"/>
            <p14:sldId id="265"/>
            <p14:sldId id="266"/>
            <p14:sldId id="267"/>
            <p14:sldId id="268"/>
            <p14:sldId id="260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00E0A21-7276-463A-9DBF-1CC5CDF221C7}" type="datetimeFigureOut">
              <a:rPr lang="en-US" smtClean="0"/>
              <a:t>9/17/2010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E78A5CB-D1CE-4989-8F0A-0ACC43986BA8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0A21-7276-463A-9DBF-1CC5CDF221C7}" type="datetimeFigureOut">
              <a:rPr lang="en-US" smtClean="0"/>
              <a:t>9/17/2010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A5CB-D1CE-4989-8F0A-0ACC43986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0A21-7276-463A-9DBF-1CC5CDF221C7}" type="datetimeFigureOut">
              <a:rPr lang="en-US" smtClean="0"/>
              <a:t>9/17/2010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A5CB-D1CE-4989-8F0A-0ACC43986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0A21-7276-463A-9DBF-1CC5CDF221C7}" type="datetimeFigureOut">
              <a:rPr lang="en-US" smtClean="0"/>
              <a:t>9/17/2010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A5CB-D1CE-4989-8F0A-0ACC43986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0A21-7276-463A-9DBF-1CC5CDF221C7}" type="datetimeFigureOut">
              <a:rPr lang="en-US" smtClean="0"/>
              <a:t>9/17/2010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A5CB-D1CE-4989-8F0A-0ACC43986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0A21-7276-463A-9DBF-1CC5CDF221C7}" type="datetimeFigureOut">
              <a:rPr lang="en-US" smtClean="0"/>
              <a:t>9/17/2010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A5CB-D1CE-4989-8F0A-0ACC43986BA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0A21-7276-463A-9DBF-1CC5CDF221C7}" type="datetimeFigureOut">
              <a:rPr lang="en-US" smtClean="0"/>
              <a:t>9/17/2010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A5CB-D1CE-4989-8F0A-0ACC43986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0A21-7276-463A-9DBF-1CC5CDF221C7}" type="datetimeFigureOut">
              <a:rPr lang="en-US" smtClean="0"/>
              <a:t>9/17/2010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A5CB-D1CE-4989-8F0A-0ACC43986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0A21-7276-463A-9DBF-1CC5CDF221C7}" type="datetimeFigureOut">
              <a:rPr lang="en-US" smtClean="0"/>
              <a:t>9/17/2010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A5CB-D1CE-4989-8F0A-0ACC43986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0A21-7276-463A-9DBF-1CC5CDF221C7}" type="datetimeFigureOut">
              <a:rPr lang="en-US" smtClean="0"/>
              <a:t>9/17/2010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A5CB-D1CE-4989-8F0A-0ACC43986BA8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0A21-7276-463A-9DBF-1CC5CDF221C7}" type="datetimeFigureOut">
              <a:rPr lang="en-US" smtClean="0"/>
              <a:t>9/17/2010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A5CB-D1CE-4989-8F0A-0ACC43986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00E0A21-7276-463A-9DBF-1CC5CDF221C7}" type="datetimeFigureOut">
              <a:rPr lang="en-US" smtClean="0"/>
              <a:t>9/17/2010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E78A5CB-D1CE-4989-8F0A-0ACC43986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2168324"/>
          </a:xfrm>
        </p:spPr>
        <p:txBody>
          <a:bodyPr>
            <a:normAutofit/>
          </a:bodyPr>
          <a:lstStyle/>
          <a:p>
            <a:r>
              <a:rPr lang="en-US" dirty="0" smtClean="0"/>
              <a:t>The Lafayette</a:t>
            </a:r>
            <a:br>
              <a:rPr lang="en-US" dirty="0" smtClean="0"/>
            </a:br>
            <a:r>
              <a:rPr lang="en-US" dirty="0" smtClean="0"/>
              <a:t>Investment Club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09/17/10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24400" y="304800"/>
            <a:ext cx="3313355" cy="1702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WELCOME</a:t>
            </a:r>
            <a:r>
              <a:rPr lang="en-US" dirty="0" smtClean="0"/>
              <a:t> to</a:t>
            </a:r>
            <a:endParaRPr lang="en-US" dirty="0"/>
          </a:p>
        </p:txBody>
      </p:sp>
      <p:pic>
        <p:nvPicPr>
          <p:cNvPr id="6" name="Picture 2" descr="C:\Users\Blagovest\Documents\My Dropbox\College\Investment Club\Junior Year\Michael-Douglas-Gordon-Gekk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89" y="914400"/>
            <a:ext cx="3909990" cy="488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0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US Economy</a:t>
            </a: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0421"/>
            <a:ext cx="8229600" cy="4525963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Housing prices</a:t>
            </a:r>
          </a:p>
          <a:p>
            <a:r>
              <a:rPr lang="en-US" sz="2800" dirty="0" smtClean="0"/>
              <a:t>US GDP rose by 2.4% in Q2</a:t>
            </a:r>
          </a:p>
          <a:p>
            <a:r>
              <a:rPr lang="en-US" sz="2800" dirty="0" smtClean="0"/>
              <a:t>Unemployment rate rises to 9.6%</a:t>
            </a:r>
          </a:p>
          <a:p>
            <a:r>
              <a:rPr lang="en-US" sz="2800" dirty="0" smtClean="0"/>
              <a:t>Deflation fears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846" y="1034544"/>
            <a:ext cx="2708954" cy="270151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8566" y="31226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News Recap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S&amp;P 500</a:t>
            </a:r>
            <a:endParaRPr lang="en-US" sz="3200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334012"/>
            <a:ext cx="73437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52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Banking Sector</a:t>
            </a: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049" y="2508422"/>
            <a:ext cx="8229600" cy="4525963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Goldman lawsuits</a:t>
            </a:r>
          </a:p>
          <a:p>
            <a:r>
              <a:rPr lang="en-US" sz="2800" dirty="0" smtClean="0"/>
              <a:t>Financial Overhaul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235" y="990109"/>
            <a:ext cx="3576565" cy="268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Club Alumni Careers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02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Dan Stefan '10 - Bloomberg</a:t>
            </a:r>
            <a:br>
              <a:rPr lang="en-US" dirty="0" smtClean="0"/>
            </a:br>
            <a:r>
              <a:rPr lang="en-US" dirty="0" smtClean="0"/>
              <a:t>Eduardo Diaz '10 - Morgan Stanley </a:t>
            </a:r>
            <a:br>
              <a:rPr lang="en-US" dirty="0" smtClean="0"/>
            </a:br>
            <a:r>
              <a:rPr lang="en-US" dirty="0" smtClean="0"/>
              <a:t>Brandon Gold '10 - Harvard Law School</a:t>
            </a:r>
            <a:br>
              <a:rPr lang="en-US" dirty="0" smtClean="0"/>
            </a:br>
            <a:r>
              <a:rPr lang="en-US" dirty="0" smtClean="0"/>
              <a:t>Felix Foster '10 – Citigroup                          Sergey </a:t>
            </a:r>
            <a:r>
              <a:rPr lang="en-US" dirty="0" err="1" smtClean="0"/>
              <a:t>Georgievich</a:t>
            </a:r>
            <a:r>
              <a:rPr lang="en-US" dirty="0" smtClean="0"/>
              <a:t> '09 - Citigroup</a:t>
            </a:r>
            <a:br>
              <a:rPr lang="en-US" dirty="0" smtClean="0"/>
            </a:br>
            <a:r>
              <a:rPr lang="en-US" dirty="0" err="1" smtClean="0"/>
              <a:t>Dengzao</a:t>
            </a:r>
            <a:r>
              <a:rPr lang="en-US" dirty="0" smtClean="0"/>
              <a:t> Pan '09 - Citigroup + Morgan Stanley Michael </a:t>
            </a:r>
            <a:r>
              <a:rPr lang="en-US" dirty="0" err="1" smtClean="0"/>
              <a:t>Feniger</a:t>
            </a:r>
            <a:r>
              <a:rPr lang="en-US" dirty="0" smtClean="0"/>
              <a:t> '09 - Merrill Lynch</a:t>
            </a:r>
            <a:br>
              <a:rPr lang="en-US" dirty="0" smtClean="0"/>
            </a:br>
            <a:r>
              <a:rPr lang="en-US" dirty="0" smtClean="0"/>
              <a:t>John </a:t>
            </a:r>
            <a:r>
              <a:rPr lang="en-US" dirty="0" err="1" smtClean="0"/>
              <a:t>Mumo</a:t>
            </a:r>
            <a:r>
              <a:rPr lang="en-US" dirty="0" smtClean="0"/>
              <a:t> '07 - Citigroup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51816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Great Networking Resources !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4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our current board members doing?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DE" dirty="0"/>
              <a:t> </a:t>
            </a:r>
            <a:r>
              <a:rPr lang="de-DE" dirty="0" smtClean="0"/>
              <a:t>  Blago - Summer @ Morgan Stanley</a:t>
            </a:r>
            <a:br>
              <a:rPr lang="de-DE" dirty="0" smtClean="0"/>
            </a:br>
            <a:r>
              <a:rPr lang="de-DE" dirty="0" smtClean="0"/>
              <a:t>Karim - Summer @ Deutsche Bank</a:t>
            </a:r>
            <a:br>
              <a:rPr lang="de-DE" dirty="0" smtClean="0"/>
            </a:br>
            <a:r>
              <a:rPr lang="de-DE" dirty="0" smtClean="0"/>
              <a:t>Marina – Summer @ Allianz</a:t>
            </a:r>
          </a:p>
          <a:p>
            <a:pPr>
              <a:buNone/>
            </a:pPr>
            <a:r>
              <a:rPr lang="de-DE" dirty="0" smtClean="0"/>
              <a:t>   Patrick – Summer @ Lafayette EXCEL Research</a:t>
            </a:r>
          </a:p>
          <a:p>
            <a:pPr>
              <a:buNone/>
            </a:pPr>
            <a:r>
              <a:rPr lang="de-DE" dirty="0"/>
              <a:t> </a:t>
            </a:r>
            <a:r>
              <a:rPr lang="de-DE" dirty="0" smtClean="0"/>
              <a:t>  Khine Lin – Summer @ Bell Lab + EXCEL </a:t>
            </a:r>
          </a:p>
          <a:p>
            <a:pPr>
              <a:buNone/>
            </a:pPr>
            <a:r>
              <a:rPr lang="de-DE" dirty="0"/>
              <a:t> </a:t>
            </a:r>
            <a:r>
              <a:rPr lang="de-DE" dirty="0" smtClean="0"/>
              <a:t>  Miao+Ayla – Summer @ China (Too cool for any of those above)</a:t>
            </a:r>
          </a:p>
          <a:p>
            <a:pPr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1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19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it is important to have Investment Club on your resume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Practical interaction</a:t>
            </a:r>
          </a:p>
          <a:p>
            <a:endParaRPr lang="en-US" dirty="0"/>
          </a:p>
          <a:p>
            <a:r>
              <a:rPr lang="en-US" dirty="0" smtClean="0"/>
              <a:t>Real life Story: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Miao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was not in Investment Club </a:t>
            </a:r>
            <a:r>
              <a:rPr lang="en-US" dirty="0" smtClean="0">
                <a:sym typeface="Wingdings" pitchFamily="2" charset="2"/>
              </a:rPr>
              <a:t> Out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Blago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Highly involved </a:t>
            </a:r>
            <a:r>
              <a:rPr lang="en-US" dirty="0" smtClean="0"/>
              <a:t>in Investment Club      </a:t>
            </a:r>
            <a:r>
              <a:rPr lang="en-US" dirty="0" smtClean="0">
                <a:sym typeface="Wingdings" pitchFamily="2" charset="2"/>
              </a:rPr>
              <a:t>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1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great FT &amp; Internship Opportunities on Career Vault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Credit Suisse</a:t>
            </a:r>
          </a:p>
          <a:p>
            <a:endParaRPr lang="en-US" dirty="0"/>
          </a:p>
          <a:p>
            <a:r>
              <a:rPr lang="en-US" dirty="0" smtClean="0"/>
              <a:t>Morgan Stanley</a:t>
            </a:r>
          </a:p>
          <a:p>
            <a:endParaRPr lang="en-US" dirty="0"/>
          </a:p>
          <a:p>
            <a:r>
              <a:rPr lang="en-US" dirty="0" err="1" smtClean="0"/>
              <a:t>Citi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SEI</a:t>
            </a:r>
          </a:p>
          <a:p>
            <a:endParaRPr lang="en-US" dirty="0"/>
          </a:p>
          <a:p>
            <a:r>
              <a:rPr lang="en-US" dirty="0" smtClean="0"/>
              <a:t>Northwestern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28194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More coming up soon, 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We can help u!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2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you should be an active member of the Investment Club?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Looks good on the resume!</a:t>
            </a:r>
          </a:p>
          <a:p>
            <a:r>
              <a:rPr lang="en-US" dirty="0" smtClean="0"/>
              <a:t>Improve your presentation skills</a:t>
            </a:r>
          </a:p>
          <a:p>
            <a:r>
              <a:rPr lang="en-US" dirty="0" smtClean="0"/>
              <a:t>Prepare yourself for careers in finance</a:t>
            </a:r>
          </a:p>
          <a:p>
            <a:r>
              <a:rPr lang="en-US" dirty="0" smtClean="0"/>
              <a:t>Gain a better understanding of certain concepts in finance</a:t>
            </a:r>
          </a:p>
          <a:p>
            <a:r>
              <a:rPr lang="en-US" dirty="0" smtClean="0"/>
              <a:t>Meet successful people</a:t>
            </a:r>
          </a:p>
          <a:p>
            <a:r>
              <a:rPr lang="en-US" dirty="0" smtClean="0"/>
              <a:t>Free Pizza &amp; Soda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09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b="1" dirty="0" smtClean="0"/>
              <a:t>MEETING NEXT FRIDAY !!!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endParaRPr lang="en-US" dirty="0"/>
          </a:p>
          <a:p>
            <a:pPr algn="ctr"/>
            <a:r>
              <a:rPr lang="en-US" dirty="0" smtClean="0"/>
              <a:t>Portfolio Analysis</a:t>
            </a:r>
          </a:p>
          <a:p>
            <a:pPr algn="ctr"/>
            <a:r>
              <a:rPr lang="en-US" dirty="0" smtClean="0"/>
              <a:t>Selling losing positions</a:t>
            </a:r>
            <a:endParaRPr lang="en-US" dirty="0"/>
          </a:p>
          <a:p>
            <a:pPr marL="68580" indent="0" algn="ctr">
              <a:buNone/>
            </a:pPr>
            <a:endParaRPr lang="en-US" dirty="0"/>
          </a:p>
          <a:p>
            <a:pPr marL="68580" indent="0" algn="ctr">
              <a:buNone/>
            </a:pPr>
            <a:endParaRPr lang="en-US" sz="3200" dirty="0" smtClean="0"/>
          </a:p>
          <a:p>
            <a:pPr marL="68580" indent="0" algn="ctr">
              <a:buNone/>
            </a:pPr>
            <a:r>
              <a:rPr lang="en-US" sz="3200" dirty="0" smtClean="0"/>
              <a:t>Thank you for coming!</a:t>
            </a:r>
            <a:endParaRPr lang="en-US" sz="3200" dirty="0"/>
          </a:p>
        </p:txBody>
      </p:sp>
      <p:pic>
        <p:nvPicPr>
          <p:cNvPr id="2050" name="Picture 2" descr="C:\Users\Blagovest\Documents\My Dropbox\College\Investment Club\Junior Year\facebook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57800"/>
            <a:ext cx="1241425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3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Board members:</a:t>
            </a:r>
          </a:p>
          <a:p>
            <a:endParaRPr lang="en-US" dirty="0"/>
          </a:p>
          <a:p>
            <a:pPr marL="68580" indent="0">
              <a:buNone/>
            </a:pPr>
            <a:r>
              <a:rPr lang="en-US" dirty="0"/>
              <a:t>B</a:t>
            </a:r>
            <a:r>
              <a:rPr lang="en-US" dirty="0" smtClean="0"/>
              <a:t>lago 	          President</a:t>
            </a:r>
          </a:p>
          <a:p>
            <a:pPr marL="68580" indent="0">
              <a:buNone/>
            </a:pPr>
            <a:r>
              <a:rPr lang="en-US" dirty="0" smtClean="0"/>
              <a:t>Patrick 	          VP</a:t>
            </a:r>
          </a:p>
          <a:p>
            <a:pPr marL="68580" indent="0">
              <a:buNone/>
            </a:pPr>
            <a:r>
              <a:rPr lang="en-US" dirty="0" smtClean="0"/>
              <a:t>Miao 		          Treasurer</a:t>
            </a:r>
          </a:p>
          <a:p>
            <a:pPr marL="68580" indent="0">
              <a:buNone/>
            </a:pPr>
            <a:r>
              <a:rPr lang="en-US" dirty="0" err="1" smtClean="0"/>
              <a:t>Karim</a:t>
            </a:r>
            <a:r>
              <a:rPr lang="en-US" dirty="0" smtClean="0"/>
              <a:t> 		          Secretary</a:t>
            </a:r>
          </a:p>
          <a:p>
            <a:pPr marL="68580" indent="0">
              <a:buNone/>
            </a:pPr>
            <a:r>
              <a:rPr lang="en-US" dirty="0" err="1" smtClean="0"/>
              <a:t>Ayla</a:t>
            </a:r>
            <a:r>
              <a:rPr lang="en-US" dirty="0" smtClean="0"/>
              <a:t> and Marina    PR</a:t>
            </a:r>
          </a:p>
          <a:p>
            <a:pPr marL="68580" indent="0">
              <a:buNone/>
            </a:pPr>
            <a:r>
              <a:rPr lang="en-US" dirty="0" err="1" smtClean="0"/>
              <a:t>Khine</a:t>
            </a:r>
            <a:r>
              <a:rPr lang="en-US" dirty="0" smtClean="0"/>
              <a:t>                       </a:t>
            </a:r>
            <a:r>
              <a:rPr lang="en-US" dirty="0" smtClean="0"/>
              <a:t>Webmaster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Advisor:  Prof. Michael Kelly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6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we do?</a:t>
            </a:r>
          </a:p>
          <a:p>
            <a:r>
              <a:rPr lang="en-US" dirty="0" smtClean="0"/>
              <a:t>Events</a:t>
            </a:r>
          </a:p>
          <a:p>
            <a:r>
              <a:rPr lang="en-US" dirty="0" smtClean="0"/>
              <a:t>News </a:t>
            </a:r>
            <a:r>
              <a:rPr lang="en-US" dirty="0"/>
              <a:t>highlights </a:t>
            </a:r>
          </a:p>
          <a:p>
            <a:r>
              <a:rPr lang="en-US" dirty="0" smtClean="0"/>
              <a:t>Club </a:t>
            </a:r>
            <a:r>
              <a:rPr lang="en-US" dirty="0"/>
              <a:t>Member Careers </a:t>
            </a:r>
          </a:p>
          <a:p>
            <a:r>
              <a:rPr lang="en-US" dirty="0" smtClean="0"/>
              <a:t>What are the benefits?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Pick stocks</a:t>
            </a:r>
          </a:p>
          <a:p>
            <a:endParaRPr lang="en-US" dirty="0" smtClean="0"/>
          </a:p>
          <a:p>
            <a:r>
              <a:rPr lang="en-US" dirty="0" smtClean="0"/>
              <a:t>Present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Vote</a:t>
            </a:r>
          </a:p>
        </p:txBody>
      </p:sp>
    </p:spTree>
    <p:extLst>
      <p:ext uri="{BB962C8B-B14F-4D97-AF65-F5344CB8AC3E}">
        <p14:creationId xmlns:p14="http://schemas.microsoft.com/office/powerpoint/2010/main" val="18371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Club AUM:     </a:t>
            </a:r>
            <a:r>
              <a:rPr lang="en-US" b="1" dirty="0" smtClean="0"/>
              <a:t>$330, 000</a:t>
            </a:r>
          </a:p>
          <a:p>
            <a:endParaRPr lang="en-US" b="1" dirty="0" smtClean="0"/>
          </a:p>
          <a:p>
            <a:r>
              <a:rPr lang="en-US" dirty="0" smtClean="0"/>
              <a:t>Diversified portfolio</a:t>
            </a:r>
            <a:endParaRPr lang="en-US" dirty="0"/>
          </a:p>
          <a:p>
            <a:endParaRPr lang="en-US" b="1" dirty="0" smtClean="0"/>
          </a:p>
          <a:p>
            <a:r>
              <a:rPr lang="en-US" dirty="0" smtClean="0"/>
              <a:t>Energy, TMT, Healthcare, Consumers, etc.</a:t>
            </a:r>
          </a:p>
          <a:p>
            <a:endParaRPr lang="en-US" dirty="0" smtClean="0"/>
          </a:p>
          <a:p>
            <a:r>
              <a:rPr lang="en-US" dirty="0" smtClean="0"/>
              <a:t>Largest Holdings: Cash, GE, IBM, JNJ, AKAM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6777317" cy="3508977"/>
          </a:xfrm>
        </p:spPr>
        <p:txBody>
          <a:bodyPr/>
          <a:lstStyle/>
          <a:p>
            <a:pPr marL="68580" indent="0" algn="ctr">
              <a:buNone/>
            </a:pPr>
            <a:endParaRPr lang="en-US" b="1" dirty="0"/>
          </a:p>
          <a:p>
            <a:pPr marL="68580" indent="0" algn="ctr">
              <a:buNone/>
            </a:pPr>
            <a:r>
              <a:rPr lang="en-US" sz="4800" b="1" dirty="0" smtClean="0"/>
              <a:t>$</a:t>
            </a:r>
            <a:r>
              <a:rPr lang="en-US" sz="4800" b="1" dirty="0"/>
              <a:t>30 000</a:t>
            </a:r>
            <a:r>
              <a:rPr lang="en-US" b="1" dirty="0"/>
              <a:t> </a:t>
            </a:r>
            <a:endParaRPr lang="en-US" b="1" dirty="0" smtClean="0"/>
          </a:p>
          <a:p>
            <a:pPr marL="68580" indent="0" algn="ctr">
              <a:buNone/>
            </a:pPr>
            <a:endParaRPr lang="en-US" b="1" dirty="0" smtClean="0"/>
          </a:p>
          <a:p>
            <a:pPr marL="68580" indent="0" algn="ctr">
              <a:buNone/>
            </a:pPr>
            <a:r>
              <a:rPr lang="en-US" sz="3600" b="1" dirty="0" smtClean="0"/>
              <a:t>waiting </a:t>
            </a:r>
            <a:r>
              <a:rPr lang="en-US" sz="3600" b="1" dirty="0"/>
              <a:t>for your </a:t>
            </a:r>
            <a:r>
              <a:rPr lang="en-US" sz="3600" b="1" dirty="0" smtClean="0"/>
              <a:t>ideas!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974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Education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Networking</a:t>
            </a:r>
          </a:p>
          <a:p>
            <a:endParaRPr lang="en-US" dirty="0"/>
          </a:p>
          <a:p>
            <a:r>
              <a:rPr lang="en-US" dirty="0" smtClean="0"/>
              <a:t>Career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1189038"/>
          </a:xfrm>
        </p:spPr>
        <p:txBody>
          <a:bodyPr>
            <a:normAutofit fontScale="90000"/>
          </a:bodyPr>
          <a:lstStyle/>
          <a:p>
            <a:r>
              <a:rPr lang="en-US" sz="6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Events &amp; Activities</a:t>
            </a: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n-US" spc="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76400"/>
            <a:ext cx="4191000" cy="4525963"/>
          </a:xfrm>
          <a:prstGeom prst="rect">
            <a:avLst/>
          </a:prstGeom>
        </p:spPr>
        <p:txBody>
          <a:bodyPr/>
          <a:lstStyle/>
          <a:p>
            <a:pPr marL="514350" indent="-514350"/>
            <a:r>
              <a:rPr lang="en-US" sz="4400" b="1" dirty="0" smtClean="0"/>
              <a:t>Finance Night</a:t>
            </a:r>
            <a:r>
              <a:rPr lang="en-US" dirty="0" smtClean="0"/>
              <a:t>, </a:t>
            </a:r>
            <a:r>
              <a:rPr lang="en-US" sz="4400" b="1" dirty="0" smtClean="0"/>
              <a:t>Oct 14th</a:t>
            </a:r>
          </a:p>
          <a:p>
            <a:pPr marL="514350" indent="-514350">
              <a:buNone/>
            </a:pPr>
            <a:r>
              <a:rPr lang="en-US" dirty="0" smtClean="0"/>
              <a:t>       </a:t>
            </a:r>
            <a:r>
              <a:rPr lang="en-US" sz="2000" dirty="0" smtClean="0"/>
              <a:t>sign up with CS before 4th Oct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rPr lang="en-US" sz="4800" b="1" dirty="0" smtClean="0"/>
              <a:t>Movie Night</a:t>
            </a:r>
          </a:p>
          <a:p>
            <a:pPr>
              <a:buNone/>
            </a:pPr>
            <a:r>
              <a:rPr lang="en-US" dirty="0" smtClean="0"/>
              <a:t>      (After Sept 24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b="1" spc="600" dirty="0">
                <a:latin typeface="Arial Narrow" pitchFamily="34" charset="0"/>
              </a:rPr>
              <a:t>  </a:t>
            </a:r>
            <a:r>
              <a:rPr lang="en-US" b="1" spc="600" dirty="0" smtClean="0">
                <a:latin typeface="Arial Narrow" pitchFamily="34" charset="0"/>
              </a:rPr>
              <a:t> </a:t>
            </a:r>
            <a:r>
              <a:rPr lang="en-US" sz="40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Narrow" pitchFamily="34" charset="0"/>
              </a:rPr>
              <a:t>Wall Street 2</a:t>
            </a:r>
          </a:p>
          <a:p>
            <a:pPr>
              <a:buNone/>
            </a:pPr>
            <a:endParaRPr lang="en-US" sz="2000" b="1" u="sng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Narrow" pitchFamily="34" charset="0"/>
            </a:endParaRPr>
          </a:p>
          <a:p>
            <a:r>
              <a:rPr lang="en-US" sz="2000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Narrow" pitchFamily="34" charset="0"/>
              </a:rPr>
              <a:t>Including     Tickets&amp;Transpotation</a:t>
            </a:r>
          </a:p>
          <a:p>
            <a:pPr>
              <a:buNone/>
            </a:pPr>
            <a:r>
              <a:rPr lang="en-US" sz="2000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Narrow" pitchFamily="34" charset="0"/>
              </a:rPr>
              <a:t>  </a:t>
            </a:r>
          </a:p>
          <a:p>
            <a:r>
              <a:rPr lang="en-US" sz="2000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Narrow" pitchFamily="34" charset="0"/>
              </a:rPr>
              <a:t>Sign Up on Facebook</a:t>
            </a:r>
            <a:endParaRPr lang="en-US" sz="2000" spc="6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5027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More……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6600" b="1" dirty="0" smtClean="0"/>
              <a:t>WALL STREET </a:t>
            </a:r>
            <a:r>
              <a:rPr lang="en-US" dirty="0" smtClean="0"/>
              <a:t>Visitors</a:t>
            </a:r>
          </a:p>
          <a:p>
            <a:pPr>
              <a:buNone/>
            </a:pPr>
            <a:r>
              <a:rPr lang="en-US" sz="2800" dirty="0" smtClean="0">
                <a:latin typeface="Adobe Caslon Pro" pitchFamily="18" charset="0"/>
              </a:rPr>
              <a:t>       Talks, networking, internship oppurtunities, exposure to the real world</a:t>
            </a:r>
          </a:p>
          <a:p>
            <a:r>
              <a:rPr lang="en-US" sz="2800" dirty="0">
                <a:solidFill>
                  <a:srgbClr val="FF0000"/>
                </a:solidFill>
                <a:latin typeface="Adobe Caslon Pro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dobe Caslon Pro" pitchFamily="18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S</a:t>
            </a:r>
            <a:r>
              <a:rPr lang="en-US" sz="5400" dirty="0" smtClean="0">
                <a:solidFill>
                  <a:srgbClr val="FFC000"/>
                </a:solidFill>
              </a:rPr>
              <a:t>P</a:t>
            </a:r>
            <a:r>
              <a:rPr lang="en-US" sz="5400" dirty="0" smtClean="0"/>
              <a:t>O</a:t>
            </a:r>
            <a:r>
              <a:rPr lang="en-US" sz="5400" dirty="0" smtClean="0">
                <a:solidFill>
                  <a:srgbClr val="00B0F0"/>
                </a:solidFill>
              </a:rPr>
              <a:t>T</a:t>
            </a:r>
            <a:r>
              <a:rPr lang="en-US" sz="5400" dirty="0" smtClean="0"/>
              <a:t> </a:t>
            </a:r>
            <a:r>
              <a:rPr lang="en-US" dirty="0" smtClean="0"/>
              <a:t>Party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sz="2400" dirty="0" smtClean="0">
                <a:latin typeface="Adobe Caslon Pro" pitchFamily="18" charset="0"/>
              </a:rPr>
              <a:t>Help </a:t>
            </a:r>
            <a:r>
              <a:rPr lang="en-US" dirty="0" smtClean="0">
                <a:latin typeface="Adobe Caslon Pro" pitchFamily="18" charset="0"/>
              </a:rPr>
              <a:t>needed</a:t>
            </a:r>
            <a:r>
              <a:rPr lang="en-US" sz="2400" dirty="0" smtClean="0">
                <a:latin typeface="Adobe Caslon Pro" pitchFamily="18" charset="0"/>
              </a:rPr>
              <a:t>: A Party Planner from our new members….</a:t>
            </a:r>
          </a:p>
          <a:p>
            <a:pPr>
              <a:buNone/>
            </a:pPr>
            <a:r>
              <a:rPr lang="en-US" dirty="0" smtClean="0"/>
              <a:t>        $</a:t>
            </a:r>
            <a:r>
              <a:rPr lang="en-US" dirty="0" smtClean="0">
                <a:latin typeface="Adobe Caslon Pro" pitchFamily="18" charset="0"/>
              </a:rPr>
              <a:t>750 budget just for </a:t>
            </a:r>
            <a:r>
              <a:rPr lang="en-US" sz="4400" dirty="0" smtClean="0">
                <a:solidFill>
                  <a:srgbClr val="FF0000"/>
                </a:solidFill>
                <a:latin typeface="Adobe Caslon Pro" pitchFamily="18" charset="0"/>
              </a:rPr>
              <a:t>PARTY</a:t>
            </a:r>
            <a:endParaRPr lang="en-US" sz="4400" dirty="0">
              <a:solidFill>
                <a:srgbClr val="FF0000"/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140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87</TotalTime>
  <Words>340</Words>
  <Application>Microsoft Office PowerPoint</Application>
  <PresentationFormat>On-screen Show (4:3)</PresentationFormat>
  <Paragraphs>121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Austin</vt:lpstr>
      <vt:lpstr>The Lafayette Investment Club</vt:lpstr>
      <vt:lpstr>Intro</vt:lpstr>
      <vt:lpstr>Agenda</vt:lpstr>
      <vt:lpstr>What do we do?</vt:lpstr>
      <vt:lpstr>Portfolio</vt:lpstr>
      <vt:lpstr>PowerPoint Presentation</vt:lpstr>
      <vt:lpstr>What else? </vt:lpstr>
      <vt:lpstr>Events &amp; Activities </vt:lpstr>
      <vt:lpstr>More……</vt:lpstr>
      <vt:lpstr>US Economy</vt:lpstr>
      <vt:lpstr>S&amp;P 500</vt:lpstr>
      <vt:lpstr>Banking Sector</vt:lpstr>
      <vt:lpstr>Club Alumni Careers</vt:lpstr>
      <vt:lpstr>What are our current board members doing?</vt:lpstr>
      <vt:lpstr>Why it is important to have Investment Club on your resume</vt:lpstr>
      <vt:lpstr>Some great FT &amp; Internship Opportunities on Career Vault </vt:lpstr>
      <vt:lpstr>Why you should be an active member of the Investment Club?</vt:lpstr>
      <vt:lpstr>   MEETING NEXT FRIDAY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Lafayette Investment Club</dc:title>
  <dc:creator>Blagovest</dc:creator>
  <cp:lastModifiedBy>Blagovest</cp:lastModifiedBy>
  <cp:revision>8</cp:revision>
  <dcterms:created xsi:type="dcterms:W3CDTF">2010-09-17T04:30:06Z</dcterms:created>
  <dcterms:modified xsi:type="dcterms:W3CDTF">2010-09-17T15:30:17Z</dcterms:modified>
</cp:coreProperties>
</file>