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Yanone Kaffeesatz"/>
      <p:regular r:id="rId17"/>
      <p:bold r:id="rId18"/>
    </p:embeddedFont>
    <p:embeddedFont>
      <p:font typeface="Sansita"/>
      <p:regular r:id="rId19"/>
      <p:bold r:id="rId20"/>
      <p:italic r:id="rId21"/>
      <p:boldItalic r:id="rId22"/>
    </p:embeddedFont>
    <p:embeddedFont>
      <p:font typeface="Barlow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nsita-bold.fntdata"/><Relationship Id="rId22" Type="http://schemas.openxmlformats.org/officeDocument/2006/relationships/font" Target="fonts/Sansita-boldItalic.fntdata"/><Relationship Id="rId21" Type="http://schemas.openxmlformats.org/officeDocument/2006/relationships/font" Target="fonts/Sansita-italic.fntdata"/><Relationship Id="rId24" Type="http://schemas.openxmlformats.org/officeDocument/2006/relationships/font" Target="fonts/Barlow-bold.fntdata"/><Relationship Id="rId23" Type="http://schemas.openxmlformats.org/officeDocument/2006/relationships/font" Target="fonts/Barlow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-boldItalic.fntdata"/><Relationship Id="rId25" Type="http://schemas.openxmlformats.org/officeDocument/2006/relationships/font" Target="fonts/Barl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YanoneKaffeesatz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Sansita-regular.fntdata"/><Relationship Id="rId18" Type="http://schemas.openxmlformats.org/officeDocument/2006/relationships/font" Target="fonts/YanoneKaffeesatz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4133a642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4133a642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4133a6423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4133a6423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4133a6423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4133a642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4133a6423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4133a6423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4133a642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4133a642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414642a3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414642a3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4133a6423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24133a6423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207325" y="1401225"/>
            <a:ext cx="4729500" cy="19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207225" y="3337275"/>
            <a:ext cx="472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3943550" y="4340300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841038" y="28087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644300" y="89057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1850" y="380130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063925" y="3457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825050" y="4212900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23750" y="47218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207325" y="2646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755250" y="9364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114600" y="10330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71625" y="3457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43175" y="3455225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810725" y="259885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198500" y="11323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09000" y="32862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32775" y="48327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362575" y="3501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015650" y="50901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757313" y="213990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754875" y="15137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84200" y="4340288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0975" y="26235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27413" y="10406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525475" y="47961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917225" y="4015775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hasCustomPrompt="1" type="title"/>
          </p:nvPr>
        </p:nvSpPr>
        <p:spPr>
          <a:xfrm>
            <a:off x="1796125" y="1477350"/>
            <a:ext cx="5551800" cy="16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" name="Google Shape;185;p11"/>
          <p:cNvSpPr txBox="1"/>
          <p:nvPr>
            <p:ph idx="1" type="body"/>
          </p:nvPr>
        </p:nvSpPr>
        <p:spPr>
          <a:xfrm>
            <a:off x="1796125" y="3076100"/>
            <a:ext cx="55518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11"/>
          <p:cNvSpPr/>
          <p:nvPr/>
        </p:nvSpPr>
        <p:spPr>
          <a:xfrm>
            <a:off x="7347925" y="9938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1636055" y="3693250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4142838" y="235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1140088" y="14882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8672375" y="1055888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3311563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5110188" y="47906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1395463" y="4863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8441488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6094563" y="3984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8836225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299588" y="44100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433863" y="3498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366063" y="99492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6517088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4" name="Google Shape;204;p13"/>
          <p:cNvSpPr txBox="1"/>
          <p:nvPr>
            <p:ph hasCustomPrompt="1" idx="2" type="title"/>
          </p:nvPr>
        </p:nvSpPr>
        <p:spPr>
          <a:xfrm flipH="1">
            <a:off x="4350875" y="2359200"/>
            <a:ext cx="823200" cy="8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/>
          <p:nvPr>
            <p:ph idx="3" type="title"/>
          </p:nvPr>
        </p:nvSpPr>
        <p:spPr>
          <a:xfrm flipH="1">
            <a:off x="903875" y="2342813"/>
            <a:ext cx="29889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6" name="Google Shape;206;p13"/>
          <p:cNvSpPr txBox="1"/>
          <p:nvPr>
            <p:ph idx="1" type="subTitle"/>
          </p:nvPr>
        </p:nvSpPr>
        <p:spPr>
          <a:xfrm flipH="1">
            <a:off x="903875" y="2669513"/>
            <a:ext cx="29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3"/>
          <p:cNvSpPr txBox="1"/>
          <p:nvPr>
            <p:ph hasCustomPrompt="1" idx="4" type="title"/>
          </p:nvPr>
        </p:nvSpPr>
        <p:spPr>
          <a:xfrm>
            <a:off x="3588875" y="3552200"/>
            <a:ext cx="823200" cy="8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/>
          <p:nvPr>
            <p:ph idx="5" type="title"/>
          </p:nvPr>
        </p:nvSpPr>
        <p:spPr>
          <a:xfrm>
            <a:off x="4870225" y="3535888"/>
            <a:ext cx="29889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9" name="Google Shape;209;p13"/>
          <p:cNvSpPr txBox="1"/>
          <p:nvPr>
            <p:ph idx="6" type="subTitle"/>
          </p:nvPr>
        </p:nvSpPr>
        <p:spPr>
          <a:xfrm>
            <a:off x="4870225" y="3862513"/>
            <a:ext cx="29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3"/>
          <p:cNvSpPr txBox="1"/>
          <p:nvPr>
            <p:ph hasCustomPrompt="1" idx="7" type="title"/>
          </p:nvPr>
        </p:nvSpPr>
        <p:spPr>
          <a:xfrm>
            <a:off x="3969875" y="1209800"/>
            <a:ext cx="823200" cy="8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/>
          <p:nvPr>
            <p:ph idx="8" type="title"/>
          </p:nvPr>
        </p:nvSpPr>
        <p:spPr>
          <a:xfrm>
            <a:off x="5175025" y="1193488"/>
            <a:ext cx="29889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2" name="Google Shape;212;p13"/>
          <p:cNvSpPr txBox="1"/>
          <p:nvPr>
            <p:ph idx="9" type="subTitle"/>
          </p:nvPr>
        </p:nvSpPr>
        <p:spPr>
          <a:xfrm>
            <a:off x="5175025" y="1520113"/>
            <a:ext cx="298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3"/>
          <p:cNvSpPr/>
          <p:nvPr/>
        </p:nvSpPr>
        <p:spPr>
          <a:xfrm rot="10800000">
            <a:off x="364688" y="14145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"/>
          <p:cNvSpPr/>
          <p:nvPr/>
        </p:nvSpPr>
        <p:spPr>
          <a:xfrm rot="10800000">
            <a:off x="8840825" y="288322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"/>
          <p:cNvSpPr/>
          <p:nvPr/>
        </p:nvSpPr>
        <p:spPr>
          <a:xfrm rot="10800000">
            <a:off x="4799850" y="48262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"/>
          <p:cNvSpPr/>
          <p:nvPr/>
        </p:nvSpPr>
        <p:spPr>
          <a:xfrm rot="10800000">
            <a:off x="7823675" y="49478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"/>
          <p:cNvSpPr/>
          <p:nvPr/>
        </p:nvSpPr>
        <p:spPr>
          <a:xfrm rot="10800000">
            <a:off x="8836463" y="39232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rot="10800000">
            <a:off x="5687950" y="350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 rot="10800000">
            <a:off x="8856875" y="789413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 rot="10800000">
            <a:off x="7603575" y="266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 rot="10800000">
            <a:off x="607050" y="48305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 rot="10800000">
            <a:off x="2836675" y="47279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 rot="10800000">
            <a:off x="129363" y="310855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/>
          <p:nvPr/>
        </p:nvSpPr>
        <p:spPr>
          <a:xfrm rot="10800000">
            <a:off x="554125" y="4091288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"/>
          <p:cNvSpPr/>
          <p:nvPr/>
        </p:nvSpPr>
        <p:spPr>
          <a:xfrm rot="10800000">
            <a:off x="8637025" y="2128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1048300" y="42317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2531450" y="14882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>
            <p:ph type="title"/>
          </p:nvPr>
        </p:nvSpPr>
        <p:spPr>
          <a:xfrm>
            <a:off x="1752435" y="3465900"/>
            <a:ext cx="5639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0" name="Google Shape;230;p14"/>
          <p:cNvSpPr txBox="1"/>
          <p:nvPr>
            <p:ph idx="1" type="subTitle"/>
          </p:nvPr>
        </p:nvSpPr>
        <p:spPr>
          <a:xfrm flipH="1">
            <a:off x="1752475" y="1702625"/>
            <a:ext cx="5639100" cy="145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3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4"/>
          <p:cNvSpPr/>
          <p:nvPr/>
        </p:nvSpPr>
        <p:spPr>
          <a:xfrm flipH="1" rot="10800000">
            <a:off x="3936275" y="14571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"/>
          <p:cNvSpPr/>
          <p:nvPr/>
        </p:nvSpPr>
        <p:spPr>
          <a:xfrm flipH="1" rot="10800000">
            <a:off x="8543063" y="45392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"/>
          <p:cNvSpPr/>
          <p:nvPr/>
        </p:nvSpPr>
        <p:spPr>
          <a:xfrm flipH="1" rot="10800000">
            <a:off x="8543075" y="193962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 flipH="1" rot="10800000">
            <a:off x="282725" y="105280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"/>
          <p:cNvSpPr/>
          <p:nvPr/>
        </p:nvSpPr>
        <p:spPr>
          <a:xfrm flipH="1" rot="10800000">
            <a:off x="4063925" y="47040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"/>
          <p:cNvSpPr/>
          <p:nvPr/>
        </p:nvSpPr>
        <p:spPr>
          <a:xfrm flipH="1" rot="10800000">
            <a:off x="2285925" y="667950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"/>
          <p:cNvSpPr/>
          <p:nvPr/>
        </p:nvSpPr>
        <p:spPr>
          <a:xfrm flipH="1" rot="10800000">
            <a:off x="323750" y="3796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/>
          <p:nvPr/>
        </p:nvSpPr>
        <p:spPr>
          <a:xfrm flipH="1" rot="10800000">
            <a:off x="2207325" y="482040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"/>
          <p:cNvSpPr/>
          <p:nvPr/>
        </p:nvSpPr>
        <p:spPr>
          <a:xfrm flipH="1" rot="10800000">
            <a:off x="8755250" y="413122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"/>
          <p:cNvSpPr/>
          <p:nvPr/>
        </p:nvSpPr>
        <p:spPr>
          <a:xfrm flipH="1" rot="10800000">
            <a:off x="5114600" y="406982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"/>
          <p:cNvSpPr/>
          <p:nvPr/>
        </p:nvSpPr>
        <p:spPr>
          <a:xfrm flipH="1" rot="10800000">
            <a:off x="7171625" y="47571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 flipH="1" rot="10800000">
            <a:off x="889975" y="2731725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"/>
          <p:cNvSpPr/>
          <p:nvPr/>
        </p:nvSpPr>
        <p:spPr>
          <a:xfrm flipH="1" rot="10800000">
            <a:off x="580775" y="474000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"/>
          <p:cNvSpPr/>
          <p:nvPr/>
        </p:nvSpPr>
        <p:spPr>
          <a:xfrm flipH="1" rot="10800000">
            <a:off x="3198500" y="39857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"/>
          <p:cNvSpPr/>
          <p:nvPr/>
        </p:nvSpPr>
        <p:spPr>
          <a:xfrm flipH="1" rot="10800000">
            <a:off x="409000" y="183867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"/>
          <p:cNvSpPr/>
          <p:nvPr/>
        </p:nvSpPr>
        <p:spPr>
          <a:xfrm flipH="1" rot="10800000">
            <a:off x="1332775" y="2646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 flipH="1" rot="10800000">
            <a:off x="8362575" y="47083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"/>
          <p:cNvSpPr/>
          <p:nvPr/>
        </p:nvSpPr>
        <p:spPr>
          <a:xfrm flipH="1" rot="10800000">
            <a:off x="6015650" y="460581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"/>
          <p:cNvSpPr/>
          <p:nvPr/>
        </p:nvSpPr>
        <p:spPr>
          <a:xfrm flipH="1" rot="10800000">
            <a:off x="8757313" y="2986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 flipH="1" rot="10800000">
            <a:off x="7754875" y="35360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 flipH="1" rot="10800000">
            <a:off x="5784200" y="74476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 flipH="1" rot="10800000">
            <a:off x="8075225" y="51062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"/>
          <p:cNvSpPr/>
          <p:nvPr/>
        </p:nvSpPr>
        <p:spPr>
          <a:xfrm flipH="1" rot="10800000">
            <a:off x="327413" y="4077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 flipH="1" rot="10800000">
            <a:off x="7020900" y="278400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 flipH="1" rot="10800000">
            <a:off x="5059600" y="893375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2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/>
          <p:nvPr>
            <p:ph idx="1" type="subTitle"/>
          </p:nvPr>
        </p:nvSpPr>
        <p:spPr>
          <a:xfrm flipH="1">
            <a:off x="713225" y="1246950"/>
            <a:ext cx="5639100" cy="3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5"/>
          <p:cNvSpPr txBox="1"/>
          <p:nvPr>
            <p:ph type="title"/>
          </p:nvPr>
        </p:nvSpPr>
        <p:spPr>
          <a:xfrm>
            <a:off x="713225" y="539500"/>
            <a:ext cx="56391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9" name="Google Shape;259;p15"/>
          <p:cNvSpPr/>
          <p:nvPr/>
        </p:nvSpPr>
        <p:spPr>
          <a:xfrm flipH="1" rot="10800000">
            <a:off x="8700163" y="539500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5"/>
          <p:cNvSpPr/>
          <p:nvPr/>
        </p:nvSpPr>
        <p:spPr>
          <a:xfrm flipH="1" rot="10800000">
            <a:off x="8489063" y="4776688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"/>
          <p:cNvSpPr/>
          <p:nvPr/>
        </p:nvSpPr>
        <p:spPr>
          <a:xfrm flipH="1" rot="10800000">
            <a:off x="4902563" y="217813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"/>
          <p:cNvSpPr/>
          <p:nvPr/>
        </p:nvSpPr>
        <p:spPr>
          <a:xfrm flipH="1" rot="10800000">
            <a:off x="8777613" y="15020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"/>
          <p:cNvSpPr/>
          <p:nvPr/>
        </p:nvSpPr>
        <p:spPr>
          <a:xfrm flipH="1" rot="10800000">
            <a:off x="5636688" y="502662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"/>
          <p:cNvSpPr/>
          <p:nvPr/>
        </p:nvSpPr>
        <p:spPr>
          <a:xfrm flipH="1">
            <a:off x="6479783" y="59713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"/>
          <p:cNvSpPr/>
          <p:nvPr/>
        </p:nvSpPr>
        <p:spPr>
          <a:xfrm flipH="1">
            <a:off x="6684250" y="4715338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 flipH="1">
            <a:off x="8743800" y="4059388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"/>
          <p:cNvSpPr/>
          <p:nvPr/>
        </p:nvSpPr>
        <p:spPr>
          <a:xfrm flipH="1">
            <a:off x="5670600" y="347263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"/>
          <p:cNvSpPr/>
          <p:nvPr/>
        </p:nvSpPr>
        <p:spPr>
          <a:xfrm flipH="1" rot="10800000">
            <a:off x="7803500" y="26735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"/>
          <p:cNvSpPr/>
          <p:nvPr/>
        </p:nvSpPr>
        <p:spPr>
          <a:xfrm flipH="1" rot="10800000">
            <a:off x="7880313" y="486742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1576100" y="472812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"/>
          <p:cNvSpPr/>
          <p:nvPr/>
        </p:nvSpPr>
        <p:spPr>
          <a:xfrm>
            <a:off x="4063925" y="3457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409000" y="1956525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"/>
          <p:cNvSpPr/>
          <p:nvPr/>
        </p:nvSpPr>
        <p:spPr>
          <a:xfrm>
            <a:off x="323750" y="47218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2207325" y="2646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295338" y="3137400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3238675" y="478175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"/>
          <p:cNvSpPr/>
          <p:nvPr/>
        </p:nvSpPr>
        <p:spPr>
          <a:xfrm>
            <a:off x="4789375" y="4603938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439688" y="679850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">
  <p:cSld name="CUSTOM_2_1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>
            <p:ph idx="1" type="subTitle"/>
          </p:nvPr>
        </p:nvSpPr>
        <p:spPr>
          <a:xfrm flipH="1">
            <a:off x="713275" y="3226051"/>
            <a:ext cx="3153300" cy="10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16"/>
          <p:cNvSpPr txBox="1"/>
          <p:nvPr>
            <p:ph type="title"/>
          </p:nvPr>
        </p:nvSpPr>
        <p:spPr>
          <a:xfrm>
            <a:off x="1019094" y="2242051"/>
            <a:ext cx="28476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2" name="Google Shape;282;p16"/>
          <p:cNvSpPr/>
          <p:nvPr/>
        </p:nvSpPr>
        <p:spPr>
          <a:xfrm rot="10800000">
            <a:off x="433875" y="328213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rot="10800000">
            <a:off x="607050" y="48305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 rot="10800000">
            <a:off x="416900" y="23581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 rot="10800000">
            <a:off x="117925" y="980363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 rot="10800000">
            <a:off x="288150" y="32299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2491105" y="113575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>
            <a:off x="2362363" y="47692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246463" y="41132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3376013" y="40112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 rot="10800000">
            <a:off x="1612688" y="232588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 rot="10800000">
            <a:off x="1166775" y="4921288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5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5" name="Google Shape;295;p17"/>
          <p:cNvSpPr txBox="1"/>
          <p:nvPr>
            <p:ph idx="2" type="title"/>
          </p:nvPr>
        </p:nvSpPr>
        <p:spPr>
          <a:xfrm flipH="1">
            <a:off x="1617075" y="3681150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6" name="Google Shape;296;p17"/>
          <p:cNvSpPr txBox="1"/>
          <p:nvPr>
            <p:ph idx="1" type="subTitle"/>
          </p:nvPr>
        </p:nvSpPr>
        <p:spPr>
          <a:xfrm flipH="1">
            <a:off x="1617075" y="3957825"/>
            <a:ext cx="23052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7"/>
          <p:cNvSpPr txBox="1"/>
          <p:nvPr>
            <p:ph idx="3" type="title"/>
          </p:nvPr>
        </p:nvSpPr>
        <p:spPr>
          <a:xfrm flipH="1">
            <a:off x="5221725" y="3681150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8" name="Google Shape;298;p17"/>
          <p:cNvSpPr txBox="1"/>
          <p:nvPr>
            <p:ph idx="4" type="subTitle"/>
          </p:nvPr>
        </p:nvSpPr>
        <p:spPr>
          <a:xfrm flipH="1">
            <a:off x="5221725" y="3957825"/>
            <a:ext cx="23052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17"/>
          <p:cNvSpPr txBox="1"/>
          <p:nvPr>
            <p:ph hasCustomPrompt="1" idx="5" type="title"/>
          </p:nvPr>
        </p:nvSpPr>
        <p:spPr>
          <a:xfrm>
            <a:off x="2309700" y="2837500"/>
            <a:ext cx="9198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/>
          <p:nvPr>
            <p:ph hasCustomPrompt="1" idx="6" type="title"/>
          </p:nvPr>
        </p:nvSpPr>
        <p:spPr>
          <a:xfrm>
            <a:off x="5932975" y="2837500"/>
            <a:ext cx="8826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/>
          <p:nvPr/>
        </p:nvSpPr>
        <p:spPr>
          <a:xfrm rot="10800000">
            <a:off x="5130575" y="126150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"/>
          <p:cNvSpPr/>
          <p:nvPr/>
        </p:nvSpPr>
        <p:spPr>
          <a:xfrm rot="10800000">
            <a:off x="186888" y="19785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 rot="10800000">
            <a:off x="3791938" y="482040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"/>
          <p:cNvSpPr/>
          <p:nvPr/>
        </p:nvSpPr>
        <p:spPr>
          <a:xfrm rot="10800000">
            <a:off x="4996300" y="47040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"/>
          <p:cNvSpPr/>
          <p:nvPr/>
        </p:nvSpPr>
        <p:spPr>
          <a:xfrm rot="10800000">
            <a:off x="8785500" y="3796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"/>
          <p:cNvSpPr/>
          <p:nvPr/>
        </p:nvSpPr>
        <p:spPr>
          <a:xfrm rot="10800000">
            <a:off x="6873975" y="482040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>
            <a:off x="323750" y="413122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7"/>
          <p:cNvSpPr/>
          <p:nvPr/>
        </p:nvSpPr>
        <p:spPr>
          <a:xfrm rot="10800000">
            <a:off x="1948175" y="47571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"/>
          <p:cNvSpPr/>
          <p:nvPr/>
        </p:nvSpPr>
        <p:spPr>
          <a:xfrm rot="10800000">
            <a:off x="7033413" y="250113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7"/>
          <p:cNvSpPr/>
          <p:nvPr/>
        </p:nvSpPr>
        <p:spPr>
          <a:xfrm rot="10800000">
            <a:off x="8460700" y="474000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7"/>
          <p:cNvSpPr/>
          <p:nvPr/>
        </p:nvSpPr>
        <p:spPr>
          <a:xfrm rot="10800000">
            <a:off x="5667775" y="49838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"/>
          <p:cNvSpPr/>
          <p:nvPr/>
        </p:nvSpPr>
        <p:spPr>
          <a:xfrm rot="10800000">
            <a:off x="7816800" y="2646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7"/>
          <p:cNvSpPr/>
          <p:nvPr/>
        </p:nvSpPr>
        <p:spPr>
          <a:xfrm rot="10800000">
            <a:off x="803500" y="47083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7"/>
          <p:cNvSpPr/>
          <p:nvPr/>
        </p:nvSpPr>
        <p:spPr>
          <a:xfrm rot="10800000">
            <a:off x="3040400" y="48203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"/>
          <p:cNvSpPr/>
          <p:nvPr/>
        </p:nvSpPr>
        <p:spPr>
          <a:xfrm rot="10800000">
            <a:off x="325813" y="2986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7"/>
          <p:cNvSpPr/>
          <p:nvPr/>
        </p:nvSpPr>
        <p:spPr>
          <a:xfrm rot="10800000">
            <a:off x="149800" y="11100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 rot="10800000">
            <a:off x="2297388" y="126138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 rot="10800000">
            <a:off x="1498538" y="2810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7"/>
          <p:cNvSpPr/>
          <p:nvPr/>
        </p:nvSpPr>
        <p:spPr>
          <a:xfrm rot="10800000">
            <a:off x="4181250" y="21690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7"/>
          <p:cNvSpPr/>
          <p:nvPr/>
        </p:nvSpPr>
        <p:spPr>
          <a:xfrm rot="10800000">
            <a:off x="8846875" y="111002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 rot="10800000">
            <a:off x="8716725" y="3074550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"/>
          <p:cNvSpPr/>
          <p:nvPr/>
        </p:nvSpPr>
        <p:spPr>
          <a:xfrm rot="10800000">
            <a:off x="8716725" y="183867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7"/>
          <p:cNvSpPr/>
          <p:nvPr/>
        </p:nvSpPr>
        <p:spPr>
          <a:xfrm rot="10800000">
            <a:off x="8789163" y="4077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6" name="Google Shape;326;p18"/>
          <p:cNvSpPr txBox="1"/>
          <p:nvPr>
            <p:ph idx="2" type="title"/>
          </p:nvPr>
        </p:nvSpPr>
        <p:spPr>
          <a:xfrm flipH="1">
            <a:off x="731200" y="267272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7" name="Google Shape;327;p18"/>
          <p:cNvSpPr txBox="1"/>
          <p:nvPr>
            <p:ph idx="1" type="subTitle"/>
          </p:nvPr>
        </p:nvSpPr>
        <p:spPr>
          <a:xfrm flipH="1">
            <a:off x="731200" y="3025601"/>
            <a:ext cx="23052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18"/>
          <p:cNvSpPr txBox="1"/>
          <p:nvPr>
            <p:ph idx="3" type="title"/>
          </p:nvPr>
        </p:nvSpPr>
        <p:spPr>
          <a:xfrm flipH="1">
            <a:off x="3419400" y="267272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9" name="Google Shape;329;p18"/>
          <p:cNvSpPr txBox="1"/>
          <p:nvPr>
            <p:ph idx="4" type="subTitle"/>
          </p:nvPr>
        </p:nvSpPr>
        <p:spPr>
          <a:xfrm flipH="1">
            <a:off x="3419400" y="3025601"/>
            <a:ext cx="23052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18"/>
          <p:cNvSpPr txBox="1"/>
          <p:nvPr>
            <p:ph idx="5" type="title"/>
          </p:nvPr>
        </p:nvSpPr>
        <p:spPr>
          <a:xfrm flipH="1">
            <a:off x="6107600" y="267272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1" name="Google Shape;331;p18"/>
          <p:cNvSpPr txBox="1"/>
          <p:nvPr>
            <p:ph idx="6" type="subTitle"/>
          </p:nvPr>
        </p:nvSpPr>
        <p:spPr>
          <a:xfrm flipH="1">
            <a:off x="6107600" y="3025601"/>
            <a:ext cx="23052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8"/>
          <p:cNvSpPr/>
          <p:nvPr/>
        </p:nvSpPr>
        <p:spPr>
          <a:xfrm flipH="1" rot="10800000">
            <a:off x="8504463" y="14145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8"/>
          <p:cNvSpPr/>
          <p:nvPr/>
        </p:nvSpPr>
        <p:spPr>
          <a:xfrm flipH="1" rot="10800000">
            <a:off x="133725" y="2717810"/>
            <a:ext cx="195174" cy="365240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8"/>
          <p:cNvSpPr/>
          <p:nvPr/>
        </p:nvSpPr>
        <p:spPr>
          <a:xfrm flipH="1" rot="10800000">
            <a:off x="4147200" y="48262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8"/>
          <p:cNvSpPr/>
          <p:nvPr/>
        </p:nvSpPr>
        <p:spPr>
          <a:xfrm flipH="1" rot="10800000">
            <a:off x="1144450" y="49478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8"/>
          <p:cNvSpPr/>
          <p:nvPr/>
        </p:nvSpPr>
        <p:spPr>
          <a:xfrm flipH="1" rot="10800000">
            <a:off x="129363" y="39232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8"/>
          <p:cNvSpPr/>
          <p:nvPr/>
        </p:nvSpPr>
        <p:spPr>
          <a:xfrm flipH="1" rot="10800000">
            <a:off x="3315925" y="350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 flipH="1" rot="10800000">
            <a:off x="149750" y="789413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8"/>
          <p:cNvSpPr/>
          <p:nvPr/>
        </p:nvSpPr>
        <p:spPr>
          <a:xfrm flipH="1" rot="10800000">
            <a:off x="1399825" y="266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"/>
          <p:cNvSpPr/>
          <p:nvPr/>
        </p:nvSpPr>
        <p:spPr>
          <a:xfrm flipH="1" rot="10800000">
            <a:off x="8445850" y="48305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8"/>
          <p:cNvSpPr/>
          <p:nvPr/>
        </p:nvSpPr>
        <p:spPr>
          <a:xfrm flipH="1" rot="10800000">
            <a:off x="6098925" y="47279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8"/>
          <p:cNvSpPr/>
          <p:nvPr/>
        </p:nvSpPr>
        <p:spPr>
          <a:xfrm flipH="1" rot="10800000">
            <a:off x="8840588" y="310855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8"/>
          <p:cNvSpPr/>
          <p:nvPr/>
        </p:nvSpPr>
        <p:spPr>
          <a:xfrm flipH="1" rot="10800000">
            <a:off x="8392925" y="4091288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8"/>
          <p:cNvSpPr/>
          <p:nvPr/>
        </p:nvSpPr>
        <p:spPr>
          <a:xfrm flipH="1" rot="10800000">
            <a:off x="366375" y="2128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8"/>
          <p:cNvSpPr/>
          <p:nvPr/>
        </p:nvSpPr>
        <p:spPr>
          <a:xfrm flipH="1" rot="10800000">
            <a:off x="7887300" y="42317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"/>
          <p:cNvSpPr/>
          <p:nvPr/>
        </p:nvSpPr>
        <p:spPr>
          <a:xfrm flipH="1" rot="10800000">
            <a:off x="6521450" y="14882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9" name="Google Shape;349;p19"/>
          <p:cNvSpPr txBox="1"/>
          <p:nvPr>
            <p:ph idx="2" type="title"/>
          </p:nvPr>
        </p:nvSpPr>
        <p:spPr>
          <a:xfrm flipH="1">
            <a:off x="1363062" y="1962825"/>
            <a:ext cx="29628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0" name="Google Shape;350;p19"/>
          <p:cNvSpPr txBox="1"/>
          <p:nvPr>
            <p:ph idx="1" type="subTitle"/>
          </p:nvPr>
        </p:nvSpPr>
        <p:spPr>
          <a:xfrm flipH="1">
            <a:off x="1363055" y="2239500"/>
            <a:ext cx="29628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19"/>
          <p:cNvSpPr txBox="1"/>
          <p:nvPr>
            <p:ph idx="3" type="title"/>
          </p:nvPr>
        </p:nvSpPr>
        <p:spPr>
          <a:xfrm flipH="1">
            <a:off x="4818250" y="1962825"/>
            <a:ext cx="29628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2" name="Google Shape;352;p19"/>
          <p:cNvSpPr txBox="1"/>
          <p:nvPr>
            <p:ph idx="4" type="subTitle"/>
          </p:nvPr>
        </p:nvSpPr>
        <p:spPr>
          <a:xfrm flipH="1">
            <a:off x="4818250" y="2239500"/>
            <a:ext cx="29628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9"/>
          <p:cNvSpPr txBox="1"/>
          <p:nvPr>
            <p:ph idx="5" type="title"/>
          </p:nvPr>
        </p:nvSpPr>
        <p:spPr>
          <a:xfrm flipH="1">
            <a:off x="1363062" y="3720950"/>
            <a:ext cx="29628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4" name="Google Shape;354;p19"/>
          <p:cNvSpPr txBox="1"/>
          <p:nvPr>
            <p:ph idx="6" type="subTitle"/>
          </p:nvPr>
        </p:nvSpPr>
        <p:spPr>
          <a:xfrm flipH="1">
            <a:off x="1363055" y="3997625"/>
            <a:ext cx="29628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19"/>
          <p:cNvSpPr txBox="1"/>
          <p:nvPr>
            <p:ph idx="7" type="title"/>
          </p:nvPr>
        </p:nvSpPr>
        <p:spPr>
          <a:xfrm flipH="1">
            <a:off x="4818250" y="3720950"/>
            <a:ext cx="29628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6" name="Google Shape;356;p19"/>
          <p:cNvSpPr txBox="1"/>
          <p:nvPr>
            <p:ph idx="8" type="subTitle"/>
          </p:nvPr>
        </p:nvSpPr>
        <p:spPr>
          <a:xfrm flipH="1">
            <a:off x="4818250" y="3997625"/>
            <a:ext cx="29628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19"/>
          <p:cNvSpPr/>
          <p:nvPr/>
        </p:nvSpPr>
        <p:spPr>
          <a:xfrm>
            <a:off x="4366100" y="4663438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161125" y="2463038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9"/>
          <p:cNvSpPr/>
          <p:nvPr/>
        </p:nvSpPr>
        <p:spPr>
          <a:xfrm>
            <a:off x="477775" y="175980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9"/>
          <p:cNvSpPr/>
          <p:nvPr/>
        </p:nvSpPr>
        <p:spPr>
          <a:xfrm>
            <a:off x="8755250" y="333712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9"/>
          <p:cNvSpPr/>
          <p:nvPr/>
        </p:nvSpPr>
        <p:spPr>
          <a:xfrm>
            <a:off x="4063925" y="3457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"/>
          <p:cNvSpPr/>
          <p:nvPr/>
        </p:nvSpPr>
        <p:spPr>
          <a:xfrm>
            <a:off x="713225" y="4603950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9"/>
          <p:cNvSpPr/>
          <p:nvPr/>
        </p:nvSpPr>
        <p:spPr>
          <a:xfrm>
            <a:off x="1904450" y="48341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9"/>
          <p:cNvSpPr/>
          <p:nvPr/>
        </p:nvSpPr>
        <p:spPr>
          <a:xfrm>
            <a:off x="2207325" y="2646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9"/>
          <p:cNvSpPr/>
          <p:nvPr/>
        </p:nvSpPr>
        <p:spPr>
          <a:xfrm>
            <a:off x="8755250" y="9364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"/>
          <p:cNvSpPr/>
          <p:nvPr/>
        </p:nvSpPr>
        <p:spPr>
          <a:xfrm>
            <a:off x="5034450" y="2735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9"/>
          <p:cNvSpPr/>
          <p:nvPr/>
        </p:nvSpPr>
        <p:spPr>
          <a:xfrm>
            <a:off x="7361050" y="1917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9"/>
          <p:cNvSpPr/>
          <p:nvPr/>
        </p:nvSpPr>
        <p:spPr>
          <a:xfrm>
            <a:off x="460125" y="297638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849050" y="14415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9"/>
          <p:cNvSpPr/>
          <p:nvPr/>
        </p:nvSpPr>
        <p:spPr>
          <a:xfrm>
            <a:off x="409000" y="32862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9"/>
          <p:cNvSpPr/>
          <p:nvPr/>
        </p:nvSpPr>
        <p:spPr>
          <a:xfrm>
            <a:off x="2913475" y="49450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9"/>
          <p:cNvSpPr/>
          <p:nvPr/>
        </p:nvSpPr>
        <p:spPr>
          <a:xfrm>
            <a:off x="8471875" y="251363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6161350" y="3516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8757313" y="213990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8616025" y="4758563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6519475" y="4700488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9"/>
          <p:cNvSpPr/>
          <p:nvPr/>
        </p:nvSpPr>
        <p:spPr>
          <a:xfrm>
            <a:off x="8833600" y="42173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327413" y="10406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7984450" y="4939313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5835750" y="483545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_2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3" name="Google Shape;383;p20"/>
          <p:cNvSpPr txBox="1"/>
          <p:nvPr>
            <p:ph idx="1" type="subTitle"/>
          </p:nvPr>
        </p:nvSpPr>
        <p:spPr>
          <a:xfrm flipH="1">
            <a:off x="3451016" y="1682438"/>
            <a:ext cx="45225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20"/>
          <p:cNvSpPr txBox="1"/>
          <p:nvPr>
            <p:ph idx="2" type="subTitle"/>
          </p:nvPr>
        </p:nvSpPr>
        <p:spPr>
          <a:xfrm flipH="1">
            <a:off x="3451016" y="2476247"/>
            <a:ext cx="45225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20"/>
          <p:cNvSpPr txBox="1"/>
          <p:nvPr>
            <p:ph idx="3" type="subTitle"/>
          </p:nvPr>
        </p:nvSpPr>
        <p:spPr>
          <a:xfrm flipH="1">
            <a:off x="3451016" y="3270043"/>
            <a:ext cx="45225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0"/>
          <p:cNvSpPr txBox="1"/>
          <p:nvPr>
            <p:ph idx="4" type="subTitle"/>
          </p:nvPr>
        </p:nvSpPr>
        <p:spPr>
          <a:xfrm flipH="1">
            <a:off x="3451016" y="4063840"/>
            <a:ext cx="45225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0"/>
          <p:cNvSpPr txBox="1"/>
          <p:nvPr>
            <p:ph idx="5" type="title"/>
          </p:nvPr>
        </p:nvSpPr>
        <p:spPr>
          <a:xfrm flipH="1">
            <a:off x="1539150" y="3925540"/>
            <a:ext cx="1371000" cy="6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8" name="Google Shape;388;p20"/>
          <p:cNvSpPr txBox="1"/>
          <p:nvPr>
            <p:ph idx="6" type="title"/>
          </p:nvPr>
        </p:nvSpPr>
        <p:spPr>
          <a:xfrm flipH="1">
            <a:off x="1539150" y="3131743"/>
            <a:ext cx="1371000" cy="6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9" name="Google Shape;389;p20"/>
          <p:cNvSpPr txBox="1"/>
          <p:nvPr>
            <p:ph idx="7" type="title"/>
          </p:nvPr>
        </p:nvSpPr>
        <p:spPr>
          <a:xfrm flipH="1">
            <a:off x="1539150" y="2337947"/>
            <a:ext cx="1371000" cy="6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0" name="Google Shape;390;p20"/>
          <p:cNvSpPr txBox="1"/>
          <p:nvPr>
            <p:ph idx="8" type="title"/>
          </p:nvPr>
        </p:nvSpPr>
        <p:spPr>
          <a:xfrm flipH="1">
            <a:off x="1539150" y="1544138"/>
            <a:ext cx="1371000" cy="6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1" name="Google Shape;391;p20"/>
          <p:cNvSpPr/>
          <p:nvPr/>
        </p:nvSpPr>
        <p:spPr>
          <a:xfrm>
            <a:off x="4960538" y="4550488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8613288" y="2822250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6746300" y="243038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0"/>
          <p:cNvSpPr/>
          <p:nvPr/>
        </p:nvSpPr>
        <p:spPr>
          <a:xfrm>
            <a:off x="56875" y="363372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4063925" y="3457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323750" y="47218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2207325" y="2646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8755250" y="9364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5172875" y="859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7710750" y="15040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241675" y="2242425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0"/>
          <p:cNvSpPr/>
          <p:nvPr/>
        </p:nvSpPr>
        <p:spPr>
          <a:xfrm>
            <a:off x="1194650" y="12180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3300500" y="3140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0"/>
          <p:cNvSpPr/>
          <p:nvPr/>
        </p:nvSpPr>
        <p:spPr>
          <a:xfrm>
            <a:off x="409000" y="4251150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0"/>
          <p:cNvSpPr/>
          <p:nvPr/>
        </p:nvSpPr>
        <p:spPr>
          <a:xfrm>
            <a:off x="3467400" y="4847025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0"/>
          <p:cNvSpPr/>
          <p:nvPr/>
        </p:nvSpPr>
        <p:spPr>
          <a:xfrm>
            <a:off x="8362575" y="3501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0"/>
          <p:cNvSpPr/>
          <p:nvPr/>
        </p:nvSpPr>
        <p:spPr>
          <a:xfrm>
            <a:off x="6008375" y="31091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0"/>
          <p:cNvSpPr/>
          <p:nvPr/>
        </p:nvSpPr>
        <p:spPr>
          <a:xfrm>
            <a:off x="8757313" y="213990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8870750" y="1584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6040900" y="4840838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0"/>
          <p:cNvSpPr/>
          <p:nvPr/>
        </p:nvSpPr>
        <p:spPr>
          <a:xfrm>
            <a:off x="8680425" y="411612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"/>
          <p:cNvSpPr/>
          <p:nvPr/>
        </p:nvSpPr>
        <p:spPr>
          <a:xfrm>
            <a:off x="327413" y="10406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0"/>
          <p:cNvSpPr/>
          <p:nvPr/>
        </p:nvSpPr>
        <p:spPr>
          <a:xfrm>
            <a:off x="7844125" y="486077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"/>
          <p:cNvSpPr/>
          <p:nvPr/>
        </p:nvSpPr>
        <p:spPr>
          <a:xfrm>
            <a:off x="7270425" y="474290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2387453" y="2574326"/>
            <a:ext cx="4450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2387448" y="3426601"/>
            <a:ext cx="44505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hasCustomPrompt="1" idx="2" type="title"/>
          </p:nvPr>
        </p:nvSpPr>
        <p:spPr>
          <a:xfrm>
            <a:off x="2387450" y="1175726"/>
            <a:ext cx="4450500" cy="155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8624050" y="40000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29380" y="2016675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4142838" y="235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140088" y="14882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8063" y="4746638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3311563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5110188" y="47906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395463" y="4863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8441488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094563" y="3984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836225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99588" y="44100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545213" y="35053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8736363" y="2883000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6517088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_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21"/>
          <p:cNvSpPr txBox="1"/>
          <p:nvPr>
            <p:ph idx="2" type="title"/>
          </p:nvPr>
        </p:nvSpPr>
        <p:spPr>
          <a:xfrm flipH="1">
            <a:off x="731200" y="193817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8" name="Google Shape;418;p21"/>
          <p:cNvSpPr txBox="1"/>
          <p:nvPr>
            <p:ph idx="1" type="subTitle"/>
          </p:nvPr>
        </p:nvSpPr>
        <p:spPr>
          <a:xfrm flipH="1">
            <a:off x="731200" y="2214850"/>
            <a:ext cx="23052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21"/>
          <p:cNvSpPr txBox="1"/>
          <p:nvPr>
            <p:ph idx="3" type="title"/>
          </p:nvPr>
        </p:nvSpPr>
        <p:spPr>
          <a:xfrm flipH="1">
            <a:off x="3419400" y="193817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0" name="Google Shape;420;p21"/>
          <p:cNvSpPr txBox="1"/>
          <p:nvPr>
            <p:ph idx="4" type="subTitle"/>
          </p:nvPr>
        </p:nvSpPr>
        <p:spPr>
          <a:xfrm flipH="1">
            <a:off x="3419400" y="2214850"/>
            <a:ext cx="23052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21"/>
          <p:cNvSpPr txBox="1"/>
          <p:nvPr>
            <p:ph idx="5" type="title"/>
          </p:nvPr>
        </p:nvSpPr>
        <p:spPr>
          <a:xfrm flipH="1">
            <a:off x="6107600" y="193817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2" name="Google Shape;422;p21"/>
          <p:cNvSpPr txBox="1"/>
          <p:nvPr>
            <p:ph idx="6" type="subTitle"/>
          </p:nvPr>
        </p:nvSpPr>
        <p:spPr>
          <a:xfrm flipH="1">
            <a:off x="6107600" y="2214850"/>
            <a:ext cx="23052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21"/>
          <p:cNvSpPr txBox="1"/>
          <p:nvPr>
            <p:ph idx="7" type="title"/>
          </p:nvPr>
        </p:nvSpPr>
        <p:spPr>
          <a:xfrm flipH="1">
            <a:off x="731200" y="368437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4" name="Google Shape;424;p21"/>
          <p:cNvSpPr txBox="1"/>
          <p:nvPr>
            <p:ph idx="8" type="subTitle"/>
          </p:nvPr>
        </p:nvSpPr>
        <p:spPr>
          <a:xfrm flipH="1">
            <a:off x="731200" y="3961050"/>
            <a:ext cx="23052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21"/>
          <p:cNvSpPr txBox="1"/>
          <p:nvPr>
            <p:ph idx="9" type="title"/>
          </p:nvPr>
        </p:nvSpPr>
        <p:spPr>
          <a:xfrm flipH="1">
            <a:off x="3419400" y="368437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6" name="Google Shape;426;p21"/>
          <p:cNvSpPr txBox="1"/>
          <p:nvPr>
            <p:ph idx="13" type="subTitle"/>
          </p:nvPr>
        </p:nvSpPr>
        <p:spPr>
          <a:xfrm flipH="1">
            <a:off x="3419400" y="3961050"/>
            <a:ext cx="23052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21"/>
          <p:cNvSpPr txBox="1"/>
          <p:nvPr>
            <p:ph idx="14" type="title"/>
          </p:nvPr>
        </p:nvSpPr>
        <p:spPr>
          <a:xfrm flipH="1">
            <a:off x="6107600" y="3684375"/>
            <a:ext cx="2305200" cy="3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8" name="Google Shape;428;p21"/>
          <p:cNvSpPr txBox="1"/>
          <p:nvPr>
            <p:ph idx="15" type="subTitle"/>
          </p:nvPr>
        </p:nvSpPr>
        <p:spPr>
          <a:xfrm flipH="1">
            <a:off x="6107600" y="3961050"/>
            <a:ext cx="23052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21"/>
          <p:cNvSpPr/>
          <p:nvPr/>
        </p:nvSpPr>
        <p:spPr>
          <a:xfrm flipH="1">
            <a:off x="8840825" y="210440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1"/>
          <p:cNvSpPr/>
          <p:nvPr/>
        </p:nvSpPr>
        <p:spPr>
          <a:xfrm flipH="1">
            <a:off x="4799850" y="235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1"/>
          <p:cNvSpPr/>
          <p:nvPr/>
        </p:nvSpPr>
        <p:spPr>
          <a:xfrm flipH="1">
            <a:off x="6620925" y="25286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1"/>
          <p:cNvSpPr/>
          <p:nvPr/>
        </p:nvSpPr>
        <p:spPr>
          <a:xfrm flipH="1">
            <a:off x="8558075" y="119245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1"/>
          <p:cNvSpPr/>
          <p:nvPr/>
        </p:nvSpPr>
        <p:spPr>
          <a:xfrm flipH="1">
            <a:off x="5687950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1"/>
          <p:cNvSpPr/>
          <p:nvPr/>
        </p:nvSpPr>
        <p:spPr>
          <a:xfrm flipH="1">
            <a:off x="8578475" y="1999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1"/>
          <p:cNvSpPr/>
          <p:nvPr/>
        </p:nvSpPr>
        <p:spPr>
          <a:xfrm flipH="1">
            <a:off x="7603575" y="4863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1"/>
          <p:cNvSpPr/>
          <p:nvPr/>
        </p:nvSpPr>
        <p:spPr>
          <a:xfrm flipH="1">
            <a:off x="607050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1"/>
          <p:cNvSpPr/>
          <p:nvPr/>
        </p:nvSpPr>
        <p:spPr>
          <a:xfrm flipH="1">
            <a:off x="303825" y="409163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1"/>
          <p:cNvSpPr/>
          <p:nvPr/>
        </p:nvSpPr>
        <p:spPr>
          <a:xfrm flipH="1">
            <a:off x="129363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1"/>
          <p:cNvSpPr/>
          <p:nvPr/>
        </p:nvSpPr>
        <p:spPr>
          <a:xfrm flipH="1">
            <a:off x="554113" y="13461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1"/>
          <p:cNvSpPr/>
          <p:nvPr/>
        </p:nvSpPr>
        <p:spPr>
          <a:xfrm flipH="1">
            <a:off x="8653163" y="36045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1"/>
          <p:cNvSpPr/>
          <p:nvPr/>
        </p:nvSpPr>
        <p:spPr>
          <a:xfrm flipH="1">
            <a:off x="1108900" y="4921300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/>
          <p:nvPr/>
        </p:nvSpPr>
        <p:spPr>
          <a:xfrm flipH="1">
            <a:off x="2531450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/>
          <p:nvPr/>
        </p:nvSpPr>
        <p:spPr>
          <a:xfrm flipH="1">
            <a:off x="495100" y="32047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1"/>
          <p:cNvSpPr/>
          <p:nvPr/>
        </p:nvSpPr>
        <p:spPr>
          <a:xfrm>
            <a:off x="8715452" y="4651675"/>
            <a:ext cx="171478" cy="244210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1"/>
          <p:cNvSpPr/>
          <p:nvPr/>
        </p:nvSpPr>
        <p:spPr>
          <a:xfrm>
            <a:off x="1585950" y="32175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1"/>
          <p:cNvSpPr/>
          <p:nvPr/>
        </p:nvSpPr>
        <p:spPr>
          <a:xfrm flipH="1">
            <a:off x="7617325" y="2693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9" name="Google Shape;449;p22"/>
          <p:cNvSpPr txBox="1"/>
          <p:nvPr>
            <p:ph idx="1" type="subTitle"/>
          </p:nvPr>
        </p:nvSpPr>
        <p:spPr>
          <a:xfrm flipH="1">
            <a:off x="1321275" y="2347163"/>
            <a:ext cx="2540100" cy="12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22"/>
          <p:cNvSpPr/>
          <p:nvPr/>
        </p:nvSpPr>
        <p:spPr>
          <a:xfrm rot="10800000">
            <a:off x="170650" y="2218138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2"/>
          <p:cNvSpPr/>
          <p:nvPr/>
        </p:nvSpPr>
        <p:spPr>
          <a:xfrm rot="10800000">
            <a:off x="434575" y="40409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2"/>
          <p:cNvSpPr/>
          <p:nvPr/>
        </p:nvSpPr>
        <p:spPr>
          <a:xfrm rot="10800000">
            <a:off x="1208075" y="47819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2"/>
          <p:cNvSpPr/>
          <p:nvPr/>
        </p:nvSpPr>
        <p:spPr>
          <a:xfrm rot="10800000">
            <a:off x="319075" y="3483613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2"/>
          <p:cNvSpPr/>
          <p:nvPr/>
        </p:nvSpPr>
        <p:spPr>
          <a:xfrm rot="10800000">
            <a:off x="7010975" y="323900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2"/>
          <p:cNvSpPr/>
          <p:nvPr/>
        </p:nvSpPr>
        <p:spPr>
          <a:xfrm rot="10800000">
            <a:off x="568838" y="29821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2"/>
          <p:cNvSpPr/>
          <p:nvPr/>
        </p:nvSpPr>
        <p:spPr>
          <a:xfrm rot="10800000">
            <a:off x="7603575" y="266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2"/>
          <p:cNvSpPr/>
          <p:nvPr/>
        </p:nvSpPr>
        <p:spPr>
          <a:xfrm rot="-5400000">
            <a:off x="3806313" y="236363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2"/>
          <p:cNvSpPr/>
          <p:nvPr/>
        </p:nvSpPr>
        <p:spPr>
          <a:xfrm rot="-5400000">
            <a:off x="5922375" y="427713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2"/>
          <p:cNvSpPr/>
          <p:nvPr/>
        </p:nvSpPr>
        <p:spPr>
          <a:xfrm rot="-5400000">
            <a:off x="5086288" y="2320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2"/>
          <p:cNvSpPr/>
          <p:nvPr/>
        </p:nvSpPr>
        <p:spPr>
          <a:xfrm rot="10800000">
            <a:off x="428850" y="485872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2"/>
          <p:cNvSpPr/>
          <p:nvPr/>
        </p:nvSpPr>
        <p:spPr>
          <a:xfrm rot="10800000">
            <a:off x="1786125" y="49411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2"/>
          <p:cNvSpPr/>
          <p:nvPr/>
        </p:nvSpPr>
        <p:spPr>
          <a:xfrm flipH="1" rot="10800000">
            <a:off x="8654775" y="20516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2"/>
          <p:cNvSpPr/>
          <p:nvPr/>
        </p:nvSpPr>
        <p:spPr>
          <a:xfrm flipH="1" rot="10800000">
            <a:off x="2415925" y="478197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2"/>
          <p:cNvSpPr/>
          <p:nvPr/>
        </p:nvSpPr>
        <p:spPr>
          <a:xfrm rot="10800000">
            <a:off x="8653163" y="15252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2"/>
          <p:cNvSpPr/>
          <p:nvPr/>
        </p:nvSpPr>
        <p:spPr>
          <a:xfrm rot="-5400000">
            <a:off x="8652250" y="901013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_1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3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8" name="Google Shape;468;p23"/>
          <p:cNvSpPr txBox="1"/>
          <p:nvPr>
            <p:ph idx="1" type="subTitle"/>
          </p:nvPr>
        </p:nvSpPr>
        <p:spPr>
          <a:xfrm flipH="1">
            <a:off x="5574375" y="2256450"/>
            <a:ext cx="2657100" cy="10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23"/>
          <p:cNvSpPr/>
          <p:nvPr/>
        </p:nvSpPr>
        <p:spPr>
          <a:xfrm rot="10800000">
            <a:off x="306075" y="266150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3"/>
          <p:cNvSpPr/>
          <p:nvPr/>
        </p:nvSpPr>
        <p:spPr>
          <a:xfrm rot="10800000">
            <a:off x="8840825" y="288322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3"/>
          <p:cNvSpPr/>
          <p:nvPr/>
        </p:nvSpPr>
        <p:spPr>
          <a:xfrm rot="10800000">
            <a:off x="8188750" y="46954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3"/>
          <p:cNvSpPr/>
          <p:nvPr/>
        </p:nvSpPr>
        <p:spPr>
          <a:xfrm rot="10800000">
            <a:off x="7823675" y="49478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3"/>
          <p:cNvSpPr/>
          <p:nvPr/>
        </p:nvSpPr>
        <p:spPr>
          <a:xfrm rot="10800000">
            <a:off x="8795075" y="419812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3"/>
          <p:cNvSpPr/>
          <p:nvPr/>
        </p:nvSpPr>
        <p:spPr>
          <a:xfrm rot="10800000">
            <a:off x="355100" y="2657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3"/>
          <p:cNvSpPr/>
          <p:nvPr/>
        </p:nvSpPr>
        <p:spPr>
          <a:xfrm rot="10800000">
            <a:off x="8654775" y="37684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3"/>
          <p:cNvSpPr/>
          <p:nvPr/>
        </p:nvSpPr>
        <p:spPr>
          <a:xfrm rot="10800000">
            <a:off x="7235675" y="48883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3"/>
          <p:cNvSpPr/>
          <p:nvPr/>
        </p:nvSpPr>
        <p:spPr>
          <a:xfrm rot="10800000">
            <a:off x="8525850" y="26691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3"/>
          <p:cNvSpPr/>
          <p:nvPr/>
        </p:nvSpPr>
        <p:spPr>
          <a:xfrm rot="10800000">
            <a:off x="356475" y="2126588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3"/>
          <p:cNvSpPr/>
          <p:nvPr/>
        </p:nvSpPr>
        <p:spPr>
          <a:xfrm rot="10800000">
            <a:off x="8762213" y="4830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3"/>
          <p:cNvSpPr/>
          <p:nvPr/>
        </p:nvSpPr>
        <p:spPr>
          <a:xfrm rot="10800000">
            <a:off x="374825" y="11723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3"/>
          <p:cNvSpPr/>
          <p:nvPr/>
        </p:nvSpPr>
        <p:spPr>
          <a:xfrm flipH="1" rot="10800000">
            <a:off x="8617750" y="200256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3"/>
          <p:cNvSpPr/>
          <p:nvPr/>
        </p:nvSpPr>
        <p:spPr>
          <a:xfrm flipH="1" rot="10800000">
            <a:off x="120475" y="164970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3"/>
          <p:cNvSpPr/>
          <p:nvPr/>
        </p:nvSpPr>
        <p:spPr>
          <a:xfrm rot="10800000">
            <a:off x="1969113" y="3829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 rot="10800000">
            <a:off x="1108900" y="20517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3"/>
          <p:cNvSpPr/>
          <p:nvPr/>
        </p:nvSpPr>
        <p:spPr>
          <a:xfrm rot="10800000">
            <a:off x="2531450" y="14882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1_1_1_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8" name="Google Shape;488;p24"/>
          <p:cNvSpPr txBox="1"/>
          <p:nvPr>
            <p:ph idx="1" type="subTitle"/>
          </p:nvPr>
        </p:nvSpPr>
        <p:spPr>
          <a:xfrm flipH="1">
            <a:off x="2139026" y="1978350"/>
            <a:ext cx="2504100" cy="11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24"/>
          <p:cNvSpPr/>
          <p:nvPr/>
        </p:nvSpPr>
        <p:spPr>
          <a:xfrm flipH="1" rot="10800000">
            <a:off x="129363" y="288322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4"/>
          <p:cNvSpPr/>
          <p:nvPr/>
        </p:nvSpPr>
        <p:spPr>
          <a:xfrm flipH="1" rot="10800000">
            <a:off x="1961538" y="4826213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4"/>
          <p:cNvSpPr/>
          <p:nvPr/>
        </p:nvSpPr>
        <p:spPr>
          <a:xfrm flipH="1" rot="10800000">
            <a:off x="1140088" y="49478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4"/>
          <p:cNvSpPr/>
          <p:nvPr/>
        </p:nvSpPr>
        <p:spPr>
          <a:xfrm flipH="1" rot="10800000">
            <a:off x="166388" y="419812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4"/>
          <p:cNvSpPr/>
          <p:nvPr/>
        </p:nvSpPr>
        <p:spPr>
          <a:xfrm flipH="1" rot="10800000">
            <a:off x="347488" y="37684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4"/>
          <p:cNvSpPr/>
          <p:nvPr/>
        </p:nvSpPr>
        <p:spPr>
          <a:xfrm flipH="1" rot="10800000">
            <a:off x="422188" y="4860338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4"/>
          <p:cNvSpPr/>
          <p:nvPr/>
        </p:nvSpPr>
        <p:spPr>
          <a:xfrm flipH="1" rot="10800000">
            <a:off x="7221488" y="4031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4"/>
          <p:cNvSpPr/>
          <p:nvPr/>
        </p:nvSpPr>
        <p:spPr>
          <a:xfrm flipH="1" rot="10800000">
            <a:off x="8862400" y="3536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4"/>
          <p:cNvSpPr/>
          <p:nvPr/>
        </p:nvSpPr>
        <p:spPr>
          <a:xfrm flipH="1" rot="10800000">
            <a:off x="8118075" y="2395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4"/>
          <p:cNvSpPr/>
          <p:nvPr/>
        </p:nvSpPr>
        <p:spPr>
          <a:xfrm flipH="1" rot="10800000">
            <a:off x="498275" y="2363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4"/>
          <p:cNvSpPr/>
          <p:nvPr/>
        </p:nvSpPr>
        <p:spPr>
          <a:xfrm flipH="1" rot="10800000">
            <a:off x="7534413" y="11602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4"/>
          <p:cNvSpPr/>
          <p:nvPr/>
        </p:nvSpPr>
        <p:spPr>
          <a:xfrm flipH="1" rot="10800000">
            <a:off x="5679463" y="1770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4"/>
          <p:cNvSpPr/>
          <p:nvPr/>
        </p:nvSpPr>
        <p:spPr>
          <a:xfrm flipH="1" rot="10800000">
            <a:off x="6394838" y="2661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4"/>
          <p:cNvSpPr/>
          <p:nvPr/>
        </p:nvSpPr>
        <p:spPr>
          <a:xfrm flipH="1" rot="10800000">
            <a:off x="8571013" y="1016900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4"/>
          <p:cNvSpPr/>
          <p:nvPr/>
        </p:nvSpPr>
        <p:spPr>
          <a:xfrm flipH="1" rot="10800000">
            <a:off x="8903863" y="14451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4"/>
          <p:cNvSpPr/>
          <p:nvPr/>
        </p:nvSpPr>
        <p:spPr>
          <a:xfrm rot="10800000">
            <a:off x="8492425" y="177765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7" name="Google Shape;507;p25"/>
          <p:cNvSpPr/>
          <p:nvPr/>
        </p:nvSpPr>
        <p:spPr>
          <a:xfrm rot="10800000">
            <a:off x="240755" y="74792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5"/>
          <p:cNvSpPr/>
          <p:nvPr/>
        </p:nvSpPr>
        <p:spPr>
          <a:xfrm rot="10800000">
            <a:off x="8793951" y="2883227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5"/>
          <p:cNvSpPr/>
          <p:nvPr/>
        </p:nvSpPr>
        <p:spPr>
          <a:xfrm rot="10800000">
            <a:off x="4799868" y="48262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5"/>
          <p:cNvSpPr/>
          <p:nvPr/>
        </p:nvSpPr>
        <p:spPr>
          <a:xfrm rot="10800000">
            <a:off x="7823693" y="49478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5"/>
          <p:cNvSpPr/>
          <p:nvPr/>
        </p:nvSpPr>
        <p:spPr>
          <a:xfrm rot="10800000">
            <a:off x="993418" y="332638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5"/>
          <p:cNvSpPr/>
          <p:nvPr/>
        </p:nvSpPr>
        <p:spPr>
          <a:xfrm rot="10800000">
            <a:off x="5687968" y="350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5"/>
          <p:cNvSpPr/>
          <p:nvPr/>
        </p:nvSpPr>
        <p:spPr>
          <a:xfrm rot="10800000">
            <a:off x="3892093" y="32390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5"/>
          <p:cNvSpPr/>
          <p:nvPr/>
        </p:nvSpPr>
        <p:spPr>
          <a:xfrm rot="10800000">
            <a:off x="7603593" y="266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5"/>
          <p:cNvSpPr/>
          <p:nvPr/>
        </p:nvSpPr>
        <p:spPr>
          <a:xfrm rot="10800000">
            <a:off x="607068" y="48305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5"/>
          <p:cNvSpPr/>
          <p:nvPr/>
        </p:nvSpPr>
        <p:spPr>
          <a:xfrm rot="10800000">
            <a:off x="2836693" y="47279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5"/>
          <p:cNvSpPr/>
          <p:nvPr/>
        </p:nvSpPr>
        <p:spPr>
          <a:xfrm rot="10800000">
            <a:off x="129380" y="310855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5"/>
          <p:cNvSpPr/>
          <p:nvPr/>
        </p:nvSpPr>
        <p:spPr>
          <a:xfrm rot="10800000">
            <a:off x="8643118" y="6514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5"/>
          <p:cNvSpPr/>
          <p:nvPr/>
        </p:nvSpPr>
        <p:spPr>
          <a:xfrm rot="10800000">
            <a:off x="8453843" y="1624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5"/>
          <p:cNvSpPr/>
          <p:nvPr/>
        </p:nvSpPr>
        <p:spPr>
          <a:xfrm rot="10800000">
            <a:off x="194893" y="224347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5"/>
          <p:cNvSpPr/>
          <p:nvPr/>
        </p:nvSpPr>
        <p:spPr>
          <a:xfrm rot="10800000">
            <a:off x="2531468" y="14882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4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"/>
          <p:cNvSpPr txBox="1"/>
          <p:nvPr>
            <p:ph hasCustomPrompt="1" type="title"/>
          </p:nvPr>
        </p:nvSpPr>
        <p:spPr>
          <a:xfrm>
            <a:off x="2665363" y="539500"/>
            <a:ext cx="5114700" cy="8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24" name="Google Shape;524;p26"/>
          <p:cNvSpPr txBox="1"/>
          <p:nvPr>
            <p:ph idx="1" type="subTitle"/>
          </p:nvPr>
        </p:nvSpPr>
        <p:spPr>
          <a:xfrm>
            <a:off x="2665363" y="1395095"/>
            <a:ext cx="51147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26"/>
          <p:cNvSpPr txBox="1"/>
          <p:nvPr>
            <p:ph hasCustomPrompt="1" idx="2" type="title"/>
          </p:nvPr>
        </p:nvSpPr>
        <p:spPr>
          <a:xfrm>
            <a:off x="1363938" y="1924959"/>
            <a:ext cx="5114700" cy="8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26" name="Google Shape;526;p26"/>
          <p:cNvSpPr txBox="1"/>
          <p:nvPr>
            <p:ph idx="3" type="subTitle"/>
          </p:nvPr>
        </p:nvSpPr>
        <p:spPr>
          <a:xfrm>
            <a:off x="1363938" y="2780554"/>
            <a:ext cx="51147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26"/>
          <p:cNvSpPr txBox="1"/>
          <p:nvPr>
            <p:ph hasCustomPrompt="1" idx="4" type="title"/>
          </p:nvPr>
        </p:nvSpPr>
        <p:spPr>
          <a:xfrm>
            <a:off x="2665363" y="3310419"/>
            <a:ext cx="5114700" cy="8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28" name="Google Shape;528;p26"/>
          <p:cNvSpPr txBox="1"/>
          <p:nvPr>
            <p:ph idx="5" type="subTitle"/>
          </p:nvPr>
        </p:nvSpPr>
        <p:spPr>
          <a:xfrm>
            <a:off x="2665363" y="4166014"/>
            <a:ext cx="5114700" cy="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26"/>
          <p:cNvSpPr/>
          <p:nvPr/>
        </p:nvSpPr>
        <p:spPr>
          <a:xfrm>
            <a:off x="7924400" y="235202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6"/>
          <p:cNvSpPr/>
          <p:nvPr/>
        </p:nvSpPr>
        <p:spPr>
          <a:xfrm>
            <a:off x="1119880" y="4018763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6"/>
          <p:cNvSpPr/>
          <p:nvPr/>
        </p:nvSpPr>
        <p:spPr>
          <a:xfrm>
            <a:off x="5235663" y="131188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6"/>
          <p:cNvSpPr/>
          <p:nvPr/>
        </p:nvSpPr>
        <p:spPr>
          <a:xfrm>
            <a:off x="1752038" y="3077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6"/>
          <p:cNvSpPr/>
          <p:nvPr/>
        </p:nvSpPr>
        <p:spPr>
          <a:xfrm>
            <a:off x="8795075" y="706188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6"/>
          <p:cNvSpPr/>
          <p:nvPr/>
        </p:nvSpPr>
        <p:spPr>
          <a:xfrm>
            <a:off x="3311563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6"/>
          <p:cNvSpPr/>
          <p:nvPr/>
        </p:nvSpPr>
        <p:spPr>
          <a:xfrm>
            <a:off x="7924388" y="105590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6"/>
          <p:cNvSpPr/>
          <p:nvPr/>
        </p:nvSpPr>
        <p:spPr>
          <a:xfrm>
            <a:off x="1018663" y="93842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6"/>
          <p:cNvSpPr/>
          <p:nvPr/>
        </p:nvSpPr>
        <p:spPr>
          <a:xfrm>
            <a:off x="8441488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6"/>
          <p:cNvSpPr/>
          <p:nvPr/>
        </p:nvSpPr>
        <p:spPr>
          <a:xfrm>
            <a:off x="6094563" y="3984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6"/>
          <p:cNvSpPr/>
          <p:nvPr/>
        </p:nvSpPr>
        <p:spPr>
          <a:xfrm>
            <a:off x="8836225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6"/>
          <p:cNvSpPr/>
          <p:nvPr/>
        </p:nvSpPr>
        <p:spPr>
          <a:xfrm>
            <a:off x="299588" y="44100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6"/>
          <p:cNvSpPr/>
          <p:nvPr/>
        </p:nvSpPr>
        <p:spPr>
          <a:xfrm>
            <a:off x="433863" y="3498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6"/>
          <p:cNvSpPr/>
          <p:nvPr/>
        </p:nvSpPr>
        <p:spPr>
          <a:xfrm>
            <a:off x="366063" y="99492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6"/>
          <p:cNvSpPr/>
          <p:nvPr/>
        </p:nvSpPr>
        <p:spPr>
          <a:xfrm>
            <a:off x="6517088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"/>
          <p:cNvSpPr/>
          <p:nvPr/>
        </p:nvSpPr>
        <p:spPr>
          <a:xfrm rot="10800000">
            <a:off x="8840825" y="288322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6"/>
          <p:cNvSpPr/>
          <p:nvPr/>
        </p:nvSpPr>
        <p:spPr>
          <a:xfrm rot="10800000">
            <a:off x="4799850" y="48262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6"/>
          <p:cNvSpPr/>
          <p:nvPr/>
        </p:nvSpPr>
        <p:spPr>
          <a:xfrm rot="10800000">
            <a:off x="8795075" y="419812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6"/>
          <p:cNvSpPr/>
          <p:nvPr/>
        </p:nvSpPr>
        <p:spPr>
          <a:xfrm rot="10800000">
            <a:off x="8136575" y="46040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6"/>
          <p:cNvSpPr/>
          <p:nvPr/>
        </p:nvSpPr>
        <p:spPr>
          <a:xfrm rot="10800000">
            <a:off x="607050" y="48305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6"/>
          <p:cNvSpPr/>
          <p:nvPr/>
        </p:nvSpPr>
        <p:spPr>
          <a:xfrm rot="10800000">
            <a:off x="2151850" y="485871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6"/>
          <p:cNvSpPr/>
          <p:nvPr/>
        </p:nvSpPr>
        <p:spPr>
          <a:xfrm rot="10800000">
            <a:off x="433863" y="24218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6"/>
          <p:cNvSpPr/>
          <p:nvPr/>
        </p:nvSpPr>
        <p:spPr>
          <a:xfrm flipH="1" rot="10800000">
            <a:off x="1018663" y="270252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6"/>
          <p:cNvSpPr/>
          <p:nvPr/>
        </p:nvSpPr>
        <p:spPr>
          <a:xfrm>
            <a:off x="3429288" y="1843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6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7"/>
          <p:cNvSpPr txBox="1"/>
          <p:nvPr>
            <p:ph type="title"/>
          </p:nvPr>
        </p:nvSpPr>
        <p:spPr>
          <a:xfrm flipH="1">
            <a:off x="1605375" y="1775750"/>
            <a:ext cx="4045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5" name="Google Shape;555;p27"/>
          <p:cNvSpPr txBox="1"/>
          <p:nvPr>
            <p:ph idx="1" type="subTitle"/>
          </p:nvPr>
        </p:nvSpPr>
        <p:spPr>
          <a:xfrm flipH="1">
            <a:off x="1605375" y="2691701"/>
            <a:ext cx="40452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6" name="Google Shape;556;p27"/>
          <p:cNvSpPr txBox="1"/>
          <p:nvPr>
            <p:ph hasCustomPrompt="1" idx="2" type="title"/>
          </p:nvPr>
        </p:nvSpPr>
        <p:spPr>
          <a:xfrm flipH="1">
            <a:off x="5811825" y="1828000"/>
            <a:ext cx="1726800" cy="13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7" name="Google Shape;557;p27"/>
          <p:cNvSpPr/>
          <p:nvPr/>
        </p:nvSpPr>
        <p:spPr>
          <a:xfrm flipH="1" rot="10800000">
            <a:off x="8507175" y="745711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7"/>
          <p:cNvSpPr/>
          <p:nvPr/>
        </p:nvSpPr>
        <p:spPr>
          <a:xfrm flipH="1" rot="10800000">
            <a:off x="129363" y="3014461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7"/>
          <p:cNvSpPr/>
          <p:nvPr/>
        </p:nvSpPr>
        <p:spPr>
          <a:xfrm flipH="1" rot="10800000">
            <a:off x="4142838" y="4957436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7"/>
          <p:cNvSpPr/>
          <p:nvPr/>
        </p:nvSpPr>
        <p:spPr>
          <a:xfrm flipH="1" rot="10800000">
            <a:off x="2064963" y="497507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7"/>
          <p:cNvSpPr/>
          <p:nvPr/>
        </p:nvSpPr>
        <p:spPr>
          <a:xfrm flipH="1" rot="10800000">
            <a:off x="327088" y="4451511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7"/>
          <p:cNvSpPr/>
          <p:nvPr/>
        </p:nvSpPr>
        <p:spPr>
          <a:xfrm flipH="1" rot="10800000">
            <a:off x="3311563" y="481511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7"/>
          <p:cNvSpPr/>
          <p:nvPr/>
        </p:nvSpPr>
        <p:spPr>
          <a:xfrm flipH="1" rot="10800000">
            <a:off x="347488" y="3899686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7"/>
          <p:cNvSpPr/>
          <p:nvPr/>
        </p:nvSpPr>
        <p:spPr>
          <a:xfrm flipH="1" rot="10800000">
            <a:off x="1395463" y="397386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7"/>
          <p:cNvSpPr/>
          <p:nvPr/>
        </p:nvSpPr>
        <p:spPr>
          <a:xfrm flipH="1" rot="10800000">
            <a:off x="8441488" y="4961786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7"/>
          <p:cNvSpPr/>
          <p:nvPr/>
        </p:nvSpPr>
        <p:spPr>
          <a:xfrm flipH="1" rot="10800000">
            <a:off x="5125613" y="489644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7"/>
          <p:cNvSpPr/>
          <p:nvPr/>
        </p:nvSpPr>
        <p:spPr>
          <a:xfrm flipH="1" rot="10800000">
            <a:off x="8836225" y="3239786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7"/>
          <p:cNvSpPr/>
          <p:nvPr/>
        </p:nvSpPr>
        <p:spPr>
          <a:xfrm flipH="1" rot="10800000">
            <a:off x="8477388" y="3972561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7"/>
          <p:cNvSpPr/>
          <p:nvPr/>
        </p:nvSpPr>
        <p:spPr>
          <a:xfrm flipH="1" rot="10800000">
            <a:off x="345875" y="1656436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7"/>
          <p:cNvSpPr/>
          <p:nvPr/>
        </p:nvSpPr>
        <p:spPr>
          <a:xfrm flipH="1" rot="10800000">
            <a:off x="7822338" y="336411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7"/>
          <p:cNvSpPr/>
          <p:nvPr/>
        </p:nvSpPr>
        <p:spPr>
          <a:xfrm flipH="1" rot="10800000">
            <a:off x="6517088" y="280061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7"/>
          <p:cNvSpPr/>
          <p:nvPr/>
        </p:nvSpPr>
        <p:spPr>
          <a:xfrm flipH="1" rot="10800000">
            <a:off x="8872888" y="1648873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7"/>
          <p:cNvSpPr/>
          <p:nvPr/>
        </p:nvSpPr>
        <p:spPr>
          <a:xfrm rot="10800000">
            <a:off x="129363" y="336398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7"/>
          <p:cNvSpPr/>
          <p:nvPr/>
        </p:nvSpPr>
        <p:spPr>
          <a:xfrm rot="10800000">
            <a:off x="7256388" y="4782461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7"/>
          <p:cNvSpPr/>
          <p:nvPr/>
        </p:nvSpPr>
        <p:spPr>
          <a:xfrm flipH="1" rot="10800000">
            <a:off x="4878550" y="235225"/>
            <a:ext cx="212178" cy="206994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7"/>
          <p:cNvSpPr/>
          <p:nvPr/>
        </p:nvSpPr>
        <p:spPr>
          <a:xfrm flipH="1" rot="10800000">
            <a:off x="965350" y="4991561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8"/>
          <p:cNvSpPr txBox="1"/>
          <p:nvPr>
            <p:ph type="title"/>
          </p:nvPr>
        </p:nvSpPr>
        <p:spPr>
          <a:xfrm>
            <a:off x="721025" y="615700"/>
            <a:ext cx="3087000" cy="10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9" name="Google Shape;579;p28"/>
          <p:cNvSpPr txBox="1"/>
          <p:nvPr>
            <p:ph idx="1" type="subTitle"/>
          </p:nvPr>
        </p:nvSpPr>
        <p:spPr>
          <a:xfrm flipH="1">
            <a:off x="721025" y="1668700"/>
            <a:ext cx="29889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28"/>
          <p:cNvSpPr/>
          <p:nvPr/>
        </p:nvSpPr>
        <p:spPr>
          <a:xfrm flipH="1">
            <a:off x="4958125" y="4340300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8"/>
          <p:cNvSpPr/>
          <p:nvPr/>
        </p:nvSpPr>
        <p:spPr>
          <a:xfrm flipH="1">
            <a:off x="330625" y="3671400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8"/>
          <p:cNvSpPr/>
          <p:nvPr/>
        </p:nvSpPr>
        <p:spPr>
          <a:xfrm flipH="1">
            <a:off x="437200" y="282167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8"/>
          <p:cNvSpPr/>
          <p:nvPr/>
        </p:nvSpPr>
        <p:spPr>
          <a:xfrm flipH="1">
            <a:off x="8138025" y="380130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8"/>
          <p:cNvSpPr/>
          <p:nvPr/>
        </p:nvSpPr>
        <p:spPr>
          <a:xfrm flipH="1">
            <a:off x="4996300" y="3457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"/>
          <p:cNvSpPr/>
          <p:nvPr/>
        </p:nvSpPr>
        <p:spPr>
          <a:xfrm flipH="1">
            <a:off x="7917463" y="926775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8"/>
          <p:cNvSpPr/>
          <p:nvPr/>
        </p:nvSpPr>
        <p:spPr>
          <a:xfrm flipH="1">
            <a:off x="8785500" y="47218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8"/>
          <p:cNvSpPr/>
          <p:nvPr/>
        </p:nvSpPr>
        <p:spPr>
          <a:xfrm flipH="1">
            <a:off x="6873975" y="2646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8"/>
          <p:cNvSpPr/>
          <p:nvPr/>
        </p:nvSpPr>
        <p:spPr>
          <a:xfrm flipH="1">
            <a:off x="323750" y="9364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8"/>
          <p:cNvSpPr/>
          <p:nvPr/>
        </p:nvSpPr>
        <p:spPr>
          <a:xfrm flipH="1">
            <a:off x="4002450" y="10330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8"/>
          <p:cNvSpPr/>
          <p:nvPr/>
        </p:nvSpPr>
        <p:spPr>
          <a:xfrm flipH="1">
            <a:off x="1948175" y="3457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8"/>
          <p:cNvSpPr/>
          <p:nvPr/>
        </p:nvSpPr>
        <p:spPr>
          <a:xfrm flipH="1">
            <a:off x="8359738" y="1937225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8"/>
          <p:cNvSpPr/>
          <p:nvPr/>
        </p:nvSpPr>
        <p:spPr>
          <a:xfrm flipH="1">
            <a:off x="8761900" y="68175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8"/>
          <p:cNvSpPr/>
          <p:nvPr/>
        </p:nvSpPr>
        <p:spPr>
          <a:xfrm flipH="1">
            <a:off x="5918075" y="11323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8"/>
          <p:cNvSpPr/>
          <p:nvPr/>
        </p:nvSpPr>
        <p:spPr>
          <a:xfrm flipH="1">
            <a:off x="8716725" y="32862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8"/>
          <p:cNvSpPr/>
          <p:nvPr/>
        </p:nvSpPr>
        <p:spPr>
          <a:xfrm flipH="1">
            <a:off x="7816800" y="48327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8"/>
          <p:cNvSpPr/>
          <p:nvPr/>
        </p:nvSpPr>
        <p:spPr>
          <a:xfrm flipH="1">
            <a:off x="803500" y="3501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8"/>
          <p:cNvSpPr/>
          <p:nvPr/>
        </p:nvSpPr>
        <p:spPr>
          <a:xfrm flipH="1">
            <a:off x="3033125" y="50901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8"/>
          <p:cNvSpPr/>
          <p:nvPr/>
        </p:nvSpPr>
        <p:spPr>
          <a:xfrm flipH="1">
            <a:off x="325813" y="213990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8"/>
          <p:cNvSpPr/>
          <p:nvPr/>
        </p:nvSpPr>
        <p:spPr>
          <a:xfrm flipH="1">
            <a:off x="423450" y="47585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8"/>
          <p:cNvSpPr/>
          <p:nvPr/>
        </p:nvSpPr>
        <p:spPr>
          <a:xfrm flipH="1">
            <a:off x="3658625" y="471361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8"/>
          <p:cNvSpPr/>
          <p:nvPr/>
        </p:nvSpPr>
        <p:spPr>
          <a:xfrm flipH="1">
            <a:off x="6226350" y="4265988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8"/>
          <p:cNvSpPr/>
          <p:nvPr/>
        </p:nvSpPr>
        <p:spPr>
          <a:xfrm flipH="1">
            <a:off x="8789163" y="10406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8"/>
          <p:cNvSpPr/>
          <p:nvPr/>
        </p:nvSpPr>
        <p:spPr>
          <a:xfrm flipH="1">
            <a:off x="2600250" y="47961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8"/>
          <p:cNvSpPr/>
          <p:nvPr/>
        </p:nvSpPr>
        <p:spPr>
          <a:xfrm flipH="1">
            <a:off x="4505775" y="4085788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8"/>
          <p:cNvSpPr txBox="1"/>
          <p:nvPr/>
        </p:nvSpPr>
        <p:spPr>
          <a:xfrm>
            <a:off x="721025" y="3287050"/>
            <a:ext cx="3371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 including icons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12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7_1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0"/>
          <p:cNvSpPr/>
          <p:nvPr/>
        </p:nvSpPr>
        <p:spPr>
          <a:xfrm flipH="1">
            <a:off x="6446500" y="4672300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0"/>
          <p:cNvSpPr/>
          <p:nvPr/>
        </p:nvSpPr>
        <p:spPr>
          <a:xfrm flipH="1">
            <a:off x="325813" y="345522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0"/>
          <p:cNvSpPr/>
          <p:nvPr/>
        </p:nvSpPr>
        <p:spPr>
          <a:xfrm flipH="1">
            <a:off x="3046425" y="21825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0"/>
          <p:cNvSpPr/>
          <p:nvPr/>
        </p:nvSpPr>
        <p:spPr>
          <a:xfrm flipH="1">
            <a:off x="8633800" y="408370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0"/>
          <p:cNvSpPr/>
          <p:nvPr/>
        </p:nvSpPr>
        <p:spPr>
          <a:xfrm flipH="1">
            <a:off x="8760988" y="14753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0"/>
          <p:cNvSpPr/>
          <p:nvPr/>
        </p:nvSpPr>
        <p:spPr>
          <a:xfrm flipH="1">
            <a:off x="7895600" y="254463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0"/>
          <p:cNvSpPr/>
          <p:nvPr/>
        </p:nvSpPr>
        <p:spPr>
          <a:xfrm flipH="1">
            <a:off x="8785500" y="47218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0"/>
          <p:cNvSpPr/>
          <p:nvPr/>
        </p:nvSpPr>
        <p:spPr>
          <a:xfrm flipH="1">
            <a:off x="6873975" y="2646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0"/>
          <p:cNvSpPr/>
          <p:nvPr/>
        </p:nvSpPr>
        <p:spPr>
          <a:xfrm flipH="1">
            <a:off x="323750" y="9364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0"/>
          <p:cNvSpPr/>
          <p:nvPr/>
        </p:nvSpPr>
        <p:spPr>
          <a:xfrm flipH="1">
            <a:off x="1698950" y="345750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0"/>
          <p:cNvSpPr/>
          <p:nvPr/>
        </p:nvSpPr>
        <p:spPr>
          <a:xfrm flipH="1">
            <a:off x="1253600" y="12440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0"/>
          <p:cNvSpPr/>
          <p:nvPr/>
        </p:nvSpPr>
        <p:spPr>
          <a:xfrm flipH="1">
            <a:off x="7353500" y="4920225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0"/>
          <p:cNvSpPr/>
          <p:nvPr/>
        </p:nvSpPr>
        <p:spPr>
          <a:xfrm flipH="1">
            <a:off x="8684888" y="239020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0"/>
          <p:cNvSpPr/>
          <p:nvPr/>
        </p:nvSpPr>
        <p:spPr>
          <a:xfrm flipH="1">
            <a:off x="6161375" y="2893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0"/>
          <p:cNvSpPr/>
          <p:nvPr/>
        </p:nvSpPr>
        <p:spPr>
          <a:xfrm flipH="1">
            <a:off x="8716725" y="32862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0"/>
          <p:cNvSpPr/>
          <p:nvPr/>
        </p:nvSpPr>
        <p:spPr>
          <a:xfrm flipH="1">
            <a:off x="8343450" y="4796125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0"/>
          <p:cNvSpPr/>
          <p:nvPr/>
        </p:nvSpPr>
        <p:spPr>
          <a:xfrm flipH="1">
            <a:off x="323750" y="1244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0"/>
          <p:cNvSpPr/>
          <p:nvPr/>
        </p:nvSpPr>
        <p:spPr>
          <a:xfrm flipH="1">
            <a:off x="2338550" y="28766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0"/>
          <p:cNvSpPr/>
          <p:nvPr/>
        </p:nvSpPr>
        <p:spPr>
          <a:xfrm flipH="1">
            <a:off x="325813" y="213990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0"/>
          <p:cNvSpPr/>
          <p:nvPr/>
        </p:nvSpPr>
        <p:spPr>
          <a:xfrm flipH="1">
            <a:off x="191550" y="28087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0"/>
          <p:cNvSpPr/>
          <p:nvPr/>
        </p:nvSpPr>
        <p:spPr>
          <a:xfrm flipH="1">
            <a:off x="437200" y="450342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0"/>
          <p:cNvSpPr/>
          <p:nvPr/>
        </p:nvSpPr>
        <p:spPr>
          <a:xfrm flipH="1">
            <a:off x="8712150" y="289288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0"/>
          <p:cNvSpPr/>
          <p:nvPr/>
        </p:nvSpPr>
        <p:spPr>
          <a:xfrm flipH="1">
            <a:off x="8789163" y="10406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0"/>
          <p:cNvSpPr/>
          <p:nvPr/>
        </p:nvSpPr>
        <p:spPr>
          <a:xfrm flipH="1">
            <a:off x="1005025" y="49793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0"/>
          <p:cNvSpPr/>
          <p:nvPr/>
        </p:nvSpPr>
        <p:spPr>
          <a:xfrm flipH="1">
            <a:off x="5724800" y="4705388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58" name="Google Shape;58;p4"/>
          <p:cNvSpPr/>
          <p:nvPr/>
        </p:nvSpPr>
        <p:spPr>
          <a:xfrm flipH="1" rot="-5400000">
            <a:off x="312677" y="4104922"/>
            <a:ext cx="134286" cy="278128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 flipH="1">
            <a:off x="8840825" y="210440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 flipH="1">
            <a:off x="1834675" y="235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flipH="1">
            <a:off x="6898800" y="25286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8634375" y="7590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 flipH="1">
            <a:off x="5687950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 flipH="1">
            <a:off x="8654775" y="13461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 flipH="1">
            <a:off x="7603575" y="4863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 flipH="1">
            <a:off x="607050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 flipH="1">
            <a:off x="2836675" y="3984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 flipH="1">
            <a:off x="129363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465300" y="12201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 flipH="1">
            <a:off x="8653163" y="36045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 flipH="1">
            <a:off x="1108900" y="4921300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 flipH="1">
            <a:off x="2531450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495100" y="32047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8654775" y="456526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5010125" y="19100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3986235" y="4876467"/>
            <a:ext cx="212178" cy="206994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8033688" y="2693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7_1_1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1"/>
          <p:cNvSpPr/>
          <p:nvPr/>
        </p:nvSpPr>
        <p:spPr>
          <a:xfrm>
            <a:off x="4198200" y="461306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868688" y="3946050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5838550" y="13175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229300" y="202788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4063925" y="3457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3031125" y="4808250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323750" y="47218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1"/>
          <p:cNvSpPr/>
          <p:nvPr/>
        </p:nvSpPr>
        <p:spPr>
          <a:xfrm>
            <a:off x="2207325" y="2646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1"/>
          <p:cNvSpPr/>
          <p:nvPr/>
        </p:nvSpPr>
        <p:spPr>
          <a:xfrm>
            <a:off x="8917038" y="35467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1"/>
          <p:cNvSpPr/>
          <p:nvPr/>
        </p:nvSpPr>
        <p:spPr>
          <a:xfrm>
            <a:off x="5160400" y="273588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1"/>
          <p:cNvSpPr/>
          <p:nvPr/>
        </p:nvSpPr>
        <p:spPr>
          <a:xfrm>
            <a:off x="7171625" y="3457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1"/>
          <p:cNvSpPr/>
          <p:nvPr/>
        </p:nvSpPr>
        <p:spPr>
          <a:xfrm>
            <a:off x="8741963" y="4674450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1"/>
          <p:cNvSpPr/>
          <p:nvPr/>
        </p:nvSpPr>
        <p:spPr>
          <a:xfrm>
            <a:off x="1200325" y="328575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1"/>
          <p:cNvSpPr/>
          <p:nvPr/>
        </p:nvSpPr>
        <p:spPr>
          <a:xfrm>
            <a:off x="3274825" y="2028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1"/>
          <p:cNvSpPr/>
          <p:nvPr/>
        </p:nvSpPr>
        <p:spPr>
          <a:xfrm>
            <a:off x="2085250" y="4911150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1"/>
          <p:cNvSpPr/>
          <p:nvPr/>
        </p:nvSpPr>
        <p:spPr>
          <a:xfrm>
            <a:off x="1332775" y="48327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1"/>
          <p:cNvSpPr/>
          <p:nvPr/>
        </p:nvSpPr>
        <p:spPr>
          <a:xfrm>
            <a:off x="8362575" y="3501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1"/>
          <p:cNvSpPr/>
          <p:nvPr/>
        </p:nvSpPr>
        <p:spPr>
          <a:xfrm>
            <a:off x="6412550" y="20116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1"/>
          <p:cNvSpPr/>
          <p:nvPr/>
        </p:nvSpPr>
        <p:spPr>
          <a:xfrm>
            <a:off x="7810863" y="14915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1"/>
          <p:cNvSpPr/>
          <p:nvPr/>
        </p:nvSpPr>
        <p:spPr>
          <a:xfrm>
            <a:off x="7600975" y="4695988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7152375" y="488626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8132150" y="47927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1"/>
          <p:cNvSpPr/>
          <p:nvPr/>
        </p:nvSpPr>
        <p:spPr>
          <a:xfrm>
            <a:off x="808263" y="1450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1"/>
          <p:cNvSpPr/>
          <p:nvPr/>
        </p:nvSpPr>
        <p:spPr>
          <a:xfrm>
            <a:off x="6525475" y="47961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1"/>
          <p:cNvSpPr/>
          <p:nvPr/>
        </p:nvSpPr>
        <p:spPr>
          <a:xfrm>
            <a:off x="5344675" y="4767975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7_1_1_1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2"/>
          <p:cNvSpPr/>
          <p:nvPr/>
        </p:nvSpPr>
        <p:spPr>
          <a:xfrm flipH="1" rot="10800000">
            <a:off x="2977450" y="208288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2"/>
          <p:cNvSpPr/>
          <p:nvPr/>
        </p:nvSpPr>
        <p:spPr>
          <a:xfrm flipH="1" rot="10800000">
            <a:off x="361863" y="2442300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2"/>
          <p:cNvSpPr/>
          <p:nvPr/>
        </p:nvSpPr>
        <p:spPr>
          <a:xfrm flipH="1" rot="10800000">
            <a:off x="7851000" y="433917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2"/>
          <p:cNvSpPr/>
          <p:nvPr/>
        </p:nvSpPr>
        <p:spPr>
          <a:xfrm flipH="1" rot="10800000">
            <a:off x="517050" y="77902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2"/>
          <p:cNvSpPr/>
          <p:nvPr/>
        </p:nvSpPr>
        <p:spPr>
          <a:xfrm flipH="1" rot="10800000">
            <a:off x="4063925" y="47040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2"/>
          <p:cNvSpPr/>
          <p:nvPr/>
        </p:nvSpPr>
        <p:spPr>
          <a:xfrm flipH="1" rot="10800000">
            <a:off x="2825050" y="759300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2"/>
          <p:cNvSpPr/>
          <p:nvPr/>
        </p:nvSpPr>
        <p:spPr>
          <a:xfrm flipH="1" rot="10800000">
            <a:off x="323750" y="3796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2"/>
          <p:cNvSpPr/>
          <p:nvPr/>
        </p:nvSpPr>
        <p:spPr>
          <a:xfrm flipH="1" rot="10800000">
            <a:off x="2207325" y="482040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2"/>
          <p:cNvSpPr/>
          <p:nvPr/>
        </p:nvSpPr>
        <p:spPr>
          <a:xfrm flipH="1" rot="10800000">
            <a:off x="8755250" y="413122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2"/>
          <p:cNvSpPr/>
          <p:nvPr/>
        </p:nvSpPr>
        <p:spPr>
          <a:xfrm flipH="1" rot="10800000">
            <a:off x="5114600" y="406982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2"/>
          <p:cNvSpPr/>
          <p:nvPr/>
        </p:nvSpPr>
        <p:spPr>
          <a:xfrm flipH="1" rot="10800000">
            <a:off x="7171625" y="47571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2"/>
          <p:cNvSpPr/>
          <p:nvPr/>
        </p:nvSpPr>
        <p:spPr>
          <a:xfrm flipH="1" rot="10800000">
            <a:off x="1104975" y="1856275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2"/>
          <p:cNvSpPr/>
          <p:nvPr/>
        </p:nvSpPr>
        <p:spPr>
          <a:xfrm flipH="1" rot="10800000">
            <a:off x="972525" y="2469725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2"/>
          <p:cNvSpPr/>
          <p:nvPr/>
        </p:nvSpPr>
        <p:spPr>
          <a:xfrm flipH="1" rot="10800000">
            <a:off x="3198500" y="39857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2"/>
          <p:cNvSpPr/>
          <p:nvPr/>
        </p:nvSpPr>
        <p:spPr>
          <a:xfrm flipH="1" rot="10800000">
            <a:off x="409000" y="183867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2"/>
          <p:cNvSpPr/>
          <p:nvPr/>
        </p:nvSpPr>
        <p:spPr>
          <a:xfrm flipH="1" rot="10800000">
            <a:off x="1332775" y="2646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2"/>
          <p:cNvSpPr/>
          <p:nvPr/>
        </p:nvSpPr>
        <p:spPr>
          <a:xfrm flipH="1" rot="10800000">
            <a:off x="8362575" y="47083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2"/>
          <p:cNvSpPr/>
          <p:nvPr/>
        </p:nvSpPr>
        <p:spPr>
          <a:xfrm flipH="1" rot="10800000">
            <a:off x="5920338" y="4880900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2"/>
          <p:cNvSpPr/>
          <p:nvPr/>
        </p:nvSpPr>
        <p:spPr>
          <a:xfrm flipH="1" rot="10800000">
            <a:off x="8757313" y="2986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2"/>
          <p:cNvSpPr/>
          <p:nvPr/>
        </p:nvSpPr>
        <p:spPr>
          <a:xfrm flipH="1" rot="10800000">
            <a:off x="7983475" y="35360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2"/>
          <p:cNvSpPr/>
          <p:nvPr/>
        </p:nvSpPr>
        <p:spPr>
          <a:xfrm flipH="1" rot="10800000">
            <a:off x="5784200" y="36376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2"/>
          <p:cNvSpPr/>
          <p:nvPr/>
        </p:nvSpPr>
        <p:spPr>
          <a:xfrm flipH="1" rot="10800000">
            <a:off x="8205625" y="722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2"/>
          <p:cNvSpPr/>
          <p:nvPr/>
        </p:nvSpPr>
        <p:spPr>
          <a:xfrm flipH="1" rot="10800000">
            <a:off x="327413" y="4077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2"/>
          <p:cNvSpPr/>
          <p:nvPr/>
        </p:nvSpPr>
        <p:spPr>
          <a:xfrm flipH="1" rot="10800000">
            <a:off x="6525475" y="10017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2"/>
          <p:cNvSpPr/>
          <p:nvPr/>
        </p:nvSpPr>
        <p:spPr>
          <a:xfrm flipH="1" rot="10800000">
            <a:off x="4917225" y="67180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2"/>
          <p:cNvSpPr/>
          <p:nvPr/>
        </p:nvSpPr>
        <p:spPr>
          <a:xfrm>
            <a:off x="5006913" y="465726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8706900" y="3363838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6941600" y="67180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669450" y="395370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216325" y="49815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2977450" y="4365300"/>
            <a:ext cx="130150" cy="127400"/>
          </a:xfrm>
          <a:custGeom>
            <a:rect b="b" l="l" r="r" t="t"/>
            <a:pathLst>
              <a:path extrusionOk="0" fill="none" h="5096" w="5206">
                <a:moveTo>
                  <a:pt x="459" y="1668"/>
                </a:moveTo>
                <a:cubicBezTo>
                  <a:pt x="1" y="2548"/>
                  <a:pt x="330" y="3703"/>
                  <a:pt x="1155" y="4362"/>
                </a:cubicBezTo>
                <a:cubicBezTo>
                  <a:pt x="1962" y="5004"/>
                  <a:pt x="3080" y="5096"/>
                  <a:pt x="3978" y="4582"/>
                </a:cubicBezTo>
                <a:cubicBezTo>
                  <a:pt x="4968" y="3978"/>
                  <a:pt x="5206" y="2640"/>
                  <a:pt x="4784" y="1631"/>
                </a:cubicBezTo>
                <a:cubicBezTo>
                  <a:pt x="4088" y="0"/>
                  <a:pt x="2072" y="55"/>
                  <a:pt x="899" y="1100"/>
                </a:cubicBezTo>
                <a:cubicBezTo>
                  <a:pt x="715" y="1265"/>
                  <a:pt x="569" y="1448"/>
                  <a:pt x="459" y="1668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76150" y="4874275"/>
            <a:ext cx="85250" cy="74250"/>
          </a:xfrm>
          <a:custGeom>
            <a:rect b="b" l="l" r="r" t="t"/>
            <a:pathLst>
              <a:path extrusionOk="0" fill="none" h="2970" w="3410">
                <a:moveTo>
                  <a:pt x="202" y="697"/>
                </a:moveTo>
                <a:cubicBezTo>
                  <a:pt x="129" y="788"/>
                  <a:pt x="92" y="880"/>
                  <a:pt x="56" y="972"/>
                </a:cubicBezTo>
                <a:cubicBezTo>
                  <a:pt x="1" y="1265"/>
                  <a:pt x="56" y="1576"/>
                  <a:pt x="202" y="1833"/>
                </a:cubicBezTo>
                <a:cubicBezTo>
                  <a:pt x="386" y="2163"/>
                  <a:pt x="661" y="2420"/>
                  <a:pt x="1009" y="2585"/>
                </a:cubicBezTo>
                <a:cubicBezTo>
                  <a:pt x="1632" y="2914"/>
                  <a:pt x="2530" y="2969"/>
                  <a:pt x="3025" y="2365"/>
                </a:cubicBezTo>
                <a:cubicBezTo>
                  <a:pt x="3098" y="2255"/>
                  <a:pt x="3172" y="2126"/>
                  <a:pt x="3227" y="1998"/>
                </a:cubicBezTo>
                <a:cubicBezTo>
                  <a:pt x="3410" y="1576"/>
                  <a:pt x="3337" y="1082"/>
                  <a:pt x="3062" y="715"/>
                </a:cubicBezTo>
                <a:cubicBezTo>
                  <a:pt x="2475" y="0"/>
                  <a:pt x="1320" y="0"/>
                  <a:pt x="569" y="403"/>
                </a:cubicBezTo>
                <a:cubicBezTo>
                  <a:pt x="422" y="477"/>
                  <a:pt x="294" y="568"/>
                  <a:pt x="202" y="697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2359725" y="417050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8907650" y="10888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5267000" y="8044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7324025" y="2695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1333575" y="4141025"/>
            <a:ext cx="142075" cy="169100"/>
          </a:xfrm>
          <a:custGeom>
            <a:rect b="b" l="l" r="r" t="t"/>
            <a:pathLst>
              <a:path extrusionOk="0" fill="none" h="6764" w="5683">
                <a:moveTo>
                  <a:pt x="1302" y="1375"/>
                </a:moveTo>
                <a:cubicBezTo>
                  <a:pt x="3135" y="0"/>
                  <a:pt x="5682" y="1540"/>
                  <a:pt x="5353" y="3776"/>
                </a:cubicBezTo>
                <a:cubicBezTo>
                  <a:pt x="5023" y="6031"/>
                  <a:pt x="2145" y="6764"/>
                  <a:pt x="789" y="4931"/>
                </a:cubicBezTo>
                <a:cubicBezTo>
                  <a:pt x="0" y="3795"/>
                  <a:pt x="220" y="2237"/>
                  <a:pt x="1302" y="1375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2"/>
          <p:cNvSpPr/>
          <p:nvPr/>
        </p:nvSpPr>
        <p:spPr>
          <a:xfrm>
            <a:off x="1124925" y="3360850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2"/>
          <p:cNvSpPr/>
          <p:nvPr/>
        </p:nvSpPr>
        <p:spPr>
          <a:xfrm>
            <a:off x="3655700" y="827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2"/>
          <p:cNvSpPr/>
          <p:nvPr/>
        </p:nvSpPr>
        <p:spPr>
          <a:xfrm>
            <a:off x="561400" y="34386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1485175" y="4985150"/>
            <a:ext cx="44925" cy="78400"/>
          </a:xfrm>
          <a:custGeom>
            <a:rect b="b" l="l" r="r" t="t"/>
            <a:pathLst>
              <a:path extrusionOk="0" fill="none" h="3136" w="1797">
                <a:moveTo>
                  <a:pt x="0" y="3135"/>
                </a:moveTo>
                <a:cubicBezTo>
                  <a:pt x="843" y="2255"/>
                  <a:pt x="1467" y="1174"/>
                  <a:pt x="1796" y="1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8514975" y="5025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6168050" y="661413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2"/>
          <p:cNvSpPr/>
          <p:nvPr/>
        </p:nvSpPr>
        <p:spPr>
          <a:xfrm>
            <a:off x="8909713" y="229230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8135875" y="16661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5936600" y="4492688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7581975" y="27759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479813" y="11930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6677875" y="4948525"/>
            <a:ext cx="68775" cy="50900"/>
          </a:xfrm>
          <a:custGeom>
            <a:rect b="b" l="l" r="r" t="t"/>
            <a:pathLst>
              <a:path extrusionOk="0" fill="none" h="2036" w="2751">
                <a:moveTo>
                  <a:pt x="1" y="1"/>
                </a:moveTo>
                <a:cubicBezTo>
                  <a:pt x="257" y="1247"/>
                  <a:pt x="1504" y="2035"/>
                  <a:pt x="2750" y="172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5413075" y="4385475"/>
            <a:ext cx="132450" cy="107225"/>
          </a:xfrm>
          <a:custGeom>
            <a:rect b="b" l="l" r="r" t="t"/>
            <a:pathLst>
              <a:path extrusionOk="0" fill="none" h="4289" w="5298">
                <a:moveTo>
                  <a:pt x="403" y="4289"/>
                </a:moveTo>
                <a:cubicBezTo>
                  <a:pt x="0" y="1503"/>
                  <a:pt x="3593" y="0"/>
                  <a:pt x="5297" y="2254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1275525" y="3187900"/>
            <a:ext cx="27894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5"/>
          <p:cNvSpPr txBox="1"/>
          <p:nvPr>
            <p:ph idx="2" type="body"/>
          </p:nvPr>
        </p:nvSpPr>
        <p:spPr>
          <a:xfrm>
            <a:off x="5079026" y="3187900"/>
            <a:ext cx="27894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5"/>
          <p:cNvSpPr txBox="1"/>
          <p:nvPr>
            <p:ph idx="3" type="subTitle"/>
          </p:nvPr>
        </p:nvSpPr>
        <p:spPr>
          <a:xfrm>
            <a:off x="1275500" y="2906150"/>
            <a:ext cx="2789400" cy="4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600"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4" type="subTitle"/>
          </p:nvPr>
        </p:nvSpPr>
        <p:spPr>
          <a:xfrm>
            <a:off x="5079050" y="2906150"/>
            <a:ext cx="2789400" cy="4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600"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Yanone Kaffeesatz"/>
              <a:buNone/>
              <a:defRPr b="1" sz="2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84" name="Google Shape;84;p5"/>
          <p:cNvSpPr/>
          <p:nvPr/>
        </p:nvSpPr>
        <p:spPr>
          <a:xfrm rot="10800000">
            <a:off x="357613" y="6144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 rot="10800000">
            <a:off x="8840825" y="2883225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 rot="10800000">
            <a:off x="4799850" y="48262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 rot="10800000">
            <a:off x="7823675" y="49478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 rot="10800000">
            <a:off x="8795075" y="4198125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 rot="10800000">
            <a:off x="5687950" y="350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 rot="10800000">
            <a:off x="8654775" y="37684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 rot="10800000">
            <a:off x="7603575" y="266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 rot="10800000">
            <a:off x="607050" y="48305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 rot="10800000">
            <a:off x="2836675" y="47279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 rot="10800000">
            <a:off x="129363" y="310855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rot="10800000">
            <a:off x="554113" y="37153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 rot="10800000">
            <a:off x="8653163" y="15252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 rot="10800000">
            <a:off x="1108900" y="20517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 rot="10800000">
            <a:off x="2531450" y="14882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 rot="10800000">
            <a:off x="495100" y="19098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 flipH="1" rot="10800000">
            <a:off x="8654775" y="20516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 flipH="1" rot="10800000">
            <a:off x="1585950" y="4651225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4" name="Google Shape;104;p6"/>
          <p:cNvSpPr/>
          <p:nvPr/>
        </p:nvSpPr>
        <p:spPr>
          <a:xfrm flipH="1" rot="10800000">
            <a:off x="8624050" y="74792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 flipH="1" rot="10800000">
            <a:off x="129380" y="2883227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 flipH="1" rot="10800000">
            <a:off x="4142838" y="48262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 flipH="1" rot="10800000">
            <a:off x="1140088" y="494787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 flipH="1" rot="10800000">
            <a:off x="7968063" y="332638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 flipH="1" rot="10800000">
            <a:off x="3311563" y="350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 flipH="1" rot="10800000">
            <a:off x="5110188" y="32390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 flipH="1" rot="10800000">
            <a:off x="1395463" y="2661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 flipH="1" rot="10800000">
            <a:off x="8441488" y="483055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 flipH="1" rot="10800000">
            <a:off x="6094563" y="47279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 flipH="1" rot="10800000">
            <a:off x="8836225" y="3108550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 flipH="1" rot="10800000">
            <a:off x="299588" y="6514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 flipH="1" rot="10800000">
            <a:off x="545213" y="16244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 flipH="1" rot="10800000">
            <a:off x="8736363" y="224347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 flipH="1" rot="10800000">
            <a:off x="6517088" y="14882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2839500" y="1547125"/>
            <a:ext cx="34650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2839775" y="2689475"/>
            <a:ext cx="34650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7"/>
          <p:cNvSpPr/>
          <p:nvPr/>
        </p:nvSpPr>
        <p:spPr>
          <a:xfrm flipH="1">
            <a:off x="357613" y="413352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/>
          <p:nvPr/>
        </p:nvSpPr>
        <p:spPr>
          <a:xfrm flipH="1">
            <a:off x="8840825" y="210440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"/>
          <p:cNvSpPr/>
          <p:nvPr/>
        </p:nvSpPr>
        <p:spPr>
          <a:xfrm flipH="1">
            <a:off x="4799850" y="235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 flipH="1">
            <a:off x="7823675" y="14882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 flipH="1">
            <a:off x="6714075" y="12556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5687950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8272700" y="1273250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7603575" y="4863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607050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2836675" y="3984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29363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1108900" y="140317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 flipH="1">
            <a:off x="8240125" y="35510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 flipH="1">
            <a:off x="1476100" y="4072550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 flipH="1">
            <a:off x="2531450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 flipH="1">
            <a:off x="495100" y="32047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6625413" y="401031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1585950" y="32175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1499525" y="1661700"/>
            <a:ext cx="6145200" cy="19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2" name="Google Shape;142;p8"/>
          <p:cNvSpPr/>
          <p:nvPr/>
        </p:nvSpPr>
        <p:spPr>
          <a:xfrm>
            <a:off x="8507175" y="413352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129363" y="2104400"/>
            <a:ext cx="106775" cy="199825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4142838" y="235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2064963" y="252863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327088" y="759000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3311563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347488" y="13461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1395463" y="4863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8441488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6094563" y="39848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8836225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8477388" y="1220100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345875" y="360450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7822338" y="4921300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6517088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>
            <a:off x="8507163" y="320472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flipH="1">
            <a:off x="129363" y="4565263"/>
            <a:ext cx="292825" cy="417025"/>
          </a:xfrm>
          <a:custGeom>
            <a:rect b="b" l="l" r="r" t="t"/>
            <a:pathLst>
              <a:path extrusionOk="0" fill="none" h="16681" w="11713">
                <a:moveTo>
                  <a:pt x="624" y="9862"/>
                </a:moveTo>
                <a:cubicBezTo>
                  <a:pt x="807" y="12226"/>
                  <a:pt x="2090" y="14572"/>
                  <a:pt x="4234" y="15636"/>
                </a:cubicBezTo>
                <a:cubicBezTo>
                  <a:pt x="6361" y="16680"/>
                  <a:pt x="9275" y="16112"/>
                  <a:pt x="10540" y="14114"/>
                </a:cubicBezTo>
                <a:cubicBezTo>
                  <a:pt x="11713" y="12281"/>
                  <a:pt x="11309" y="9862"/>
                  <a:pt x="10668" y="7791"/>
                </a:cubicBezTo>
                <a:cubicBezTo>
                  <a:pt x="8248" y="1"/>
                  <a:pt x="0" y="1706"/>
                  <a:pt x="624" y="986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 flipH="1">
            <a:off x="7256388" y="321750"/>
            <a:ext cx="234625" cy="214475"/>
          </a:xfrm>
          <a:custGeom>
            <a:rect b="b" l="l" r="r" t="t"/>
            <a:pathLst>
              <a:path extrusionOk="0" fill="none" h="8579" w="9385">
                <a:moveTo>
                  <a:pt x="5462" y="184"/>
                </a:moveTo>
                <a:cubicBezTo>
                  <a:pt x="4711" y="458"/>
                  <a:pt x="3978" y="807"/>
                  <a:pt x="3281" y="1192"/>
                </a:cubicBezTo>
                <a:cubicBezTo>
                  <a:pt x="2365" y="1595"/>
                  <a:pt x="1577" y="2273"/>
                  <a:pt x="1027" y="3116"/>
                </a:cubicBezTo>
                <a:cubicBezTo>
                  <a:pt x="0" y="4784"/>
                  <a:pt x="404" y="7442"/>
                  <a:pt x="2273" y="8047"/>
                </a:cubicBezTo>
                <a:cubicBezTo>
                  <a:pt x="3923" y="8578"/>
                  <a:pt x="5572" y="7295"/>
                  <a:pt x="6727" y="5994"/>
                </a:cubicBezTo>
                <a:cubicBezTo>
                  <a:pt x="7918" y="4656"/>
                  <a:pt x="9385" y="2511"/>
                  <a:pt x="7973" y="788"/>
                </a:cubicBezTo>
                <a:cubicBezTo>
                  <a:pt x="7570" y="294"/>
                  <a:pt x="6965" y="0"/>
                  <a:pt x="6324" y="19"/>
                </a:cubicBezTo>
                <a:cubicBezTo>
                  <a:pt x="6031" y="37"/>
                  <a:pt x="5737" y="92"/>
                  <a:pt x="5462" y="184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4878550" y="4876467"/>
            <a:ext cx="212178" cy="206994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965350" y="2693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3493425" y="1775750"/>
            <a:ext cx="40452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" name="Google Shape;164;p9"/>
          <p:cNvSpPr txBox="1"/>
          <p:nvPr>
            <p:ph idx="1" type="subTitle"/>
          </p:nvPr>
        </p:nvSpPr>
        <p:spPr>
          <a:xfrm>
            <a:off x="3493425" y="2691701"/>
            <a:ext cx="40452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9"/>
          <p:cNvSpPr txBox="1"/>
          <p:nvPr>
            <p:ph hasCustomPrompt="1" idx="2" type="title"/>
          </p:nvPr>
        </p:nvSpPr>
        <p:spPr>
          <a:xfrm>
            <a:off x="1605375" y="1828000"/>
            <a:ext cx="1726800" cy="13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9"/>
          <p:cNvSpPr/>
          <p:nvPr/>
        </p:nvSpPr>
        <p:spPr>
          <a:xfrm flipH="1">
            <a:off x="352713" y="4136175"/>
            <a:ext cx="212175" cy="439450"/>
          </a:xfrm>
          <a:custGeom>
            <a:rect b="b" l="l" r="r" t="t"/>
            <a:pathLst>
              <a:path extrusionOk="0" fill="none" h="17578" w="8487">
                <a:moveTo>
                  <a:pt x="7992" y="11419"/>
                </a:moveTo>
                <a:cubicBezTo>
                  <a:pt x="8157" y="9880"/>
                  <a:pt x="8487" y="8359"/>
                  <a:pt x="8450" y="6837"/>
                </a:cubicBezTo>
                <a:cubicBezTo>
                  <a:pt x="8450" y="6306"/>
                  <a:pt x="8322" y="5792"/>
                  <a:pt x="8322" y="5279"/>
                </a:cubicBezTo>
                <a:cubicBezTo>
                  <a:pt x="7955" y="3226"/>
                  <a:pt x="6654" y="1210"/>
                  <a:pt x="4656" y="605"/>
                </a:cubicBezTo>
                <a:cubicBezTo>
                  <a:pt x="2640" y="1"/>
                  <a:pt x="128" y="1394"/>
                  <a:pt x="74" y="3483"/>
                </a:cubicBezTo>
                <a:cubicBezTo>
                  <a:pt x="0" y="5994"/>
                  <a:pt x="3116" y="7570"/>
                  <a:pt x="3556" y="10045"/>
                </a:cubicBezTo>
                <a:cubicBezTo>
                  <a:pt x="3776" y="11255"/>
                  <a:pt x="3336" y="12446"/>
                  <a:pt x="3134" y="13656"/>
                </a:cubicBezTo>
                <a:cubicBezTo>
                  <a:pt x="2951" y="14847"/>
                  <a:pt x="3153" y="16295"/>
                  <a:pt x="4216" y="16900"/>
                </a:cubicBezTo>
                <a:cubicBezTo>
                  <a:pt x="5407" y="17578"/>
                  <a:pt x="7020" y="16662"/>
                  <a:pt x="7570" y="15415"/>
                </a:cubicBezTo>
                <a:cubicBezTo>
                  <a:pt x="8010" y="14389"/>
                  <a:pt x="7845" y="13124"/>
                  <a:pt x="7918" y="12024"/>
                </a:cubicBezTo>
                <a:cubicBezTo>
                  <a:pt x="7955" y="11823"/>
                  <a:pt x="7973" y="11621"/>
                  <a:pt x="7992" y="11419"/>
                </a:cubicBezTo>
                <a:close/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 flipH="1">
            <a:off x="8803645" y="267750"/>
            <a:ext cx="153649" cy="287548"/>
          </a:xfrm>
          <a:custGeom>
            <a:rect b="b" l="l" r="r" t="t"/>
            <a:pathLst>
              <a:path extrusionOk="0" fill="none" h="7993" w="4271">
                <a:moveTo>
                  <a:pt x="495" y="4143"/>
                </a:moveTo>
                <a:cubicBezTo>
                  <a:pt x="257" y="3318"/>
                  <a:pt x="0" y="2475"/>
                  <a:pt x="165" y="1614"/>
                </a:cubicBezTo>
                <a:cubicBezTo>
                  <a:pt x="330" y="770"/>
                  <a:pt x="1081" y="1"/>
                  <a:pt x="1925" y="111"/>
                </a:cubicBezTo>
                <a:cubicBezTo>
                  <a:pt x="2658" y="202"/>
                  <a:pt x="3171" y="917"/>
                  <a:pt x="3354" y="1632"/>
                </a:cubicBezTo>
                <a:cubicBezTo>
                  <a:pt x="3538" y="2347"/>
                  <a:pt x="3519" y="3098"/>
                  <a:pt x="3702" y="3813"/>
                </a:cubicBezTo>
                <a:cubicBezTo>
                  <a:pt x="3886" y="4546"/>
                  <a:pt x="4271" y="5261"/>
                  <a:pt x="4197" y="6013"/>
                </a:cubicBezTo>
                <a:cubicBezTo>
                  <a:pt x="4106" y="6782"/>
                  <a:pt x="3519" y="7424"/>
                  <a:pt x="2731" y="7571"/>
                </a:cubicBezTo>
                <a:cubicBezTo>
                  <a:pt x="513" y="7992"/>
                  <a:pt x="898" y="5463"/>
                  <a:pt x="495" y="4143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 flipH="1">
            <a:off x="4970075" y="2352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 flipH="1">
            <a:off x="7993900" y="148825"/>
            <a:ext cx="113200" cy="90750"/>
          </a:xfrm>
          <a:custGeom>
            <a:rect b="b" l="l" r="r" t="t"/>
            <a:pathLst>
              <a:path extrusionOk="0" fill="none" h="3630" w="4528">
                <a:moveTo>
                  <a:pt x="1705" y="605"/>
                </a:moveTo>
                <a:cubicBezTo>
                  <a:pt x="1485" y="715"/>
                  <a:pt x="1284" y="807"/>
                  <a:pt x="1064" y="917"/>
                </a:cubicBezTo>
                <a:cubicBezTo>
                  <a:pt x="514" y="1210"/>
                  <a:pt x="56" y="1705"/>
                  <a:pt x="19" y="2365"/>
                </a:cubicBezTo>
                <a:cubicBezTo>
                  <a:pt x="1" y="2823"/>
                  <a:pt x="184" y="3336"/>
                  <a:pt x="661" y="3501"/>
                </a:cubicBezTo>
                <a:lnTo>
                  <a:pt x="734" y="3519"/>
                </a:lnTo>
                <a:cubicBezTo>
                  <a:pt x="1210" y="3629"/>
                  <a:pt x="1669" y="3354"/>
                  <a:pt x="2072" y="3079"/>
                </a:cubicBezTo>
                <a:lnTo>
                  <a:pt x="3868" y="1870"/>
                </a:lnTo>
                <a:cubicBezTo>
                  <a:pt x="4033" y="1760"/>
                  <a:pt x="4198" y="1631"/>
                  <a:pt x="4308" y="1466"/>
                </a:cubicBezTo>
                <a:cubicBezTo>
                  <a:pt x="4528" y="1118"/>
                  <a:pt x="4345" y="660"/>
                  <a:pt x="4051" y="403"/>
                </a:cubicBezTo>
                <a:cubicBezTo>
                  <a:pt x="3667" y="73"/>
                  <a:pt x="3098" y="0"/>
                  <a:pt x="2622" y="202"/>
                </a:cubicBezTo>
                <a:cubicBezTo>
                  <a:pt x="2402" y="293"/>
                  <a:pt x="2164" y="403"/>
                  <a:pt x="1944" y="513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 flipH="1">
            <a:off x="459313" y="1055888"/>
            <a:ext cx="115500" cy="108175"/>
          </a:xfrm>
          <a:custGeom>
            <a:rect b="b" l="l" r="r" t="t"/>
            <a:pathLst>
              <a:path extrusionOk="0" fill="none" h="4327" w="4620">
                <a:moveTo>
                  <a:pt x="733" y="935"/>
                </a:moveTo>
                <a:cubicBezTo>
                  <a:pt x="0" y="2163"/>
                  <a:pt x="990" y="4326"/>
                  <a:pt x="2676" y="3996"/>
                </a:cubicBezTo>
                <a:cubicBezTo>
                  <a:pt x="4253" y="3703"/>
                  <a:pt x="4619" y="1613"/>
                  <a:pt x="3409" y="642"/>
                </a:cubicBezTo>
                <a:cubicBezTo>
                  <a:pt x="2640" y="1"/>
                  <a:pt x="1283" y="19"/>
                  <a:pt x="733" y="935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 flipH="1">
            <a:off x="5858175" y="4764275"/>
            <a:ext cx="77450" cy="72900"/>
          </a:xfrm>
          <a:custGeom>
            <a:rect b="b" l="l" r="r" t="t"/>
            <a:pathLst>
              <a:path extrusionOk="0" fill="none" h="2916" w="3098">
                <a:moveTo>
                  <a:pt x="788" y="496"/>
                </a:moveTo>
                <a:cubicBezTo>
                  <a:pt x="843" y="459"/>
                  <a:pt x="898" y="404"/>
                  <a:pt x="972" y="367"/>
                </a:cubicBezTo>
                <a:cubicBezTo>
                  <a:pt x="1650" y="1"/>
                  <a:pt x="2658" y="367"/>
                  <a:pt x="2878" y="1137"/>
                </a:cubicBezTo>
                <a:cubicBezTo>
                  <a:pt x="3098" y="1980"/>
                  <a:pt x="2291" y="2915"/>
                  <a:pt x="1430" y="2787"/>
                </a:cubicBezTo>
                <a:cubicBezTo>
                  <a:pt x="367" y="2640"/>
                  <a:pt x="0" y="1156"/>
                  <a:pt x="788" y="496"/>
                </a:cubicBezTo>
                <a:close/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 flipH="1">
            <a:off x="4062300" y="4790675"/>
            <a:ext cx="74700" cy="72875"/>
          </a:xfrm>
          <a:custGeom>
            <a:rect b="b" l="l" r="r" t="t"/>
            <a:pathLst>
              <a:path extrusionOk="0" fill="none" h="2915" w="2988">
                <a:moveTo>
                  <a:pt x="128" y="825"/>
                </a:moveTo>
                <a:cubicBezTo>
                  <a:pt x="0" y="1320"/>
                  <a:pt x="165" y="1852"/>
                  <a:pt x="568" y="2182"/>
                </a:cubicBezTo>
                <a:cubicBezTo>
                  <a:pt x="1595" y="2915"/>
                  <a:pt x="2988" y="1925"/>
                  <a:pt x="2310" y="734"/>
                </a:cubicBezTo>
                <a:cubicBezTo>
                  <a:pt x="2126" y="422"/>
                  <a:pt x="1833" y="202"/>
                  <a:pt x="1503" y="92"/>
                </a:cubicBezTo>
                <a:cubicBezTo>
                  <a:pt x="1246" y="1"/>
                  <a:pt x="990" y="1"/>
                  <a:pt x="733" y="92"/>
                </a:cubicBezTo>
                <a:cubicBezTo>
                  <a:pt x="422" y="221"/>
                  <a:pt x="202" y="495"/>
                  <a:pt x="128" y="825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 flipH="1">
            <a:off x="7773800" y="4863550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 flipH="1">
            <a:off x="777275" y="239575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 flipH="1">
            <a:off x="2445925" y="267738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 flipH="1">
            <a:off x="299588" y="2029375"/>
            <a:ext cx="111375" cy="49525"/>
          </a:xfrm>
          <a:custGeom>
            <a:rect b="b" l="l" r="r" t="t"/>
            <a:pathLst>
              <a:path extrusionOk="0" fill="none" h="1981" w="4455">
                <a:moveTo>
                  <a:pt x="1" y="1980"/>
                </a:moveTo>
                <a:cubicBezTo>
                  <a:pt x="991" y="551"/>
                  <a:pt x="2842" y="1"/>
                  <a:pt x="4455" y="679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 flipH="1">
            <a:off x="8669375" y="1991125"/>
            <a:ext cx="134275" cy="126025"/>
          </a:xfrm>
          <a:custGeom>
            <a:rect b="b" l="l" r="r" t="t"/>
            <a:pathLst>
              <a:path extrusionOk="0" fill="none" h="5041" w="5371">
                <a:moveTo>
                  <a:pt x="367" y="1742"/>
                </a:moveTo>
                <a:cubicBezTo>
                  <a:pt x="0" y="2713"/>
                  <a:pt x="330" y="3794"/>
                  <a:pt x="1155" y="4418"/>
                </a:cubicBezTo>
                <a:cubicBezTo>
                  <a:pt x="1980" y="5004"/>
                  <a:pt x="3098" y="5041"/>
                  <a:pt x="3959" y="4509"/>
                </a:cubicBezTo>
                <a:cubicBezTo>
                  <a:pt x="5371" y="3556"/>
                  <a:pt x="5133" y="1173"/>
                  <a:pt x="3630" y="459"/>
                </a:cubicBezTo>
                <a:cubicBezTo>
                  <a:pt x="2676" y="0"/>
                  <a:pt x="1558" y="367"/>
                  <a:pt x="825" y="1063"/>
                </a:cubicBezTo>
                <a:cubicBezTo>
                  <a:pt x="624" y="1247"/>
                  <a:pt x="459" y="1485"/>
                  <a:pt x="367" y="1742"/>
                </a:cubicBezTo>
                <a:close/>
              </a:path>
            </a:pathLst>
          </a:custGeom>
          <a:noFill/>
          <a:ln cap="rnd" cmpd="sng" w="229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 flipH="1">
            <a:off x="8957300" y="2496175"/>
            <a:ext cx="77925" cy="57750"/>
          </a:xfrm>
          <a:custGeom>
            <a:rect b="b" l="l" r="r" t="t"/>
            <a:pathLst>
              <a:path extrusionOk="0" fill="none" h="2310" w="3117">
                <a:moveTo>
                  <a:pt x="0" y="0"/>
                </a:moveTo>
                <a:cubicBezTo>
                  <a:pt x="1375" y="183"/>
                  <a:pt x="2548" y="1045"/>
                  <a:pt x="3116" y="2310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 flipH="1">
            <a:off x="8735400" y="994925"/>
            <a:ext cx="145725" cy="60975"/>
          </a:xfrm>
          <a:custGeom>
            <a:rect b="b" l="l" r="r" t="t"/>
            <a:pathLst>
              <a:path extrusionOk="0" fill="none" h="2439" w="5829">
                <a:moveTo>
                  <a:pt x="0" y="0"/>
                </a:moveTo>
                <a:cubicBezTo>
                  <a:pt x="1485" y="1613"/>
                  <a:pt x="3648" y="2438"/>
                  <a:pt x="5829" y="2237"/>
                </a:cubicBezTo>
              </a:path>
            </a:pathLst>
          </a:custGeom>
          <a:noFill/>
          <a:ln cap="rnd" cmpd="sng" w="229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2701675" y="4921300"/>
            <a:ext cx="28425" cy="117325"/>
          </a:xfrm>
          <a:custGeom>
            <a:rect b="b" l="l" r="r" t="t"/>
            <a:pathLst>
              <a:path extrusionOk="0" fill="none" h="4693" w="1137">
                <a:moveTo>
                  <a:pt x="0" y="0"/>
                </a:moveTo>
                <a:cubicBezTo>
                  <a:pt x="752" y="1448"/>
                  <a:pt x="1137" y="3061"/>
                  <a:pt x="1118" y="4693"/>
                </a:cubicBezTo>
              </a:path>
            </a:pathLst>
          </a:custGeom>
          <a:noFill/>
          <a:ln cap="rnd" cmpd="sng" w="22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868900" y="3319775"/>
            <a:ext cx="32145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Yanone Kaffeesatz"/>
              <a:buNone/>
              <a:defRPr b="1" sz="3000">
                <a:solidFill>
                  <a:schemeClr val="accent3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Barlow"/>
              <a:buChar char="●"/>
              <a:def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○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■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●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○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■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●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○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"/>
              <a:buChar char="■"/>
              <a:defRPr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pa.gov/sites/default/files/2015-08/documents/p2_spotlight_dichloromethane_final.pdf" TargetMode="External"/><Relationship Id="rId4" Type="http://schemas.openxmlformats.org/officeDocument/2006/relationships/hyperlink" Target="https://www.acs.org/content/dam/acsorg/policy/publicpolicies/sustainability/laboratorywaste/laboratory-waste.pdf" TargetMode="External"/><Relationship Id="rId9" Type="http://schemas.openxmlformats.org/officeDocument/2006/relationships/hyperlink" Target="https://www.cleanharbors.com/services/technical-services/waste-disposal-services" TargetMode="External"/><Relationship Id="rId5" Type="http://schemas.openxmlformats.org/officeDocument/2006/relationships/hyperlink" Target="https://www.merckmillipore.com/DE/de/support/safety/chemical-waste/collection-of-lab-waste/rxub.qB.5hcAAAFCdtsXr75c,nav?bd=1" TargetMode="External"/><Relationship Id="rId6" Type="http://schemas.openxmlformats.org/officeDocument/2006/relationships/hyperlink" Target="https://www.chemistryworld.com/news/epa-proposes-ban-on-most-uses-of-dichloromethane/4017332.article" TargetMode="External"/><Relationship Id="rId7" Type="http://schemas.openxmlformats.org/officeDocument/2006/relationships/hyperlink" Target="https://link.springer.com/article/10.1007/s10098-021-02188-8" TargetMode="External"/><Relationship Id="rId8" Type="http://schemas.openxmlformats.org/officeDocument/2006/relationships/hyperlink" Target="https://www.epa.gov/compliance/hazardous-waste-compliance-monito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4" name="Google Shape;714;p33"/>
          <p:cNvCxnSpPr>
            <a:stCxn id="715" idx="5"/>
            <a:endCxn id="716" idx="1"/>
          </p:cNvCxnSpPr>
          <p:nvPr/>
        </p:nvCxnSpPr>
        <p:spPr>
          <a:xfrm>
            <a:off x="1084417" y="865192"/>
            <a:ext cx="548100" cy="308400"/>
          </a:xfrm>
          <a:prstGeom prst="straightConnector1">
            <a:avLst/>
          </a:prstGeom>
          <a:noFill/>
          <a:ln cap="rnd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33"/>
          <p:cNvCxnSpPr>
            <a:stCxn id="715" idx="3"/>
            <a:endCxn id="718" idx="0"/>
          </p:cNvCxnSpPr>
          <p:nvPr/>
        </p:nvCxnSpPr>
        <p:spPr>
          <a:xfrm flipH="1">
            <a:off x="683083" y="865192"/>
            <a:ext cx="255600" cy="547200"/>
          </a:xfrm>
          <a:prstGeom prst="straightConnector1">
            <a:avLst/>
          </a:prstGeom>
          <a:noFill/>
          <a:ln cap="rnd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9" name="Google Shape;719;p33"/>
          <p:cNvCxnSpPr>
            <a:stCxn id="720" idx="2"/>
            <a:endCxn id="721" idx="6"/>
          </p:cNvCxnSpPr>
          <p:nvPr/>
        </p:nvCxnSpPr>
        <p:spPr>
          <a:xfrm flipH="1">
            <a:off x="726233" y="2054350"/>
            <a:ext cx="379500" cy="81600"/>
          </a:xfrm>
          <a:prstGeom prst="straightConnector1">
            <a:avLst/>
          </a:prstGeom>
          <a:noFill/>
          <a:ln cap="rnd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2" name="Google Shape;722;p33"/>
          <p:cNvCxnSpPr>
            <a:stCxn id="718" idx="6"/>
            <a:endCxn id="720" idx="1"/>
          </p:cNvCxnSpPr>
          <p:nvPr/>
        </p:nvCxnSpPr>
        <p:spPr>
          <a:xfrm>
            <a:off x="683047" y="1557869"/>
            <a:ext cx="462000" cy="372900"/>
          </a:xfrm>
          <a:prstGeom prst="straightConnector1">
            <a:avLst/>
          </a:prstGeom>
          <a:noFill/>
          <a:ln cap="rnd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3" name="Google Shape;723;p33"/>
          <p:cNvGrpSpPr/>
          <p:nvPr/>
        </p:nvGrpSpPr>
        <p:grpSpPr>
          <a:xfrm>
            <a:off x="453599" y="1966575"/>
            <a:ext cx="339300" cy="339000"/>
            <a:chOff x="2989824" y="607100"/>
            <a:chExt cx="339300" cy="339000"/>
          </a:xfrm>
        </p:grpSpPr>
        <p:sp>
          <p:nvSpPr>
            <p:cNvPr id="724" name="Google Shape;724;p33"/>
            <p:cNvSpPr/>
            <p:nvPr/>
          </p:nvSpPr>
          <p:spPr>
            <a:xfrm rot="10800000">
              <a:off x="2989824" y="607100"/>
              <a:ext cx="339300" cy="339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3056400" y="673525"/>
              <a:ext cx="206100" cy="206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33"/>
          <p:cNvSpPr txBox="1"/>
          <p:nvPr>
            <p:ph type="ctrTitle"/>
          </p:nvPr>
        </p:nvSpPr>
        <p:spPr>
          <a:xfrm>
            <a:off x="983225" y="1489988"/>
            <a:ext cx="7177500" cy="19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Chemieabfall in </a:t>
            </a:r>
            <a:r>
              <a:rPr lang="en" sz="48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Forschungslaboratorien</a:t>
            </a:r>
            <a:r>
              <a:rPr lang="en" sz="48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 </a:t>
            </a:r>
            <a:endParaRPr sz="4800"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726" name="Google Shape;726;p33"/>
          <p:cNvSpPr txBox="1"/>
          <p:nvPr>
            <p:ph idx="1" type="subTitle"/>
          </p:nvPr>
        </p:nvSpPr>
        <p:spPr>
          <a:xfrm>
            <a:off x="2207225" y="3337275"/>
            <a:ext cx="472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Mya Gaddy</a:t>
            </a:r>
            <a:endParaRPr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Germ 423</a:t>
            </a:r>
            <a:r>
              <a:rPr lang="en">
                <a:solidFill>
                  <a:schemeClr val="accent2"/>
                </a:solidFill>
              </a:rPr>
              <a:t> 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727" name="Google Shape;727;p33"/>
          <p:cNvGrpSpPr/>
          <p:nvPr/>
        </p:nvGrpSpPr>
        <p:grpSpPr>
          <a:xfrm>
            <a:off x="673751" y="454516"/>
            <a:ext cx="675600" cy="675600"/>
            <a:chOff x="3209976" y="-904959"/>
            <a:chExt cx="675600" cy="675600"/>
          </a:xfrm>
        </p:grpSpPr>
        <p:sp>
          <p:nvSpPr>
            <p:cNvPr id="728" name="Google Shape;728;p33"/>
            <p:cNvSpPr/>
            <p:nvPr/>
          </p:nvSpPr>
          <p:spPr>
            <a:xfrm rot="-9295063">
              <a:off x="3293718" y="-821217"/>
              <a:ext cx="508115" cy="50811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3444725" y="-670200"/>
              <a:ext cx="206100" cy="206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33"/>
          <p:cNvGrpSpPr/>
          <p:nvPr/>
        </p:nvGrpSpPr>
        <p:grpSpPr>
          <a:xfrm>
            <a:off x="415175" y="1290200"/>
            <a:ext cx="390300" cy="390300"/>
            <a:chOff x="3027600" y="-69275"/>
            <a:chExt cx="390300" cy="390300"/>
          </a:xfrm>
        </p:grpSpPr>
        <p:sp>
          <p:nvSpPr>
            <p:cNvPr id="730" name="Google Shape;730;p33"/>
            <p:cNvSpPr/>
            <p:nvPr/>
          </p:nvSpPr>
          <p:spPr>
            <a:xfrm rot="10800000">
              <a:off x="3027600" y="-69275"/>
              <a:ext cx="390300" cy="390300"/>
            </a:xfrm>
            <a:prstGeom prst="ellipse">
              <a:avLst/>
            </a:prstGeom>
            <a:gradFill>
              <a:gsLst>
                <a:gs pos="0">
                  <a:srgbClr val="F4A6B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 rot="2700000">
              <a:off x="3119838" y="22760"/>
              <a:ext cx="205768" cy="205768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33"/>
          <p:cNvGrpSpPr/>
          <p:nvPr/>
        </p:nvGrpSpPr>
        <p:grpSpPr>
          <a:xfrm>
            <a:off x="1351732" y="830633"/>
            <a:ext cx="855600" cy="855600"/>
            <a:chOff x="3887957" y="-528842"/>
            <a:chExt cx="855600" cy="855600"/>
          </a:xfrm>
        </p:grpSpPr>
        <p:sp>
          <p:nvSpPr>
            <p:cNvPr id="732" name="Google Shape;732;p33"/>
            <p:cNvSpPr/>
            <p:nvPr/>
          </p:nvSpPr>
          <p:spPr>
            <a:xfrm rot="10316048">
              <a:off x="3937313" y="-479486"/>
              <a:ext cx="756888" cy="756888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 rot="-900386">
              <a:off x="4146132" y="-270744"/>
              <a:ext cx="339477" cy="339477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33"/>
          <p:cNvGrpSpPr/>
          <p:nvPr/>
        </p:nvGrpSpPr>
        <p:grpSpPr>
          <a:xfrm rot="-289102">
            <a:off x="957526" y="1722838"/>
            <a:ext cx="634522" cy="634522"/>
            <a:chOff x="3493622" y="363450"/>
            <a:chExt cx="634500" cy="634500"/>
          </a:xfrm>
        </p:grpSpPr>
        <p:sp>
          <p:nvSpPr>
            <p:cNvPr id="734" name="Google Shape;734;p33"/>
            <p:cNvSpPr/>
            <p:nvPr/>
          </p:nvSpPr>
          <p:spPr>
            <a:xfrm rot="10800000">
              <a:off x="3493622" y="363450"/>
              <a:ext cx="634500" cy="6345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3641225" y="511050"/>
              <a:ext cx="339300" cy="339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35" name="Google Shape;735;p33"/>
          <p:cNvCxnSpPr>
            <a:stCxn id="736" idx="5"/>
            <a:endCxn id="737" idx="1"/>
          </p:cNvCxnSpPr>
          <p:nvPr/>
        </p:nvCxnSpPr>
        <p:spPr>
          <a:xfrm rot="10800000">
            <a:off x="7683464" y="4254906"/>
            <a:ext cx="548100" cy="308400"/>
          </a:xfrm>
          <a:prstGeom prst="straightConnector1">
            <a:avLst/>
          </a:prstGeom>
          <a:noFill/>
          <a:ln cap="rnd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8" name="Google Shape;738;p33"/>
          <p:cNvCxnSpPr>
            <a:stCxn id="736" idx="3"/>
            <a:endCxn id="739" idx="0"/>
          </p:cNvCxnSpPr>
          <p:nvPr/>
        </p:nvCxnSpPr>
        <p:spPr>
          <a:xfrm flipH="1" rot="10800000">
            <a:off x="8377299" y="4016106"/>
            <a:ext cx="255600" cy="547200"/>
          </a:xfrm>
          <a:prstGeom prst="straightConnector1">
            <a:avLst/>
          </a:prstGeom>
          <a:noFill/>
          <a:ln cap="rnd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0" name="Google Shape;740;p33"/>
          <p:cNvGrpSpPr/>
          <p:nvPr/>
        </p:nvGrpSpPr>
        <p:grpSpPr>
          <a:xfrm rot="10800000">
            <a:off x="7966631" y="4298383"/>
            <a:ext cx="675600" cy="675600"/>
            <a:chOff x="3209976" y="-904959"/>
            <a:chExt cx="675600" cy="675600"/>
          </a:xfrm>
        </p:grpSpPr>
        <p:sp>
          <p:nvSpPr>
            <p:cNvPr id="741" name="Google Shape;741;p33"/>
            <p:cNvSpPr/>
            <p:nvPr/>
          </p:nvSpPr>
          <p:spPr>
            <a:xfrm rot="-9295063">
              <a:off x="3293718" y="-821217"/>
              <a:ext cx="508115" cy="50811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3444725" y="-670200"/>
              <a:ext cx="206100" cy="206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3"/>
          <p:cNvGrpSpPr/>
          <p:nvPr/>
        </p:nvGrpSpPr>
        <p:grpSpPr>
          <a:xfrm rot="10800000">
            <a:off x="8510507" y="3747998"/>
            <a:ext cx="390300" cy="390300"/>
            <a:chOff x="3027600" y="-69275"/>
            <a:chExt cx="390300" cy="390300"/>
          </a:xfrm>
        </p:grpSpPr>
        <p:sp>
          <p:nvSpPr>
            <p:cNvPr id="743" name="Google Shape;743;p33"/>
            <p:cNvSpPr/>
            <p:nvPr/>
          </p:nvSpPr>
          <p:spPr>
            <a:xfrm rot="10800000">
              <a:off x="3027600" y="-69275"/>
              <a:ext cx="390300" cy="390300"/>
            </a:xfrm>
            <a:prstGeom prst="ellipse">
              <a:avLst/>
            </a:prstGeom>
            <a:gradFill>
              <a:gsLst>
                <a:gs pos="0">
                  <a:srgbClr val="F4A6B6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 rot="2700000">
              <a:off x="3119838" y="22760"/>
              <a:ext cx="205768" cy="205768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3"/>
          <p:cNvGrpSpPr/>
          <p:nvPr/>
        </p:nvGrpSpPr>
        <p:grpSpPr>
          <a:xfrm rot="10800000">
            <a:off x="7108650" y="3742266"/>
            <a:ext cx="855600" cy="855600"/>
            <a:chOff x="3887957" y="-528842"/>
            <a:chExt cx="855600" cy="855600"/>
          </a:xfrm>
        </p:grpSpPr>
        <p:sp>
          <p:nvSpPr>
            <p:cNvPr id="745" name="Google Shape;745;p33"/>
            <p:cNvSpPr/>
            <p:nvPr/>
          </p:nvSpPr>
          <p:spPr>
            <a:xfrm rot="10316048">
              <a:off x="3937313" y="-479486"/>
              <a:ext cx="756888" cy="756888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 rot="-900386">
              <a:off x="4146132" y="-270744"/>
              <a:ext cx="339477" cy="339477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4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DIE PROBLEM </a:t>
            </a:r>
            <a:endParaRPr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751" name="Google Shape;751;p34"/>
          <p:cNvSpPr txBox="1"/>
          <p:nvPr>
            <p:ph idx="1" type="body"/>
          </p:nvPr>
        </p:nvSpPr>
        <p:spPr>
          <a:xfrm>
            <a:off x="713225" y="1246950"/>
            <a:ext cx="38739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★"/>
            </a:pP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Organische Lösungsmittel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können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gefährlich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für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Leute und die Umwelt sein</a:t>
            </a:r>
            <a:endParaRPr b="1" sz="20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★"/>
            </a:pP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Viele 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Organische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Lösungsmittel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reagieren mit die Sonne und es produziert Ozon in Bodennähe</a:t>
            </a:r>
            <a:endParaRPr b="1" sz="20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52" name="Google Shape;7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475" y="1473550"/>
            <a:ext cx="3936125" cy="29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5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GENERAL REGELN 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FÜR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 ENTSORGUNG </a:t>
            </a:r>
            <a:endParaRPr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758" name="Google Shape;758;p35"/>
          <p:cNvSpPr txBox="1"/>
          <p:nvPr>
            <p:ph idx="1" type="body"/>
          </p:nvPr>
        </p:nvSpPr>
        <p:spPr>
          <a:xfrm>
            <a:off x="760325" y="1113475"/>
            <a:ext cx="43653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In Amerika beziehen es sich mehr auf dem Moment der Entsorgung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In Deutschland beziehen es sich mehr auf dem Lager des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Lösungsmittel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Beide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Länder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haben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Firmen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Gesellschaften, die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Empfehlungen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geben.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59" name="Google Shape;7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1599" y="752224"/>
            <a:ext cx="1633801" cy="2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8525" y="3848294"/>
            <a:ext cx="4441949" cy="7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6388" y="15001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6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GEGENWÄRTIG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 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WICHTIGKEIT </a:t>
            </a:r>
            <a:endParaRPr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767" name="Google Shape;767;p36"/>
          <p:cNvSpPr txBox="1"/>
          <p:nvPr>
            <p:ph idx="1" type="body"/>
          </p:nvPr>
        </p:nvSpPr>
        <p:spPr>
          <a:xfrm>
            <a:off x="713225" y="1246950"/>
            <a:ext cx="46038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Dichlormethan (DCM)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ist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wichtiges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Lösungsmittel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für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organische Chemie, aber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es ist sehr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gefährlich,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wenn es nicht richtig benutzt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wird.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Es war in Abbeizmittel benutzt bis 2018, wenn es verboten waren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Der EPA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möchte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es in 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Laboratorien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begrenzen. 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8" name="Google Shape;7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488" y="8138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000" y="2918500"/>
            <a:ext cx="2015500" cy="20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/>
          <p:nvPr>
            <p:ph type="title"/>
          </p:nvPr>
        </p:nvSpPr>
        <p:spPr>
          <a:xfrm>
            <a:off x="252850" y="539500"/>
            <a:ext cx="86184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LAFAYETTE COLLEGE UND </a:t>
            </a:r>
            <a:r>
              <a:rPr lang="en" sz="26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LÖSUNGSMITTELENTSORGUNG</a:t>
            </a:r>
            <a:r>
              <a:rPr lang="en" sz="26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 </a:t>
            </a:r>
            <a:endParaRPr sz="2600"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775" name="Google Shape;775;p37"/>
          <p:cNvSpPr txBox="1"/>
          <p:nvPr>
            <p:ph idx="1" type="body"/>
          </p:nvPr>
        </p:nvSpPr>
        <p:spPr>
          <a:xfrm>
            <a:off x="713225" y="1246950"/>
            <a:ext cx="38451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★"/>
            </a:pP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Chemiemüll</a:t>
            </a:r>
            <a:r>
              <a:rPr b="1"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die von Lafayette College kommt, der weggebracht wird, dann ist verbrannt </a:t>
            </a:r>
            <a:endParaRPr b="1" sz="20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76" name="Google Shape;7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325" y="1021090"/>
            <a:ext cx="3642901" cy="20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125" y="3260750"/>
            <a:ext cx="30480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4761" y="2853499"/>
            <a:ext cx="2530014" cy="21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8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ALTERNATIVE 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FÜR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 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LÖSUNGSMITTELENTSORGUNG</a:t>
            </a: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 </a:t>
            </a:r>
            <a:endParaRPr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784" name="Google Shape;784;p38"/>
          <p:cNvSpPr txBox="1"/>
          <p:nvPr>
            <p:ph idx="1" type="body"/>
          </p:nvPr>
        </p:nvSpPr>
        <p:spPr>
          <a:xfrm>
            <a:off x="713225" y="1246950"/>
            <a:ext cx="38886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Vakuumdestillation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Grüne Lösungsmittel</a:t>
            </a: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★"/>
            </a:pPr>
            <a:r>
              <a:rPr b="1" lang="en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Abfallverwertung  </a:t>
            </a:r>
            <a:endParaRPr b="1"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  <p:pic>
        <p:nvPicPr>
          <p:cNvPr id="785" name="Google Shape;7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600" y="1134125"/>
            <a:ext cx="3273375" cy="184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9475" y="3265275"/>
            <a:ext cx="1861375" cy="13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1317" y="2975376"/>
            <a:ext cx="1995459" cy="18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/>
          <p:nvPr>
            <p:ph type="title"/>
          </p:nvPr>
        </p:nvSpPr>
        <p:spPr>
          <a:xfrm>
            <a:off x="1499525" y="1661700"/>
            <a:ext cx="6145200" cy="19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Wer sollte die Macht haben zu entscheiden, wie man </a:t>
            </a:r>
            <a:r>
              <a:rPr lang="en" sz="40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Chemiemüll</a:t>
            </a:r>
            <a:r>
              <a:rPr lang="en" sz="4000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 entsorgt ?</a:t>
            </a:r>
            <a:endParaRPr sz="4000"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0"/>
          <p:cNvSpPr txBox="1"/>
          <p:nvPr>
            <p:ph type="title"/>
          </p:nvPr>
        </p:nvSpPr>
        <p:spPr>
          <a:xfrm>
            <a:off x="713225" y="539500"/>
            <a:ext cx="77175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rPr>
              <a:t>QUELLEN </a:t>
            </a:r>
            <a:endParaRPr>
              <a:solidFill>
                <a:schemeClr val="accent2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sp>
        <p:nvSpPr>
          <p:cNvPr id="798" name="Google Shape;798;p40"/>
          <p:cNvSpPr txBox="1"/>
          <p:nvPr>
            <p:ph idx="1" type="body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★"/>
            </a:pPr>
            <a:r>
              <a:rPr lang="en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https://www.epa.gov/sites/default/files/2015-08/documents/p2_spotlight_dichloromethane_final.pdf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★"/>
            </a:pPr>
            <a:r>
              <a:rPr lang="en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https://www.acs.org/content/dam/acsorg/policy/publicpolicies/sustainability/laboratorywaste/laboratory-waste.pdf</a:t>
            </a:r>
            <a:r>
              <a:rPr lang="en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★"/>
            </a:pPr>
            <a:r>
              <a:rPr lang="en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https://www.merckmillipore.com/DE/de/support/safety/chemical-waste/collection-of-lab-waste/rxub.qB.5hcAAAFCdtsXr75c,nav?bd=1</a:t>
            </a:r>
            <a:r>
              <a:rPr lang="en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★"/>
            </a:pPr>
            <a:r>
              <a:rPr lang="en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https://www.chemistryworld.com/news/epa-proposes-ban-on-most-uses-of-dichloromethane/4017332.article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★"/>
            </a:pPr>
            <a:r>
              <a:rPr lang="en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https://link.springer.com/article/10.1007/s10098-021-02188-8</a:t>
            </a:r>
            <a:r>
              <a:rPr lang="en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★"/>
            </a:pPr>
            <a:r>
              <a:rPr lang="en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https://www.epa.gov/compliance/hazardous-waste-compliance-monitoring</a:t>
            </a:r>
            <a:r>
              <a:rPr lang="en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★"/>
            </a:pPr>
            <a:r>
              <a:rPr lang="en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https://www.cleanharbors.com/services/technical-services/waste-disposal-services</a:t>
            </a:r>
            <a:r>
              <a:rPr lang="en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emistry Science Lesson by Slidesgo">
  <a:themeElements>
    <a:clrScheme name="Simple Light">
      <a:dk1>
        <a:srgbClr val="FFFFFF"/>
      </a:dk1>
      <a:lt1>
        <a:srgbClr val="FFC7C7"/>
      </a:lt1>
      <a:dk2>
        <a:srgbClr val="D67489"/>
      </a:dk2>
      <a:lt2>
        <a:srgbClr val="D85561"/>
      </a:lt2>
      <a:accent1>
        <a:srgbClr val="FCAD46"/>
      </a:accent1>
      <a:accent2>
        <a:srgbClr val="6162AD"/>
      </a:accent2>
      <a:accent3>
        <a:srgbClr val="401B9B"/>
      </a:accent3>
      <a:accent4>
        <a:srgbClr val="FFC7C7"/>
      </a:accent4>
      <a:accent5>
        <a:srgbClr val="D67489"/>
      </a:accent5>
      <a:accent6>
        <a:srgbClr val="D8556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