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Roboto" panose="02000000000000000000" pitchFamily="2" charset="0"/>
      <p:regular r:id="rId17"/>
      <p:bold r:id="rId18"/>
      <p:italic r:id="rId19"/>
      <p:boldItalic r:id="rId20"/>
    </p:embeddedFont>
    <p:embeddedFont>
      <p:font typeface="Roboto Slab"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4" d="100"/>
          <a:sy n="124" d="100"/>
        </p:scale>
        <p:origin x="27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036c7a1911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036c7a191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036c7a191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036c7a19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036c7a1911_1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036c7a1911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036c7a1911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036c7a191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036c7a1911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036c7a1911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036c7a1911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036c7a1911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b03562f16505db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b03562f16505db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02a6cb5c5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02a6cb5c5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2a6cb5c54_2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02a6cb5c54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036c7a191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036c7a191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02a6cb5c54_2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02a6cb5c54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04cb67350d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04cb67350d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02a6cb5c54_2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02a6cb5c54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slide" Target="slide7.xml"/><Relationship Id="rId5" Type="http://schemas.openxmlformats.org/officeDocument/2006/relationships/slide" Target="slide12.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slide" Target="slide7.xml"/><Relationship Id="rId5" Type="http://schemas.openxmlformats.org/officeDocument/2006/relationships/slide" Target="slide9.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rgbClr val="16C316"/>
                </a:solidFill>
              </a:rPr>
              <a:t>AUTOCART</a:t>
            </a:r>
            <a:r>
              <a:rPr lang="en"/>
              <a:t> </a:t>
            </a:r>
            <a:endParaRPr/>
          </a:p>
        </p:txBody>
      </p:sp>
      <p:sp>
        <p:nvSpPr>
          <p:cNvPr id="64" name="Google Shape;64;p13"/>
          <p:cNvSpPr txBox="1">
            <a:spLocks noGrp="1"/>
          </p:cNvSpPr>
          <p:nvPr>
            <p:ph type="body" idx="1"/>
          </p:nvPr>
        </p:nvSpPr>
        <p:spPr>
          <a:xfrm>
            <a:off x="387900" y="1489825"/>
            <a:ext cx="84954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This interactive slideshow is to showcase a concept that our ES 101 team has been working on. When in its final stage this tablet will be mounted to the front of shopping carts allowing for items to be tracked as they are deposited in the cart. Once all items have been gathered the user will be able to pay directly on the cart avoiding the inconvenience of long checkout lines.  </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ctr" rtl="0">
              <a:spcBef>
                <a:spcPts val="1200"/>
              </a:spcBef>
              <a:spcAft>
                <a:spcPts val="0"/>
              </a:spcAft>
              <a:buNone/>
            </a:pPr>
            <a:r>
              <a:rPr lang="en" sz="1600" b="1">
                <a:solidFill>
                  <a:srgbClr val="16C316"/>
                </a:solidFill>
              </a:rPr>
              <a:t>TAP SCREEN TO BEGIN</a:t>
            </a:r>
            <a:endParaRPr sz="1600" b="1">
              <a:solidFill>
                <a:srgbClr val="16C316"/>
              </a:solidFill>
            </a:endParaRPr>
          </a:p>
          <a:p>
            <a:pPr marL="0" lvl="0" indent="0" algn="l" rtl="0">
              <a:spcBef>
                <a:spcPts val="1200"/>
              </a:spcBef>
              <a:spcAft>
                <a:spcPts val="120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Paying with card</a:t>
            </a:r>
            <a:endParaRPr/>
          </a:p>
        </p:txBody>
      </p:sp>
      <p:pic>
        <p:nvPicPr>
          <p:cNvPr id="148" name="Google Shape;148;p22"/>
          <p:cNvPicPr preferRelativeResize="0"/>
          <p:nvPr/>
        </p:nvPicPr>
        <p:blipFill rotWithShape="1">
          <a:blip r:embed="rId3">
            <a:alphaModFix/>
          </a:blip>
          <a:srcRect l="2417" t="12225" r="19347" b="13678"/>
          <a:stretch/>
        </p:blipFill>
        <p:spPr>
          <a:xfrm>
            <a:off x="4015675" y="1144125"/>
            <a:ext cx="5128325" cy="2732000"/>
          </a:xfrm>
          <a:prstGeom prst="rect">
            <a:avLst/>
          </a:prstGeom>
          <a:noFill/>
          <a:ln>
            <a:noFill/>
          </a:ln>
        </p:spPr>
      </p:pic>
      <p:sp>
        <p:nvSpPr>
          <p:cNvPr id="149" name="Google Shape;149;p22"/>
          <p:cNvSpPr txBox="1"/>
          <p:nvPr/>
        </p:nvSpPr>
        <p:spPr>
          <a:xfrm>
            <a:off x="-1077975" y="1297475"/>
            <a:ext cx="5226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chemeClr val="accent5"/>
                </a:solidFill>
                <a:latin typeface="Roboto"/>
                <a:ea typeface="Roboto"/>
                <a:cs typeface="Roboto"/>
                <a:sym typeface="Roboto"/>
              </a:rPr>
              <a:t>Review Receipt </a:t>
            </a:r>
            <a:endParaRPr sz="2400">
              <a:solidFill>
                <a:schemeClr val="accent5"/>
              </a:solidFill>
              <a:latin typeface="Roboto"/>
              <a:ea typeface="Roboto"/>
              <a:cs typeface="Roboto"/>
              <a:sym typeface="Roboto"/>
            </a:endParaRPr>
          </a:p>
        </p:txBody>
      </p:sp>
      <p:sp>
        <p:nvSpPr>
          <p:cNvPr id="150" name="Google Shape;150;p22"/>
          <p:cNvSpPr txBox="1">
            <a:spLocks noGrp="1"/>
          </p:cNvSpPr>
          <p:nvPr>
            <p:ph type="title"/>
          </p:nvPr>
        </p:nvSpPr>
        <p:spPr>
          <a:xfrm>
            <a:off x="314425" y="2076675"/>
            <a:ext cx="4045200" cy="1506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Are items in cart correct?</a:t>
            </a:r>
            <a:endParaRPr dirty="0"/>
          </a:p>
        </p:txBody>
      </p:sp>
      <p:sp>
        <p:nvSpPr>
          <p:cNvPr id="151" name="Google Shape;151;p22">
            <a:hlinkClick r:id="rId4" action="ppaction://hlinksldjump"/>
          </p:cNvPr>
          <p:cNvSpPr/>
          <p:nvPr/>
        </p:nvSpPr>
        <p:spPr>
          <a:xfrm>
            <a:off x="2373900" y="3808075"/>
            <a:ext cx="1506600" cy="796800"/>
          </a:xfrm>
          <a:prstGeom prst="rect">
            <a:avLst/>
          </a:prstGeom>
          <a:solidFill>
            <a:srgbClr val="CC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2">
            <a:hlinkClick r:id="rId4" action="ppaction://hlinksldjump"/>
          </p:cNvPr>
          <p:cNvSpPr txBox="1"/>
          <p:nvPr/>
        </p:nvSpPr>
        <p:spPr>
          <a:xfrm>
            <a:off x="2590350" y="3921775"/>
            <a:ext cx="10737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dirty="0">
                <a:solidFill>
                  <a:srgbClr val="FFFFFF"/>
                </a:solidFill>
                <a:latin typeface="Roboto"/>
                <a:ea typeface="Roboto"/>
                <a:cs typeface="Roboto"/>
                <a:sym typeface="Roboto"/>
              </a:rPr>
              <a:t>NO</a:t>
            </a:r>
            <a:endParaRPr sz="2500" dirty="0">
              <a:solidFill>
                <a:srgbClr val="FFFFFF"/>
              </a:solidFill>
              <a:latin typeface="Roboto"/>
              <a:ea typeface="Roboto"/>
              <a:cs typeface="Roboto"/>
              <a:sym typeface="Roboto"/>
            </a:endParaRPr>
          </a:p>
        </p:txBody>
      </p:sp>
      <p:sp>
        <p:nvSpPr>
          <p:cNvPr id="153" name="Google Shape;153;p22">
            <a:hlinkClick r:id="rId5" action="ppaction://hlinksldjump"/>
          </p:cNvPr>
          <p:cNvSpPr/>
          <p:nvPr/>
        </p:nvSpPr>
        <p:spPr>
          <a:xfrm>
            <a:off x="442475" y="3808075"/>
            <a:ext cx="1506600" cy="796800"/>
          </a:xfrm>
          <a:prstGeom prst="rect">
            <a:avLst/>
          </a:prstGeom>
          <a:solidFill>
            <a:srgbClr val="16C31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a:hlinkClick r:id="rId5" action="ppaction://hlinksldjump"/>
          </p:cNvPr>
          <p:cNvSpPr txBox="1"/>
          <p:nvPr/>
        </p:nvSpPr>
        <p:spPr>
          <a:xfrm>
            <a:off x="580925" y="3921775"/>
            <a:ext cx="12297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a:solidFill>
                  <a:schemeClr val="dk1"/>
                </a:solidFill>
                <a:latin typeface="Roboto"/>
                <a:ea typeface="Roboto"/>
                <a:cs typeface="Roboto"/>
                <a:sym typeface="Roboto"/>
              </a:rPr>
              <a:t>YES</a:t>
            </a:r>
            <a:endParaRPr sz="2500">
              <a:solidFill>
                <a:schemeClr val="dk1"/>
              </a:solidFill>
              <a:latin typeface="Roboto"/>
              <a:ea typeface="Roboto"/>
              <a:cs typeface="Roboto"/>
              <a:sym typeface="Roboto"/>
            </a:endParaRPr>
          </a:p>
        </p:txBody>
      </p:sp>
      <p:sp>
        <p:nvSpPr>
          <p:cNvPr id="155" name="Google Shape;155;p22">
            <a:hlinkClick r:id="rId6" action="ppaction://hlinksldjump"/>
          </p:cNvPr>
          <p:cNvSpPr/>
          <p:nvPr/>
        </p:nvSpPr>
        <p:spPr>
          <a:xfrm>
            <a:off x="7505000" y="133200"/>
            <a:ext cx="1506600" cy="796800"/>
          </a:xfrm>
          <a:prstGeom prst="rect">
            <a:avLst/>
          </a:prstGeom>
          <a:solidFill>
            <a:srgbClr val="66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2">
            <a:hlinkClick r:id="rId6" action="ppaction://hlinksldjump"/>
          </p:cNvPr>
          <p:cNvSpPr txBox="1"/>
          <p:nvPr/>
        </p:nvSpPr>
        <p:spPr>
          <a:xfrm>
            <a:off x="7721450" y="246900"/>
            <a:ext cx="10737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a:solidFill>
                  <a:srgbClr val="FFFFFF"/>
                </a:solidFill>
                <a:latin typeface="Roboto"/>
                <a:ea typeface="Roboto"/>
                <a:cs typeface="Roboto"/>
                <a:sym typeface="Roboto"/>
              </a:rPr>
              <a:t>Back</a:t>
            </a:r>
            <a:endParaRPr sz="2500">
              <a:solidFill>
                <a:srgbClr val="FFFFFF"/>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See a Cashier</a:t>
            </a:r>
            <a:endParaRPr/>
          </a:p>
        </p:txBody>
      </p:sp>
      <p:sp>
        <p:nvSpPr>
          <p:cNvPr id="162" name="Google Shape;162;p23">
            <a:hlinkClick r:id="rId3" action="ppaction://hlinksldjump"/>
          </p:cNvPr>
          <p:cNvSpPr/>
          <p:nvPr/>
        </p:nvSpPr>
        <p:spPr>
          <a:xfrm>
            <a:off x="-125" y="150"/>
            <a:ext cx="9144000" cy="514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p:nvPr/>
        </p:nvSpPr>
        <p:spPr>
          <a:xfrm>
            <a:off x="4102400" y="2602725"/>
            <a:ext cx="9915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168" name="Google Shape;168;p24"/>
          <p:cNvSpPr txBox="1">
            <a:spLocks noGrp="1"/>
          </p:cNvSpPr>
          <p:nvPr>
            <p:ph type="ctrTitle"/>
          </p:nvPr>
        </p:nvSpPr>
        <p:spPr>
          <a:xfrm>
            <a:off x="1680302" y="1843050"/>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Scan, Swipe or Tap Card Now</a:t>
            </a:r>
            <a:endParaRPr/>
          </a:p>
        </p:txBody>
      </p:sp>
      <p:sp>
        <p:nvSpPr>
          <p:cNvPr id="169" name="Google Shape;169;p24">
            <a:hlinkClick r:id="rId3" action="ppaction://hlinksldjump"/>
          </p:cNvPr>
          <p:cNvSpPr/>
          <p:nvPr/>
        </p:nvSpPr>
        <p:spPr>
          <a:xfrm>
            <a:off x="7505000" y="133200"/>
            <a:ext cx="1506600" cy="796800"/>
          </a:xfrm>
          <a:prstGeom prst="rect">
            <a:avLst/>
          </a:prstGeom>
          <a:solidFill>
            <a:srgbClr val="66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4">
            <a:hlinkClick r:id="rId3" action="ppaction://hlinksldjump"/>
          </p:cNvPr>
          <p:cNvSpPr txBox="1"/>
          <p:nvPr/>
        </p:nvSpPr>
        <p:spPr>
          <a:xfrm>
            <a:off x="7721450" y="246900"/>
            <a:ext cx="10737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a:solidFill>
                  <a:srgbClr val="FFFFFF"/>
                </a:solidFill>
                <a:latin typeface="Roboto"/>
                <a:ea typeface="Roboto"/>
                <a:cs typeface="Roboto"/>
                <a:sym typeface="Roboto"/>
              </a:rPr>
              <a:t>Back</a:t>
            </a:r>
            <a:endParaRPr sz="2500">
              <a:solidFill>
                <a:srgbClr val="FFFFFF"/>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Would you like a copy of your receipt?</a:t>
            </a:r>
            <a:endParaRPr/>
          </a:p>
        </p:txBody>
      </p:sp>
      <p:sp>
        <p:nvSpPr>
          <p:cNvPr id="176" name="Google Shape;176;p25"/>
          <p:cNvSpPr txBox="1"/>
          <p:nvPr/>
        </p:nvSpPr>
        <p:spPr>
          <a:xfrm>
            <a:off x="223400" y="1210725"/>
            <a:ext cx="5226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accent5"/>
                </a:solidFill>
                <a:latin typeface="Roboto"/>
                <a:ea typeface="Roboto"/>
                <a:cs typeface="Roboto"/>
                <a:sym typeface="Roboto"/>
              </a:rPr>
              <a:t>Enter Email below for copy of receipt sent to you:</a:t>
            </a:r>
            <a:endParaRPr sz="2400">
              <a:solidFill>
                <a:schemeClr val="accent5"/>
              </a:solidFill>
              <a:latin typeface="Roboto"/>
              <a:ea typeface="Roboto"/>
              <a:cs typeface="Roboto"/>
              <a:sym typeface="Roboto"/>
            </a:endParaRPr>
          </a:p>
        </p:txBody>
      </p:sp>
      <p:sp>
        <p:nvSpPr>
          <p:cNvPr id="177" name="Google Shape;177;p25"/>
          <p:cNvSpPr txBox="1"/>
          <p:nvPr/>
        </p:nvSpPr>
        <p:spPr>
          <a:xfrm>
            <a:off x="421400" y="2317675"/>
            <a:ext cx="4275900" cy="400200"/>
          </a:xfrm>
          <a:prstGeom prst="rect">
            <a:avLst/>
          </a:prstGeom>
          <a:solidFill>
            <a:srgbClr val="D9D9D9"/>
          </a:solidFill>
          <a:ln w="28575"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example@gmail.com</a:t>
            </a:r>
            <a:endParaRPr>
              <a:latin typeface="Roboto"/>
              <a:ea typeface="Roboto"/>
              <a:cs typeface="Roboto"/>
              <a:sym typeface="Roboto"/>
            </a:endParaRPr>
          </a:p>
        </p:txBody>
      </p:sp>
      <p:pic>
        <p:nvPicPr>
          <p:cNvPr id="178" name="Google Shape;178;p25"/>
          <p:cNvPicPr preferRelativeResize="0"/>
          <p:nvPr/>
        </p:nvPicPr>
        <p:blipFill>
          <a:blip r:embed="rId3">
            <a:alphaModFix/>
          </a:blip>
          <a:stretch>
            <a:fillRect/>
          </a:stretch>
        </p:blipFill>
        <p:spPr>
          <a:xfrm>
            <a:off x="5524675" y="1432875"/>
            <a:ext cx="3388900" cy="2943748"/>
          </a:xfrm>
          <a:prstGeom prst="rect">
            <a:avLst/>
          </a:prstGeom>
          <a:noFill/>
          <a:ln>
            <a:noFill/>
          </a:ln>
        </p:spPr>
      </p:pic>
      <p:sp>
        <p:nvSpPr>
          <p:cNvPr id="179" name="Google Shape;179;p25">
            <a:hlinkClick r:id="" action="ppaction://hlinkshowjump?jump=nextslide"/>
          </p:cNvPr>
          <p:cNvSpPr/>
          <p:nvPr/>
        </p:nvSpPr>
        <p:spPr>
          <a:xfrm>
            <a:off x="3416600" y="3040100"/>
            <a:ext cx="1280700" cy="400200"/>
          </a:xfrm>
          <a:prstGeom prst="rect">
            <a:avLst/>
          </a:prstGeom>
          <a:solidFill>
            <a:srgbClr val="6AA84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5">
            <a:hlinkClick r:id="" action="ppaction://hlinkshowjump?jump=nextslide"/>
          </p:cNvPr>
          <p:cNvSpPr txBox="1"/>
          <p:nvPr/>
        </p:nvSpPr>
        <p:spPr>
          <a:xfrm>
            <a:off x="3477791" y="2993900"/>
            <a:ext cx="11583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solidFill>
                  <a:schemeClr val="dk1"/>
                </a:solidFill>
                <a:latin typeface="Roboto"/>
                <a:ea typeface="Roboto"/>
                <a:cs typeface="Roboto"/>
                <a:sym typeface="Roboto"/>
              </a:rPr>
              <a:t>Enter</a:t>
            </a:r>
            <a:endParaRPr sz="1700">
              <a:solidFill>
                <a:schemeClr val="dk1"/>
              </a:solidFill>
              <a:latin typeface="Roboto"/>
              <a:ea typeface="Roboto"/>
              <a:cs typeface="Roboto"/>
              <a:sym typeface="Roboto"/>
            </a:endParaRPr>
          </a:p>
        </p:txBody>
      </p:sp>
      <p:sp>
        <p:nvSpPr>
          <p:cNvPr id="181" name="Google Shape;181;p25">
            <a:hlinkClick r:id="" action="ppaction://hlinkshowjump?jump=nextslide"/>
          </p:cNvPr>
          <p:cNvSpPr/>
          <p:nvPr/>
        </p:nvSpPr>
        <p:spPr>
          <a:xfrm>
            <a:off x="1919000" y="3040100"/>
            <a:ext cx="1280700" cy="400200"/>
          </a:xfrm>
          <a:prstGeom prst="rect">
            <a:avLst/>
          </a:prstGeom>
          <a:solidFill>
            <a:srgbClr val="99999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5">
            <a:hlinkClick r:id="" action="ppaction://hlinkshowjump?jump=nextslide"/>
          </p:cNvPr>
          <p:cNvSpPr txBox="1"/>
          <p:nvPr/>
        </p:nvSpPr>
        <p:spPr>
          <a:xfrm>
            <a:off x="1980191" y="2993900"/>
            <a:ext cx="11583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solidFill>
                  <a:schemeClr val="dk1"/>
                </a:solidFill>
                <a:latin typeface="Roboto"/>
                <a:ea typeface="Roboto"/>
                <a:cs typeface="Roboto"/>
                <a:sym typeface="Roboto"/>
              </a:rPr>
              <a:t>Skip</a:t>
            </a:r>
            <a:endParaRPr sz="1700">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ctrTitle"/>
          </p:nvPr>
        </p:nvSpPr>
        <p:spPr>
          <a:xfrm>
            <a:off x="1552750" y="1109100"/>
            <a:ext cx="6141600" cy="1649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Thank You for Shopping</a:t>
            </a:r>
            <a:endParaRPr/>
          </a:p>
        </p:txBody>
      </p:sp>
      <p:sp>
        <p:nvSpPr>
          <p:cNvPr id="188" name="Google Shape;188;p26">
            <a:hlinkClick r:id="" action="ppaction://hlinkshowjump?jump=firstslide"/>
          </p:cNvPr>
          <p:cNvSpPr txBox="1"/>
          <p:nvPr/>
        </p:nvSpPr>
        <p:spPr>
          <a:xfrm>
            <a:off x="0" y="44650"/>
            <a:ext cx="9144000" cy="514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Welcome </a:t>
            </a:r>
            <a:endParaRPr/>
          </a:p>
        </p:txBody>
      </p:sp>
      <p:sp>
        <p:nvSpPr>
          <p:cNvPr id="70" name="Google Shape;70;p14"/>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a:t>Tap screen to avoid long check out lines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Select your language:</a:t>
            </a:r>
            <a:endParaRPr/>
          </a:p>
        </p:txBody>
      </p:sp>
      <p:pic>
        <p:nvPicPr>
          <p:cNvPr id="76" name="Google Shape;76;p15"/>
          <p:cNvPicPr preferRelativeResize="0"/>
          <p:nvPr/>
        </p:nvPicPr>
        <p:blipFill>
          <a:blip r:embed="rId3">
            <a:alphaModFix/>
          </a:blip>
          <a:stretch>
            <a:fillRect/>
          </a:stretch>
        </p:blipFill>
        <p:spPr>
          <a:xfrm>
            <a:off x="3154713" y="1450400"/>
            <a:ext cx="2834575" cy="323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Scan your items now</a:t>
            </a:r>
            <a:endParaRPr/>
          </a:p>
        </p:txBody>
      </p:sp>
      <p:sp>
        <p:nvSpPr>
          <p:cNvPr id="82" name="Google Shape;82;p16"/>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fontScale="85000" lnSpcReduction="10000"/>
          </a:bodyPr>
          <a:lstStyle/>
          <a:p>
            <a:pPr marL="0" lvl="0" indent="0" algn="ctr" rtl="0">
              <a:spcBef>
                <a:spcPts val="0"/>
              </a:spcBef>
              <a:spcAft>
                <a:spcPts val="0"/>
              </a:spcAft>
              <a:buNone/>
            </a:pPr>
            <a:r>
              <a:rPr lang="en"/>
              <a:t>Scan by inserting items in the cart with the label upright, facing one of the scanners.</a:t>
            </a:r>
            <a:endParaRPr/>
          </a:p>
        </p:txBody>
      </p:sp>
      <p:sp>
        <p:nvSpPr>
          <p:cNvPr id="83" name="Google Shape;83;p16">
            <a:hlinkClick r:id="rId3" action="ppaction://hlinksldjump"/>
          </p:cNvPr>
          <p:cNvSpPr/>
          <p:nvPr/>
        </p:nvSpPr>
        <p:spPr>
          <a:xfrm>
            <a:off x="6178950" y="253300"/>
            <a:ext cx="2687700" cy="935700"/>
          </a:xfrm>
          <a:prstGeom prst="rect">
            <a:avLst/>
          </a:prstGeom>
          <a:solidFill>
            <a:srgbClr val="6AA84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a:hlinkClick r:id="rId3" action="ppaction://hlinksldjump"/>
          </p:cNvPr>
          <p:cNvSpPr txBox="1"/>
          <p:nvPr/>
        </p:nvSpPr>
        <p:spPr>
          <a:xfrm>
            <a:off x="6571725" y="397900"/>
            <a:ext cx="21948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dirty="0">
                <a:solidFill>
                  <a:schemeClr val="dk1"/>
                </a:solidFill>
                <a:latin typeface="Roboto"/>
                <a:ea typeface="Roboto"/>
                <a:cs typeface="Roboto"/>
                <a:sym typeface="Roboto"/>
              </a:rPr>
              <a:t>Checkout</a:t>
            </a:r>
            <a:endParaRPr sz="3000" dirty="0">
              <a:solidFill>
                <a:schemeClr val="dk1"/>
              </a:solidFill>
              <a:latin typeface="Roboto"/>
              <a:ea typeface="Roboto"/>
              <a:cs typeface="Roboto"/>
              <a:sym typeface="Roboto"/>
            </a:endParaRPr>
          </a:p>
        </p:txBody>
      </p:sp>
      <p:sp>
        <p:nvSpPr>
          <p:cNvPr id="85" name="Google Shape;85;p16">
            <a:hlinkClick r:id="" action="ppaction://hlinkshowjump?jump=previousslide"/>
          </p:cNvPr>
          <p:cNvSpPr/>
          <p:nvPr/>
        </p:nvSpPr>
        <p:spPr>
          <a:xfrm>
            <a:off x="86900" y="58825"/>
            <a:ext cx="1164900" cy="646500"/>
          </a:xfrm>
          <a:prstGeom prst="rect">
            <a:avLst/>
          </a:prstGeom>
          <a:solidFill>
            <a:srgbClr val="66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a:hlinkClick r:id="" action="ppaction://hlinkshowjump?jump=previousslide"/>
          </p:cNvPr>
          <p:cNvSpPr txBox="1"/>
          <p:nvPr/>
        </p:nvSpPr>
        <p:spPr>
          <a:xfrm>
            <a:off x="254152" y="128128"/>
            <a:ext cx="8304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a:solidFill>
                  <a:srgbClr val="FFFFFF"/>
                </a:solidFill>
                <a:latin typeface="Roboto"/>
                <a:ea typeface="Roboto"/>
                <a:cs typeface="Roboto"/>
                <a:sym typeface="Roboto"/>
              </a:rPr>
              <a:t>Back</a:t>
            </a:r>
            <a:endParaRPr sz="2100">
              <a:solidFill>
                <a:srgbClr val="FFFFFF"/>
              </a:solidFill>
              <a:latin typeface="Roboto"/>
              <a:ea typeface="Roboto"/>
              <a:cs typeface="Roboto"/>
              <a:sym typeface="Roboto"/>
            </a:endParaRPr>
          </a:p>
        </p:txBody>
      </p:sp>
      <p:sp>
        <p:nvSpPr>
          <p:cNvPr id="87" name="Google Shape;87;p16">
            <a:hlinkClick r:id="rId4" action="ppaction://hlinksldjump"/>
          </p:cNvPr>
          <p:cNvSpPr/>
          <p:nvPr/>
        </p:nvSpPr>
        <p:spPr>
          <a:xfrm>
            <a:off x="334625" y="1251800"/>
            <a:ext cx="8613900" cy="30738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Is this the correct Item?</a:t>
            </a:r>
            <a:endParaRPr/>
          </a:p>
        </p:txBody>
      </p:sp>
      <p:sp>
        <p:nvSpPr>
          <p:cNvPr id="93" name="Google Shape;93;p17"/>
          <p:cNvSpPr txBox="1">
            <a:spLocks noGrp="1"/>
          </p:cNvSpPr>
          <p:nvPr>
            <p:ph type="body" idx="2"/>
          </p:nvPr>
        </p:nvSpPr>
        <p:spPr>
          <a:xfrm>
            <a:off x="4939500" y="3534050"/>
            <a:ext cx="3837000" cy="8853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r>
              <a:rPr lang="en"/>
              <a:t>Dave’s Killer Bread: Wholegrain (1)</a:t>
            </a:r>
            <a:endParaRPr/>
          </a:p>
        </p:txBody>
      </p:sp>
      <p:sp>
        <p:nvSpPr>
          <p:cNvPr id="94" name="Google Shape;94;p17"/>
          <p:cNvSpPr/>
          <p:nvPr/>
        </p:nvSpPr>
        <p:spPr>
          <a:xfrm>
            <a:off x="640775" y="2909450"/>
            <a:ext cx="1506600" cy="796800"/>
          </a:xfrm>
          <a:prstGeom prst="rect">
            <a:avLst/>
          </a:prstGeom>
          <a:solidFill>
            <a:srgbClr val="16C31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p:nvPr/>
        </p:nvSpPr>
        <p:spPr>
          <a:xfrm>
            <a:off x="2473050" y="2909450"/>
            <a:ext cx="1506600" cy="796800"/>
          </a:xfrm>
          <a:prstGeom prst="rect">
            <a:avLst/>
          </a:prstGeom>
          <a:solidFill>
            <a:srgbClr val="CC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txBox="1"/>
          <p:nvPr/>
        </p:nvSpPr>
        <p:spPr>
          <a:xfrm>
            <a:off x="779225" y="3023150"/>
            <a:ext cx="12297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a:solidFill>
                  <a:schemeClr val="dk1"/>
                </a:solidFill>
                <a:latin typeface="Roboto"/>
                <a:ea typeface="Roboto"/>
                <a:cs typeface="Roboto"/>
                <a:sym typeface="Roboto"/>
              </a:rPr>
              <a:t>YES</a:t>
            </a:r>
            <a:endParaRPr sz="2500">
              <a:solidFill>
                <a:schemeClr val="dk1"/>
              </a:solidFill>
              <a:latin typeface="Roboto"/>
              <a:ea typeface="Roboto"/>
              <a:cs typeface="Roboto"/>
              <a:sym typeface="Roboto"/>
            </a:endParaRPr>
          </a:p>
        </p:txBody>
      </p:sp>
      <p:sp>
        <p:nvSpPr>
          <p:cNvPr id="97" name="Google Shape;97;p17"/>
          <p:cNvSpPr txBox="1"/>
          <p:nvPr/>
        </p:nvSpPr>
        <p:spPr>
          <a:xfrm>
            <a:off x="2689500" y="3023150"/>
            <a:ext cx="10737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a:solidFill>
                  <a:srgbClr val="FFFFFF"/>
                </a:solidFill>
                <a:latin typeface="Roboto"/>
                <a:ea typeface="Roboto"/>
                <a:cs typeface="Roboto"/>
                <a:sym typeface="Roboto"/>
              </a:rPr>
              <a:t>NO</a:t>
            </a:r>
            <a:endParaRPr sz="2500">
              <a:solidFill>
                <a:srgbClr val="FFFFFF"/>
              </a:solidFill>
              <a:latin typeface="Roboto"/>
              <a:ea typeface="Roboto"/>
              <a:cs typeface="Roboto"/>
              <a:sym typeface="Roboto"/>
            </a:endParaRPr>
          </a:p>
        </p:txBody>
      </p:sp>
      <p:pic>
        <p:nvPicPr>
          <p:cNvPr id="98" name="Google Shape;98;p17"/>
          <p:cNvPicPr preferRelativeResize="0"/>
          <p:nvPr/>
        </p:nvPicPr>
        <p:blipFill>
          <a:blip r:embed="rId3">
            <a:alphaModFix/>
          </a:blip>
          <a:stretch>
            <a:fillRect/>
          </a:stretch>
        </p:blipFill>
        <p:spPr>
          <a:xfrm>
            <a:off x="5326688" y="430913"/>
            <a:ext cx="3062625" cy="3062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Scan your items now</a:t>
            </a:r>
            <a:endParaRPr/>
          </a:p>
        </p:txBody>
      </p:sp>
      <p:sp>
        <p:nvSpPr>
          <p:cNvPr id="104" name="Google Shape;104;p18"/>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a:t>Scan by inserting items in the cart with the label upright, facing one of the scanners.</a:t>
            </a:r>
            <a:endParaRPr/>
          </a:p>
        </p:txBody>
      </p:sp>
      <p:sp>
        <p:nvSpPr>
          <p:cNvPr id="105" name="Google Shape;105;p18">
            <a:hlinkClick r:id="rId3" action="ppaction://hlinksldjump"/>
          </p:cNvPr>
          <p:cNvSpPr/>
          <p:nvPr/>
        </p:nvSpPr>
        <p:spPr>
          <a:xfrm>
            <a:off x="6178950" y="253300"/>
            <a:ext cx="2687700" cy="935700"/>
          </a:xfrm>
          <a:prstGeom prst="rect">
            <a:avLst/>
          </a:prstGeom>
          <a:solidFill>
            <a:srgbClr val="6AA84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txBox="1"/>
          <p:nvPr/>
        </p:nvSpPr>
        <p:spPr>
          <a:xfrm>
            <a:off x="6571725" y="397900"/>
            <a:ext cx="21948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Roboto"/>
                <a:ea typeface="Roboto"/>
                <a:cs typeface="Roboto"/>
                <a:sym typeface="Roboto"/>
              </a:rPr>
              <a:t>Checkout</a:t>
            </a:r>
            <a:endParaRPr sz="3000">
              <a:solidFill>
                <a:schemeClr val="dk1"/>
              </a:solidFill>
              <a:latin typeface="Roboto"/>
              <a:ea typeface="Roboto"/>
              <a:cs typeface="Roboto"/>
              <a:sym typeface="Roboto"/>
            </a:endParaRPr>
          </a:p>
        </p:txBody>
      </p:sp>
      <p:sp>
        <p:nvSpPr>
          <p:cNvPr id="107" name="Google Shape;107;p18">
            <a:hlinkClick r:id="rId4" action="ppaction://hlinksldjump"/>
          </p:cNvPr>
          <p:cNvSpPr/>
          <p:nvPr/>
        </p:nvSpPr>
        <p:spPr>
          <a:xfrm>
            <a:off x="0" y="1264175"/>
            <a:ext cx="8316300" cy="3619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How would you like to Pay?</a:t>
            </a:r>
            <a:endParaRPr/>
          </a:p>
        </p:txBody>
      </p:sp>
      <p:sp>
        <p:nvSpPr>
          <p:cNvPr id="113" name="Google Shape;113;p19">
            <a:hlinkClick r:id="" action="ppaction://hlinkshowjump?jump=nextslide"/>
          </p:cNvPr>
          <p:cNvSpPr/>
          <p:nvPr/>
        </p:nvSpPr>
        <p:spPr>
          <a:xfrm>
            <a:off x="776575" y="2051850"/>
            <a:ext cx="2952900" cy="1257000"/>
          </a:xfrm>
          <a:prstGeom prst="rect">
            <a:avLst/>
          </a:prstGeom>
          <a:solidFill>
            <a:srgbClr val="6AA84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a:hlinkClick r:id="rId3" action="ppaction://hlinksldjump"/>
          </p:cNvPr>
          <p:cNvSpPr/>
          <p:nvPr/>
        </p:nvSpPr>
        <p:spPr>
          <a:xfrm>
            <a:off x="4873125" y="2051875"/>
            <a:ext cx="2952900" cy="1257000"/>
          </a:xfrm>
          <a:prstGeom prst="rect">
            <a:avLst/>
          </a:prstGeom>
          <a:solidFill>
            <a:srgbClr val="6AA84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9">
            <a:hlinkClick r:id="" action="ppaction://hlinkshowjump?jump=nextslide"/>
          </p:cNvPr>
          <p:cNvSpPr txBox="1"/>
          <p:nvPr/>
        </p:nvSpPr>
        <p:spPr>
          <a:xfrm>
            <a:off x="1594000" y="2395650"/>
            <a:ext cx="10806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1"/>
                </a:solidFill>
                <a:latin typeface="Roboto"/>
                <a:ea typeface="Roboto"/>
                <a:cs typeface="Roboto"/>
                <a:sym typeface="Roboto"/>
              </a:rPr>
              <a:t>CASH</a:t>
            </a:r>
            <a:endParaRPr sz="2500">
              <a:solidFill>
                <a:schemeClr val="dk1"/>
              </a:solidFill>
              <a:latin typeface="Roboto"/>
              <a:ea typeface="Roboto"/>
              <a:cs typeface="Roboto"/>
              <a:sym typeface="Roboto"/>
            </a:endParaRPr>
          </a:p>
        </p:txBody>
      </p:sp>
      <p:sp>
        <p:nvSpPr>
          <p:cNvPr id="116" name="Google Shape;116;p19">
            <a:hlinkClick r:id="rId3" action="ppaction://hlinksldjump"/>
          </p:cNvPr>
          <p:cNvSpPr txBox="1"/>
          <p:nvPr/>
        </p:nvSpPr>
        <p:spPr>
          <a:xfrm>
            <a:off x="5955725" y="2410975"/>
            <a:ext cx="10806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solidFill>
                  <a:schemeClr val="dk1"/>
                </a:solidFill>
                <a:latin typeface="Roboto"/>
                <a:ea typeface="Roboto"/>
                <a:cs typeface="Roboto"/>
                <a:sym typeface="Roboto"/>
              </a:rPr>
              <a:t>CARD</a:t>
            </a:r>
            <a:endParaRPr sz="2300">
              <a:solidFill>
                <a:schemeClr val="dk1"/>
              </a:solidFill>
              <a:latin typeface="Roboto"/>
              <a:ea typeface="Roboto"/>
              <a:cs typeface="Roboto"/>
              <a:sym typeface="Roboto"/>
            </a:endParaRPr>
          </a:p>
        </p:txBody>
      </p:sp>
      <p:sp>
        <p:nvSpPr>
          <p:cNvPr id="117" name="Google Shape;117;p19">
            <a:hlinkClick r:id="" action="ppaction://hlinkshowjump?jump=previousslide"/>
          </p:cNvPr>
          <p:cNvSpPr/>
          <p:nvPr/>
        </p:nvSpPr>
        <p:spPr>
          <a:xfrm>
            <a:off x="7492600" y="133200"/>
            <a:ext cx="1506600" cy="796800"/>
          </a:xfrm>
          <a:prstGeom prst="rect">
            <a:avLst/>
          </a:prstGeom>
          <a:solidFill>
            <a:srgbClr val="66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9">
            <a:hlinkClick r:id="" action="ppaction://hlinkshowjump?jump=previousslide"/>
          </p:cNvPr>
          <p:cNvSpPr txBox="1"/>
          <p:nvPr/>
        </p:nvSpPr>
        <p:spPr>
          <a:xfrm>
            <a:off x="7709050" y="246900"/>
            <a:ext cx="10737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a:solidFill>
                  <a:srgbClr val="FFFFFF"/>
                </a:solidFill>
                <a:latin typeface="Roboto"/>
                <a:ea typeface="Roboto"/>
                <a:cs typeface="Roboto"/>
                <a:sym typeface="Roboto"/>
              </a:rPr>
              <a:t>Back</a:t>
            </a:r>
            <a:endParaRPr sz="2500">
              <a:solidFill>
                <a:srgbClr val="FFFF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Paying with cash</a:t>
            </a:r>
            <a:endParaRPr/>
          </a:p>
        </p:txBody>
      </p:sp>
      <p:pic>
        <p:nvPicPr>
          <p:cNvPr id="124" name="Google Shape;124;p20"/>
          <p:cNvPicPr preferRelativeResize="0"/>
          <p:nvPr/>
        </p:nvPicPr>
        <p:blipFill rotWithShape="1">
          <a:blip r:embed="rId3">
            <a:alphaModFix/>
          </a:blip>
          <a:srcRect l="2417" t="12225" r="19347" b="13678"/>
          <a:stretch/>
        </p:blipFill>
        <p:spPr>
          <a:xfrm>
            <a:off x="4015675" y="1144125"/>
            <a:ext cx="5128325" cy="2732000"/>
          </a:xfrm>
          <a:prstGeom prst="rect">
            <a:avLst/>
          </a:prstGeom>
          <a:noFill/>
          <a:ln>
            <a:noFill/>
          </a:ln>
        </p:spPr>
      </p:pic>
      <p:sp>
        <p:nvSpPr>
          <p:cNvPr id="125" name="Google Shape;125;p20"/>
          <p:cNvSpPr txBox="1"/>
          <p:nvPr/>
        </p:nvSpPr>
        <p:spPr>
          <a:xfrm>
            <a:off x="-1077975" y="1297475"/>
            <a:ext cx="5226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chemeClr val="accent5"/>
                </a:solidFill>
                <a:latin typeface="Roboto"/>
                <a:ea typeface="Roboto"/>
                <a:cs typeface="Roboto"/>
                <a:sym typeface="Roboto"/>
              </a:rPr>
              <a:t>Review Receipt </a:t>
            </a:r>
            <a:endParaRPr sz="2400">
              <a:solidFill>
                <a:schemeClr val="accent5"/>
              </a:solidFill>
              <a:latin typeface="Roboto"/>
              <a:ea typeface="Roboto"/>
              <a:cs typeface="Roboto"/>
              <a:sym typeface="Roboto"/>
            </a:endParaRPr>
          </a:p>
        </p:txBody>
      </p:sp>
      <p:sp>
        <p:nvSpPr>
          <p:cNvPr id="126" name="Google Shape;126;p20"/>
          <p:cNvSpPr txBox="1">
            <a:spLocks noGrp="1"/>
          </p:cNvSpPr>
          <p:nvPr>
            <p:ph type="title"/>
          </p:nvPr>
        </p:nvSpPr>
        <p:spPr>
          <a:xfrm>
            <a:off x="314425" y="2076675"/>
            <a:ext cx="4045200" cy="1506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Are items in cart correct?</a:t>
            </a:r>
            <a:endParaRPr/>
          </a:p>
        </p:txBody>
      </p:sp>
      <p:sp>
        <p:nvSpPr>
          <p:cNvPr id="127" name="Google Shape;127;p20">
            <a:hlinkClick r:id="rId4" action="ppaction://hlinksldjump"/>
          </p:cNvPr>
          <p:cNvSpPr/>
          <p:nvPr/>
        </p:nvSpPr>
        <p:spPr>
          <a:xfrm>
            <a:off x="2373900" y="3808075"/>
            <a:ext cx="1506600" cy="796800"/>
          </a:xfrm>
          <a:prstGeom prst="rect">
            <a:avLst/>
          </a:prstGeom>
          <a:solidFill>
            <a:srgbClr val="CC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txBox="1"/>
          <p:nvPr/>
        </p:nvSpPr>
        <p:spPr>
          <a:xfrm>
            <a:off x="2590350" y="3921775"/>
            <a:ext cx="10737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a:solidFill>
                  <a:srgbClr val="FFFFFF"/>
                </a:solidFill>
                <a:latin typeface="Roboto"/>
                <a:ea typeface="Roboto"/>
                <a:cs typeface="Roboto"/>
                <a:sym typeface="Roboto"/>
              </a:rPr>
              <a:t>NO</a:t>
            </a:r>
            <a:endParaRPr sz="2500">
              <a:solidFill>
                <a:srgbClr val="FFFFFF"/>
              </a:solidFill>
              <a:latin typeface="Roboto"/>
              <a:ea typeface="Roboto"/>
              <a:cs typeface="Roboto"/>
              <a:sym typeface="Roboto"/>
            </a:endParaRPr>
          </a:p>
        </p:txBody>
      </p:sp>
      <p:sp>
        <p:nvSpPr>
          <p:cNvPr id="129" name="Google Shape;129;p20">
            <a:hlinkClick r:id="rId5" action="ppaction://hlinksldjump"/>
          </p:cNvPr>
          <p:cNvSpPr/>
          <p:nvPr/>
        </p:nvSpPr>
        <p:spPr>
          <a:xfrm>
            <a:off x="442475" y="3808075"/>
            <a:ext cx="1506600" cy="796800"/>
          </a:xfrm>
          <a:prstGeom prst="rect">
            <a:avLst/>
          </a:prstGeom>
          <a:solidFill>
            <a:srgbClr val="16C31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txBox="1"/>
          <p:nvPr/>
        </p:nvSpPr>
        <p:spPr>
          <a:xfrm>
            <a:off x="580925" y="3921775"/>
            <a:ext cx="12297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a:solidFill>
                  <a:schemeClr val="dk1"/>
                </a:solidFill>
                <a:latin typeface="Roboto"/>
                <a:ea typeface="Roboto"/>
                <a:cs typeface="Roboto"/>
                <a:sym typeface="Roboto"/>
              </a:rPr>
              <a:t>YES</a:t>
            </a:r>
            <a:endParaRPr sz="2500">
              <a:solidFill>
                <a:schemeClr val="dk1"/>
              </a:solidFill>
              <a:latin typeface="Roboto"/>
              <a:ea typeface="Roboto"/>
              <a:cs typeface="Roboto"/>
              <a:sym typeface="Roboto"/>
            </a:endParaRPr>
          </a:p>
        </p:txBody>
      </p:sp>
      <p:sp>
        <p:nvSpPr>
          <p:cNvPr id="131" name="Google Shape;131;p20">
            <a:hlinkClick r:id="rId6" action="ppaction://hlinksldjump"/>
          </p:cNvPr>
          <p:cNvSpPr/>
          <p:nvPr/>
        </p:nvSpPr>
        <p:spPr>
          <a:xfrm>
            <a:off x="7505000" y="133200"/>
            <a:ext cx="1506600" cy="796800"/>
          </a:xfrm>
          <a:prstGeom prst="rect">
            <a:avLst/>
          </a:prstGeom>
          <a:solidFill>
            <a:srgbClr val="66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a:hlinkClick r:id="rId6" action="ppaction://hlinksldjump"/>
          </p:cNvPr>
          <p:cNvSpPr txBox="1"/>
          <p:nvPr/>
        </p:nvSpPr>
        <p:spPr>
          <a:xfrm>
            <a:off x="7721450" y="246900"/>
            <a:ext cx="10737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a:solidFill>
                  <a:srgbClr val="FFFFFF"/>
                </a:solidFill>
                <a:latin typeface="Roboto"/>
                <a:ea typeface="Roboto"/>
                <a:cs typeface="Roboto"/>
                <a:sym typeface="Roboto"/>
              </a:rPr>
              <a:t>Back</a:t>
            </a:r>
            <a:endParaRPr sz="2500">
              <a:solidFill>
                <a:srgbClr val="FFFFFF"/>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Paying with cash </a:t>
            </a:r>
            <a:endParaRPr/>
          </a:p>
        </p:txBody>
      </p:sp>
      <p:pic>
        <p:nvPicPr>
          <p:cNvPr id="138" name="Google Shape;138;p21">
            <a:hlinkClick r:id="" action="ppaction://hlinkshowjump?jump=lastslide"/>
          </p:cNvPr>
          <p:cNvPicPr preferRelativeResize="0"/>
          <p:nvPr/>
        </p:nvPicPr>
        <p:blipFill>
          <a:blip r:embed="rId3">
            <a:alphaModFix/>
          </a:blip>
          <a:stretch>
            <a:fillRect/>
          </a:stretch>
        </p:blipFill>
        <p:spPr>
          <a:xfrm>
            <a:off x="2597075" y="1366150"/>
            <a:ext cx="3949850" cy="2633224"/>
          </a:xfrm>
          <a:prstGeom prst="rect">
            <a:avLst/>
          </a:prstGeom>
          <a:noFill/>
          <a:ln>
            <a:noFill/>
          </a:ln>
        </p:spPr>
      </p:pic>
      <p:sp>
        <p:nvSpPr>
          <p:cNvPr id="139" name="Google Shape;139;p21"/>
          <p:cNvSpPr txBox="1"/>
          <p:nvPr/>
        </p:nvSpPr>
        <p:spPr>
          <a:xfrm>
            <a:off x="1958550" y="4135700"/>
            <a:ext cx="5226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chemeClr val="accent5"/>
                </a:solidFill>
                <a:latin typeface="Roboto"/>
                <a:ea typeface="Roboto"/>
                <a:cs typeface="Roboto"/>
                <a:sym typeface="Roboto"/>
              </a:rPr>
              <a:t>*Bring barcode to cashier to pay*</a:t>
            </a:r>
            <a:endParaRPr sz="2400">
              <a:solidFill>
                <a:schemeClr val="accent5"/>
              </a:solidFill>
              <a:latin typeface="Roboto"/>
              <a:ea typeface="Roboto"/>
              <a:cs typeface="Roboto"/>
              <a:sym typeface="Roboto"/>
            </a:endParaRPr>
          </a:p>
        </p:txBody>
      </p:sp>
      <p:sp>
        <p:nvSpPr>
          <p:cNvPr id="140" name="Google Shape;140;p21">
            <a:hlinkClick r:id="" action="ppaction://hlinkshowjump?jump=lastslide"/>
          </p:cNvPr>
          <p:cNvSpPr/>
          <p:nvPr/>
        </p:nvSpPr>
        <p:spPr>
          <a:xfrm>
            <a:off x="0" y="0"/>
            <a:ext cx="9144000" cy="506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1">
            <a:hlinkClick r:id="" action="ppaction://hlinkshowjump?jump=previousslide"/>
          </p:cNvPr>
          <p:cNvSpPr/>
          <p:nvPr/>
        </p:nvSpPr>
        <p:spPr>
          <a:xfrm>
            <a:off x="7455425" y="158000"/>
            <a:ext cx="1506600" cy="796800"/>
          </a:xfrm>
          <a:prstGeom prst="rect">
            <a:avLst/>
          </a:prstGeom>
          <a:solidFill>
            <a:srgbClr val="66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1">
            <a:hlinkClick r:id="rId4" action="ppaction://hlinksldjump"/>
          </p:cNvPr>
          <p:cNvSpPr txBox="1"/>
          <p:nvPr/>
        </p:nvSpPr>
        <p:spPr>
          <a:xfrm>
            <a:off x="7671875" y="271700"/>
            <a:ext cx="10737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a:solidFill>
                  <a:srgbClr val="FFFFFF"/>
                </a:solidFill>
                <a:latin typeface="Roboto"/>
                <a:ea typeface="Roboto"/>
                <a:cs typeface="Roboto"/>
                <a:sym typeface="Roboto"/>
              </a:rPr>
              <a:t>Back</a:t>
            </a:r>
            <a:endParaRPr sz="2500">
              <a:solidFill>
                <a:srgbClr val="FFFFFF"/>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246</Words>
  <Application>Microsoft Office PowerPoint</Application>
  <PresentationFormat>On-screen Show (16:9)</PresentationFormat>
  <Paragraphs>68</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Roboto</vt:lpstr>
      <vt:lpstr>Roboto Slab</vt:lpstr>
      <vt:lpstr>Arial</vt:lpstr>
      <vt:lpstr>Marina</vt:lpstr>
      <vt:lpstr>AUTOCART </vt:lpstr>
      <vt:lpstr>Welcome </vt:lpstr>
      <vt:lpstr>Select your language:</vt:lpstr>
      <vt:lpstr>Scan your items now</vt:lpstr>
      <vt:lpstr>Is this the correct Item?</vt:lpstr>
      <vt:lpstr>Scan your items now</vt:lpstr>
      <vt:lpstr>How would you like to Pay?</vt:lpstr>
      <vt:lpstr>Paying with cash</vt:lpstr>
      <vt:lpstr>Paying with cash </vt:lpstr>
      <vt:lpstr>Paying with card</vt:lpstr>
      <vt:lpstr>See a Cashier</vt:lpstr>
      <vt:lpstr>Scan, Swipe or Tap Card Now</vt:lpstr>
      <vt:lpstr>Would you like a copy of your receipt?</vt:lpstr>
      <vt:lpstr>Thank You for Shopping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AUTOCART </dc:title>
  <cp:lastModifiedBy>Arthur Shirk</cp:lastModifiedBy>
  <cp:revision>2</cp:revision>
  <dcterms:modified xsi:type="dcterms:W3CDTF">2021-12-06T19:31:31Z</dcterms:modified>
</cp:coreProperties>
</file>