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7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embeddedFontLst>
    <p:embeddedFont>
      <p:font typeface="Lato"/>
      <p:regular r:id="rId13"/>
      <p:bold r:id="rId14"/>
      <p:italic r:id="rId15"/>
      <p:boldItalic r:id="rId16"/>
    </p:embeddedFont>
    <p:embeddedFont>
      <p:font typeface="Varela Round"/>
      <p:regular r:id="rId17"/>
    </p:embeddedFont>
    <p:embeddedFont>
      <p:font typeface="Shadows Into Light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ato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7" Type="http://schemas.openxmlformats.org/officeDocument/2006/relationships/font" Target="fonts/VarelaRound-regular.fntdata"/><Relationship Id="rId16" Type="http://schemas.openxmlformats.org/officeDocument/2006/relationships/font" Target="fonts/Lato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ShadowsIntoLight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4929492b4a_0_2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4929492b4a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929492b4a_0_4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4929492b4a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492ddce079_0_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492ddce07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492ddce07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492ddce07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492ddce079_0_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492ddce07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yellow" type="title">
  <p:cSld name="TITLE">
    <p:bg>
      <p:bgPr>
        <a:solidFill>
          <a:schemeClr val="accen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ctrTitle"/>
          </p:nvPr>
        </p:nvSpPr>
        <p:spPr>
          <a:xfrm>
            <a:off x="1650450" y="1524982"/>
            <a:ext cx="58431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650450" y="2629294"/>
            <a:ext cx="58431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404600" y="2161800"/>
            <a:ext cx="6334800" cy="8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ctr">
              <a:spcBef>
                <a:spcPts val="600"/>
              </a:spcBef>
              <a:spcAft>
                <a:spcPts val="0"/>
              </a:spcAft>
              <a:buSzPts val="3000"/>
              <a:buFont typeface="Shadows Into Light"/>
              <a:buChar char="▧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indent="-419100" lvl="1" marL="9144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indent="-419100" lvl="2" marL="13716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indent="-419100" lvl="3" marL="18288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●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indent="-419100" lvl="4" marL="22860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indent="-419100" lvl="5" marL="27432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indent="-419100" lvl="6" marL="32004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●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indent="-419100" lvl="7" marL="3657600" rtl="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○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indent="-419100" lvl="8" marL="4114800" algn="ctr">
              <a:spcBef>
                <a:spcPts val="0"/>
              </a:spcBef>
              <a:spcAft>
                <a:spcPts val="0"/>
              </a:spcAft>
              <a:buSzPts val="3000"/>
              <a:buFont typeface="Shadows Into Light"/>
              <a:buChar char="■"/>
              <a:defRPr sz="3000"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3593400" y="10861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dk2"/>
                </a:solidFill>
                <a:latin typeface="Varela Round"/>
                <a:ea typeface="Varela Round"/>
                <a:cs typeface="Varela Round"/>
                <a:sym typeface="Varela Round"/>
              </a:rPr>
              <a:t>“</a:t>
            </a:r>
            <a:endParaRPr sz="9600">
              <a:solidFill>
                <a:schemeClr val="dk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4103660" y="1178421"/>
            <a:ext cx="986085" cy="869309"/>
          </a:xfrm>
          <a:custGeom>
            <a:rect b="b" l="l" r="r" t="t"/>
            <a:pathLst>
              <a:path extrusionOk="0" h="52447" w="59251">
                <a:moveTo>
                  <a:pt x="31417" y="954"/>
                </a:moveTo>
                <a:cubicBezTo>
                  <a:pt x="25372" y="537"/>
                  <a:pt x="17283" y="-1744"/>
                  <a:pt x="13340" y="2856"/>
                </a:cubicBezTo>
                <a:cubicBezTo>
                  <a:pt x="3771" y="14019"/>
                  <a:pt x="374" y="37628"/>
                  <a:pt x="11755" y="46938"/>
                </a:cubicBezTo>
                <a:cubicBezTo>
                  <a:pt x="19208" y="53034"/>
                  <a:pt x="30839" y="53180"/>
                  <a:pt x="40297" y="51378"/>
                </a:cubicBezTo>
                <a:cubicBezTo>
                  <a:pt x="46481" y="50200"/>
                  <a:pt x="49934" y="42779"/>
                  <a:pt x="52665" y="37107"/>
                </a:cubicBezTo>
                <a:cubicBezTo>
                  <a:pt x="55247" y="31745"/>
                  <a:pt x="60979" y="25793"/>
                  <a:pt x="58690" y="20299"/>
                </a:cubicBezTo>
                <a:cubicBezTo>
                  <a:pt x="57279" y="16912"/>
                  <a:pt x="53473" y="15077"/>
                  <a:pt x="50445" y="13005"/>
                </a:cubicBezTo>
                <a:cubicBezTo>
                  <a:pt x="41918" y="7171"/>
                  <a:pt x="31006" y="-916"/>
                  <a:pt x="21269" y="2539"/>
                </a:cubicBezTo>
                <a:cubicBezTo>
                  <a:pt x="13737" y="5212"/>
                  <a:pt x="5208" y="9706"/>
                  <a:pt x="2241" y="17127"/>
                </a:cubicBezTo>
                <a:cubicBezTo>
                  <a:pt x="-1025" y="25295"/>
                  <a:pt x="-738" y="36131"/>
                  <a:pt x="4144" y="43449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" name="Google Shape;21;p4"/>
          <p:cNvSpPr/>
          <p:nvPr/>
        </p:nvSpPr>
        <p:spPr>
          <a:xfrm>
            <a:off x="4046425" y="1113850"/>
            <a:ext cx="1051090" cy="976914"/>
          </a:xfrm>
          <a:custGeom>
            <a:rect b="b" l="l" r="r" t="t"/>
            <a:pathLst>
              <a:path extrusionOk="0" h="58939" w="63157">
                <a:moveTo>
                  <a:pt x="20826" y="0"/>
                </a:moveTo>
                <a:cubicBezTo>
                  <a:pt x="13566" y="0"/>
                  <a:pt x="6296" y="7516"/>
                  <a:pt x="4652" y="14588"/>
                </a:cubicBezTo>
                <a:cubicBezTo>
                  <a:pt x="2364" y="24428"/>
                  <a:pt x="5707" y="35897"/>
                  <a:pt x="11629" y="44082"/>
                </a:cubicBezTo>
                <a:cubicBezTo>
                  <a:pt x="17782" y="52587"/>
                  <a:pt x="29173" y="60332"/>
                  <a:pt x="39537" y="58670"/>
                </a:cubicBezTo>
                <a:cubicBezTo>
                  <a:pt x="49203" y="57120"/>
                  <a:pt x="49748" y="56659"/>
                  <a:pt x="57296" y="50424"/>
                </a:cubicBezTo>
                <a:cubicBezTo>
                  <a:pt x="62556" y="46079"/>
                  <a:pt x="64679" y="36600"/>
                  <a:pt x="61736" y="30445"/>
                </a:cubicBezTo>
                <a:cubicBezTo>
                  <a:pt x="58298" y="23257"/>
                  <a:pt x="56273" y="24644"/>
                  <a:pt x="50954" y="18711"/>
                </a:cubicBezTo>
                <a:cubicBezTo>
                  <a:pt x="47260" y="14591"/>
                  <a:pt x="44103" y="9185"/>
                  <a:pt x="38903" y="7294"/>
                </a:cubicBezTo>
                <a:cubicBezTo>
                  <a:pt x="33439" y="5307"/>
                  <a:pt x="26891" y="5218"/>
                  <a:pt x="21460" y="7294"/>
                </a:cubicBezTo>
                <a:cubicBezTo>
                  <a:pt x="9149" y="12001"/>
                  <a:pt x="-3826" y="29029"/>
                  <a:pt x="1164" y="41228"/>
                </a:cubicBezTo>
                <a:cubicBezTo>
                  <a:pt x="8128" y="58254"/>
                  <a:pt x="49341" y="57602"/>
                  <a:pt x="56345" y="40593"/>
                </a:cubicBezTo>
                <a:cubicBezTo>
                  <a:pt x="58882" y="34432"/>
                  <a:pt x="60567" y="26229"/>
                  <a:pt x="56979" y="20614"/>
                </a:cubicBezTo>
                <a:cubicBezTo>
                  <a:pt x="53070" y="14496"/>
                  <a:pt x="47109" y="9628"/>
                  <a:pt x="40806" y="6026"/>
                </a:cubicBezTo>
                <a:cubicBezTo>
                  <a:pt x="32309" y="1170"/>
                  <a:pt x="17818" y="3588"/>
                  <a:pt x="11946" y="11417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>
              <a:buNone/>
              <a:defRPr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▧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26" name="Google Shape;26;p5"/>
          <p:cNvSpPr/>
          <p:nvPr/>
        </p:nvSpPr>
        <p:spPr>
          <a:xfrm>
            <a:off x="3120675" y="1149938"/>
            <a:ext cx="3060325" cy="11494"/>
          </a:xfrm>
          <a:custGeom>
            <a:rect b="b" l="l" r="r" t="t"/>
            <a:pathLst>
              <a:path extrusionOk="0" h="613" w="122413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7" name="Google Shape;27;p5"/>
          <p:cNvSpPr/>
          <p:nvPr/>
        </p:nvSpPr>
        <p:spPr>
          <a:xfrm>
            <a:off x="3068250" y="1183294"/>
            <a:ext cx="3226850" cy="11906"/>
          </a:xfrm>
          <a:custGeom>
            <a:rect b="b" l="l" r="r" t="t"/>
            <a:pathLst>
              <a:path extrusionOk="0" h="635" w="129074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idx="1" type="body"/>
          </p:nvPr>
        </p:nvSpPr>
        <p:spPr>
          <a:xfrm>
            <a:off x="1109975" y="1373588"/>
            <a:ext cx="32664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▧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4915550" y="1373588"/>
            <a:ext cx="31554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▧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/>
        </p:txBody>
      </p:sp>
      <p:sp>
        <p:nvSpPr>
          <p:cNvPr id="33" name="Google Shape;33;p6"/>
          <p:cNvSpPr/>
          <p:nvPr/>
        </p:nvSpPr>
        <p:spPr>
          <a:xfrm>
            <a:off x="3120675" y="1149938"/>
            <a:ext cx="3060325" cy="11494"/>
          </a:xfrm>
          <a:custGeom>
            <a:rect b="b" l="l" r="r" t="t"/>
            <a:pathLst>
              <a:path extrusionOk="0" h="613" w="122413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4" name="Google Shape;34;p6"/>
          <p:cNvSpPr/>
          <p:nvPr/>
        </p:nvSpPr>
        <p:spPr>
          <a:xfrm>
            <a:off x="3068250" y="1183294"/>
            <a:ext cx="3226850" cy="11906"/>
          </a:xfrm>
          <a:custGeom>
            <a:rect b="b" l="l" r="r" t="t"/>
            <a:pathLst>
              <a:path extrusionOk="0" h="635" w="129074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" type="body"/>
          </p:nvPr>
        </p:nvSpPr>
        <p:spPr>
          <a:xfrm>
            <a:off x="1014825" y="1427100"/>
            <a:ext cx="2297400" cy="306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8" name="Google Shape;38;p7"/>
          <p:cNvSpPr txBox="1"/>
          <p:nvPr>
            <p:ph idx="2" type="body"/>
          </p:nvPr>
        </p:nvSpPr>
        <p:spPr>
          <a:xfrm>
            <a:off x="3429925" y="1427100"/>
            <a:ext cx="2297400" cy="306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9" name="Google Shape;39;p7"/>
          <p:cNvSpPr txBox="1"/>
          <p:nvPr>
            <p:ph idx="3" type="body"/>
          </p:nvPr>
        </p:nvSpPr>
        <p:spPr>
          <a:xfrm>
            <a:off x="5845025" y="1427100"/>
            <a:ext cx="2297400" cy="306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/>
        </p:txBody>
      </p:sp>
      <p:sp>
        <p:nvSpPr>
          <p:cNvPr id="41" name="Google Shape;41;p7"/>
          <p:cNvSpPr/>
          <p:nvPr/>
        </p:nvSpPr>
        <p:spPr>
          <a:xfrm>
            <a:off x="3120675" y="1149938"/>
            <a:ext cx="3060325" cy="11494"/>
          </a:xfrm>
          <a:custGeom>
            <a:rect b="b" l="l" r="r" t="t"/>
            <a:pathLst>
              <a:path extrusionOk="0" h="613" w="122413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2" name="Google Shape;42;p7"/>
          <p:cNvSpPr/>
          <p:nvPr/>
        </p:nvSpPr>
        <p:spPr>
          <a:xfrm>
            <a:off x="3068250" y="1183294"/>
            <a:ext cx="3226850" cy="11906"/>
          </a:xfrm>
          <a:custGeom>
            <a:rect b="b" l="l" r="r" t="t"/>
            <a:pathLst>
              <a:path extrusionOk="0" h="635" w="129074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/>
        </p:txBody>
      </p:sp>
      <p:sp>
        <p:nvSpPr>
          <p:cNvPr id="46" name="Google Shape;46;p8"/>
          <p:cNvSpPr/>
          <p:nvPr/>
        </p:nvSpPr>
        <p:spPr>
          <a:xfrm>
            <a:off x="3120675" y="1149938"/>
            <a:ext cx="3060325" cy="11494"/>
          </a:xfrm>
          <a:custGeom>
            <a:rect b="b" l="l" r="r" t="t"/>
            <a:pathLst>
              <a:path extrusionOk="0" h="613" w="122413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Google Shape;47;p8"/>
          <p:cNvSpPr/>
          <p:nvPr/>
        </p:nvSpPr>
        <p:spPr>
          <a:xfrm>
            <a:off x="3068250" y="1183294"/>
            <a:ext cx="3226850" cy="11906"/>
          </a:xfrm>
          <a:custGeom>
            <a:rect b="b" l="l" r="r" t="t"/>
            <a:pathLst>
              <a:path extrusionOk="0" h="635" w="129074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idx="1" type="body"/>
          </p:nvPr>
        </p:nvSpPr>
        <p:spPr>
          <a:xfrm>
            <a:off x="980400" y="4120556"/>
            <a:ext cx="71832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rgbClr val="979CB8"/>
              </a:buClr>
              <a:buSzPts val="1600"/>
              <a:buNone/>
              <a:defRPr sz="1600">
                <a:solidFill>
                  <a:srgbClr val="979CB8"/>
                </a:solidFill>
              </a:defRPr>
            </a:lvl1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979CB8"/>
                </a:solidFill>
              </a:defRPr>
            </a:lvl1pPr>
            <a:lvl2pPr lvl="1">
              <a:buNone/>
              <a:defRPr>
                <a:solidFill>
                  <a:srgbClr val="979CB8"/>
                </a:solidFill>
              </a:defRPr>
            </a:lvl2pPr>
            <a:lvl3pPr lvl="2">
              <a:buNone/>
              <a:defRPr>
                <a:solidFill>
                  <a:srgbClr val="979CB8"/>
                </a:solidFill>
              </a:defRPr>
            </a:lvl3pPr>
            <a:lvl4pPr lvl="3">
              <a:buNone/>
              <a:defRPr>
                <a:solidFill>
                  <a:srgbClr val="979CB8"/>
                </a:solidFill>
              </a:defRPr>
            </a:lvl4pPr>
            <a:lvl5pPr lvl="4">
              <a:buNone/>
              <a:defRPr>
                <a:solidFill>
                  <a:srgbClr val="979CB8"/>
                </a:solidFill>
              </a:defRPr>
            </a:lvl5pPr>
            <a:lvl6pPr lvl="5">
              <a:buNone/>
              <a:defRPr>
                <a:solidFill>
                  <a:srgbClr val="979CB8"/>
                </a:solidFill>
              </a:defRPr>
            </a:lvl6pPr>
            <a:lvl7pPr lvl="6">
              <a:buNone/>
              <a:defRPr>
                <a:solidFill>
                  <a:srgbClr val="979CB8"/>
                </a:solidFill>
              </a:defRPr>
            </a:lvl7pPr>
            <a:lvl8pPr lvl="7">
              <a:buNone/>
              <a:defRPr>
                <a:solidFill>
                  <a:srgbClr val="979CB8"/>
                </a:solidFill>
              </a:defRPr>
            </a:lvl8pPr>
            <a:lvl9pPr lvl="8">
              <a:buNone/>
              <a:defRPr>
                <a:solidFill>
                  <a:srgbClr val="979CB8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824550" y="593531"/>
            <a:ext cx="7547700" cy="68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type="ctrTitle"/>
          </p:nvPr>
        </p:nvSpPr>
        <p:spPr>
          <a:xfrm>
            <a:off x="1421025" y="1886125"/>
            <a:ext cx="58827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Senior Design </a:t>
            </a:r>
            <a:br>
              <a:rPr lang="en"/>
            </a:br>
            <a:r>
              <a:rPr lang="en"/>
              <a:t>Road Map</a:t>
            </a:r>
            <a:endParaRPr/>
          </a:p>
        </p:txBody>
      </p:sp>
      <p:sp>
        <p:nvSpPr>
          <p:cNvPr id="59" name="Google Shape;59;p11"/>
          <p:cNvSpPr/>
          <p:nvPr/>
        </p:nvSpPr>
        <p:spPr>
          <a:xfrm flipH="1" rot="10800000">
            <a:off x="2224388" y="3420000"/>
            <a:ext cx="4578385" cy="69925"/>
          </a:xfrm>
          <a:custGeom>
            <a:rect b="b" l="l" r="r" t="t"/>
            <a:pathLst>
              <a:path extrusionOk="0" h="1380" w="126135">
                <a:moveTo>
                  <a:pt x="0" y="973"/>
                </a:moveTo>
                <a:cubicBezTo>
                  <a:pt x="29075" y="973"/>
                  <a:pt x="58158" y="273"/>
                  <a:pt x="87224" y="973"/>
                </a:cubicBezTo>
                <a:cubicBezTo>
                  <a:pt x="100195" y="1285"/>
                  <a:pt x="113312" y="1974"/>
                  <a:pt x="126135" y="0"/>
                </a:cubicBez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1"/>
          <p:cNvSpPr/>
          <p:nvPr/>
        </p:nvSpPr>
        <p:spPr>
          <a:xfrm>
            <a:off x="6363875" y="3960575"/>
            <a:ext cx="2088961" cy="599376"/>
          </a:xfrm>
          <a:custGeom>
            <a:rect b="b" l="l" r="r" t="t"/>
            <a:pathLst>
              <a:path extrusionOk="0" h="41004" w="53808">
                <a:moveTo>
                  <a:pt x="33350" y="2267"/>
                </a:moveTo>
                <a:cubicBezTo>
                  <a:pt x="29864" y="1271"/>
                  <a:pt x="26130" y="-694"/>
                  <a:pt x="22650" y="321"/>
                </a:cubicBezTo>
                <a:cubicBezTo>
                  <a:pt x="10877" y="3755"/>
                  <a:pt x="-4823" y="20013"/>
                  <a:pt x="1573" y="30477"/>
                </a:cubicBezTo>
                <a:cubicBezTo>
                  <a:pt x="7822" y="40701"/>
                  <a:pt x="25332" y="42678"/>
                  <a:pt x="36593" y="38583"/>
                </a:cubicBezTo>
                <a:cubicBezTo>
                  <a:pt x="46488" y="34985"/>
                  <a:pt x="56460" y="21659"/>
                  <a:pt x="53130" y="11670"/>
                </a:cubicBezTo>
                <a:cubicBezTo>
                  <a:pt x="49952" y="2137"/>
                  <a:pt x="34186" y="-1056"/>
                  <a:pt x="24595" y="1943"/>
                </a:cubicBezTo>
                <a:cubicBezTo>
                  <a:pt x="14087" y="5228"/>
                  <a:pt x="2158" y="13742"/>
                  <a:pt x="600" y="24641"/>
                </a:cubicBezTo>
                <a:cubicBezTo>
                  <a:pt x="-77" y="29379"/>
                  <a:pt x="2605" y="35237"/>
                  <a:pt x="6761" y="37611"/>
                </a:cubicBezTo>
                <a:cubicBezTo>
                  <a:pt x="15326" y="42505"/>
                  <a:pt x="29293" y="42316"/>
                  <a:pt x="36268" y="35341"/>
                </a:cubicBez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Google Shape;61;p11"/>
          <p:cNvSpPr txBox="1"/>
          <p:nvPr/>
        </p:nvSpPr>
        <p:spPr>
          <a:xfrm>
            <a:off x="6363900" y="4052513"/>
            <a:ext cx="20889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ECE Class of 2023</a:t>
            </a:r>
            <a:endParaRPr sz="1100"/>
          </a:p>
        </p:txBody>
      </p:sp>
      <p:sp>
        <p:nvSpPr>
          <p:cNvPr id="62" name="Google Shape;62;p11"/>
          <p:cNvSpPr/>
          <p:nvPr/>
        </p:nvSpPr>
        <p:spPr>
          <a:xfrm>
            <a:off x="682873" y="598937"/>
            <a:ext cx="871616" cy="823313"/>
          </a:xfrm>
          <a:custGeom>
            <a:rect b="b" l="l" r="r" t="t"/>
            <a:pathLst>
              <a:path extrusionOk="0" h="20659" w="20975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1"/>
          <p:cNvSpPr/>
          <p:nvPr/>
        </p:nvSpPr>
        <p:spPr>
          <a:xfrm>
            <a:off x="1034078" y="983423"/>
            <a:ext cx="830186" cy="486838"/>
          </a:xfrm>
          <a:custGeom>
            <a:rect b="b" l="l" r="r" t="t"/>
            <a:pathLst>
              <a:path extrusionOk="0" h="12216" w="19978">
                <a:moveTo>
                  <a:pt x="8128" y="560"/>
                </a:moveTo>
                <a:lnTo>
                  <a:pt x="8517" y="609"/>
                </a:lnTo>
                <a:lnTo>
                  <a:pt x="8055" y="925"/>
                </a:lnTo>
                <a:lnTo>
                  <a:pt x="7617" y="1193"/>
                </a:lnTo>
                <a:lnTo>
                  <a:pt x="7422" y="1339"/>
                </a:lnTo>
                <a:lnTo>
                  <a:pt x="7325" y="1436"/>
                </a:lnTo>
                <a:lnTo>
                  <a:pt x="7252" y="1534"/>
                </a:lnTo>
                <a:lnTo>
                  <a:pt x="7252" y="1582"/>
                </a:lnTo>
                <a:lnTo>
                  <a:pt x="7252" y="1655"/>
                </a:lnTo>
                <a:lnTo>
                  <a:pt x="7300" y="1680"/>
                </a:lnTo>
                <a:lnTo>
                  <a:pt x="7349" y="1704"/>
                </a:lnTo>
                <a:lnTo>
                  <a:pt x="7471" y="1704"/>
                </a:lnTo>
                <a:lnTo>
                  <a:pt x="7592" y="1680"/>
                </a:lnTo>
                <a:lnTo>
                  <a:pt x="7836" y="1582"/>
                </a:lnTo>
                <a:lnTo>
                  <a:pt x="8055" y="1436"/>
                </a:lnTo>
                <a:lnTo>
                  <a:pt x="8274" y="1315"/>
                </a:lnTo>
                <a:lnTo>
                  <a:pt x="8711" y="1023"/>
                </a:lnTo>
                <a:lnTo>
                  <a:pt x="9149" y="731"/>
                </a:lnTo>
                <a:lnTo>
                  <a:pt x="9393" y="828"/>
                </a:lnTo>
                <a:lnTo>
                  <a:pt x="9660" y="925"/>
                </a:lnTo>
                <a:lnTo>
                  <a:pt x="9320" y="1071"/>
                </a:lnTo>
                <a:lnTo>
                  <a:pt x="9003" y="1217"/>
                </a:lnTo>
                <a:lnTo>
                  <a:pt x="8736" y="1339"/>
                </a:lnTo>
                <a:lnTo>
                  <a:pt x="8492" y="1509"/>
                </a:lnTo>
                <a:lnTo>
                  <a:pt x="8371" y="1607"/>
                </a:lnTo>
                <a:lnTo>
                  <a:pt x="8274" y="1728"/>
                </a:lnTo>
                <a:lnTo>
                  <a:pt x="8201" y="1850"/>
                </a:lnTo>
                <a:lnTo>
                  <a:pt x="8152" y="1996"/>
                </a:lnTo>
                <a:lnTo>
                  <a:pt x="8152" y="2045"/>
                </a:lnTo>
                <a:lnTo>
                  <a:pt x="8176" y="2045"/>
                </a:lnTo>
                <a:lnTo>
                  <a:pt x="8201" y="2069"/>
                </a:lnTo>
                <a:lnTo>
                  <a:pt x="8225" y="2069"/>
                </a:lnTo>
                <a:lnTo>
                  <a:pt x="8492" y="1947"/>
                </a:lnTo>
                <a:lnTo>
                  <a:pt x="8711" y="1801"/>
                </a:lnTo>
                <a:lnTo>
                  <a:pt x="8955" y="1680"/>
                </a:lnTo>
                <a:lnTo>
                  <a:pt x="9198" y="1558"/>
                </a:lnTo>
                <a:lnTo>
                  <a:pt x="9417" y="1485"/>
                </a:lnTo>
                <a:lnTo>
                  <a:pt x="9660" y="1412"/>
                </a:lnTo>
                <a:lnTo>
                  <a:pt x="9904" y="1339"/>
                </a:lnTo>
                <a:lnTo>
                  <a:pt x="10123" y="1266"/>
                </a:lnTo>
                <a:lnTo>
                  <a:pt x="10463" y="1558"/>
                </a:lnTo>
                <a:lnTo>
                  <a:pt x="10269" y="1582"/>
                </a:lnTo>
                <a:lnTo>
                  <a:pt x="10050" y="1631"/>
                </a:lnTo>
                <a:lnTo>
                  <a:pt x="9660" y="1777"/>
                </a:lnTo>
                <a:lnTo>
                  <a:pt x="9490" y="1874"/>
                </a:lnTo>
                <a:lnTo>
                  <a:pt x="9295" y="1947"/>
                </a:lnTo>
                <a:lnTo>
                  <a:pt x="9101" y="2045"/>
                </a:lnTo>
                <a:lnTo>
                  <a:pt x="8955" y="2191"/>
                </a:lnTo>
                <a:lnTo>
                  <a:pt x="8930" y="2239"/>
                </a:lnTo>
                <a:lnTo>
                  <a:pt x="8930" y="2264"/>
                </a:lnTo>
                <a:lnTo>
                  <a:pt x="8930" y="2337"/>
                </a:lnTo>
                <a:lnTo>
                  <a:pt x="9003" y="2410"/>
                </a:lnTo>
                <a:lnTo>
                  <a:pt x="9076" y="2410"/>
                </a:lnTo>
                <a:lnTo>
                  <a:pt x="9320" y="2361"/>
                </a:lnTo>
                <a:lnTo>
                  <a:pt x="9539" y="2288"/>
                </a:lnTo>
                <a:lnTo>
                  <a:pt x="9977" y="2093"/>
                </a:lnTo>
                <a:lnTo>
                  <a:pt x="10147" y="2045"/>
                </a:lnTo>
                <a:lnTo>
                  <a:pt x="10317" y="1947"/>
                </a:lnTo>
                <a:lnTo>
                  <a:pt x="10463" y="1850"/>
                </a:lnTo>
                <a:lnTo>
                  <a:pt x="10585" y="1704"/>
                </a:lnTo>
                <a:lnTo>
                  <a:pt x="10804" y="1972"/>
                </a:lnTo>
                <a:lnTo>
                  <a:pt x="10390" y="2191"/>
                </a:lnTo>
                <a:lnTo>
                  <a:pt x="10196" y="2288"/>
                </a:lnTo>
                <a:lnTo>
                  <a:pt x="10001" y="2385"/>
                </a:lnTo>
                <a:lnTo>
                  <a:pt x="9904" y="2434"/>
                </a:lnTo>
                <a:lnTo>
                  <a:pt x="9831" y="2507"/>
                </a:lnTo>
                <a:lnTo>
                  <a:pt x="9758" y="2604"/>
                </a:lnTo>
                <a:lnTo>
                  <a:pt x="9709" y="2702"/>
                </a:lnTo>
                <a:lnTo>
                  <a:pt x="9709" y="2726"/>
                </a:lnTo>
                <a:lnTo>
                  <a:pt x="9733" y="2750"/>
                </a:lnTo>
                <a:lnTo>
                  <a:pt x="9782" y="2775"/>
                </a:lnTo>
                <a:lnTo>
                  <a:pt x="10001" y="2775"/>
                </a:lnTo>
                <a:lnTo>
                  <a:pt x="10220" y="2702"/>
                </a:lnTo>
                <a:lnTo>
                  <a:pt x="10634" y="2507"/>
                </a:lnTo>
                <a:lnTo>
                  <a:pt x="10853" y="2434"/>
                </a:lnTo>
                <a:lnTo>
                  <a:pt x="11072" y="2361"/>
                </a:lnTo>
                <a:lnTo>
                  <a:pt x="11096" y="2361"/>
                </a:lnTo>
                <a:lnTo>
                  <a:pt x="11145" y="2458"/>
                </a:lnTo>
                <a:lnTo>
                  <a:pt x="10926" y="2556"/>
                </a:lnTo>
                <a:lnTo>
                  <a:pt x="10707" y="2677"/>
                </a:lnTo>
                <a:lnTo>
                  <a:pt x="10269" y="2945"/>
                </a:lnTo>
                <a:lnTo>
                  <a:pt x="10244" y="2994"/>
                </a:lnTo>
                <a:lnTo>
                  <a:pt x="10244" y="3042"/>
                </a:lnTo>
                <a:lnTo>
                  <a:pt x="10269" y="3067"/>
                </a:lnTo>
                <a:lnTo>
                  <a:pt x="10317" y="3091"/>
                </a:lnTo>
                <a:lnTo>
                  <a:pt x="10561" y="3067"/>
                </a:lnTo>
                <a:lnTo>
                  <a:pt x="10804" y="2994"/>
                </a:lnTo>
                <a:lnTo>
                  <a:pt x="11047" y="2896"/>
                </a:lnTo>
                <a:lnTo>
                  <a:pt x="11291" y="2775"/>
                </a:lnTo>
                <a:lnTo>
                  <a:pt x="11388" y="3091"/>
                </a:lnTo>
                <a:lnTo>
                  <a:pt x="11291" y="3091"/>
                </a:lnTo>
                <a:lnTo>
                  <a:pt x="11218" y="3115"/>
                </a:lnTo>
                <a:lnTo>
                  <a:pt x="11047" y="3164"/>
                </a:lnTo>
                <a:lnTo>
                  <a:pt x="10853" y="3286"/>
                </a:lnTo>
                <a:lnTo>
                  <a:pt x="10780" y="3334"/>
                </a:lnTo>
                <a:lnTo>
                  <a:pt x="10707" y="3432"/>
                </a:lnTo>
                <a:lnTo>
                  <a:pt x="10707" y="3505"/>
                </a:lnTo>
                <a:lnTo>
                  <a:pt x="10731" y="3553"/>
                </a:lnTo>
                <a:lnTo>
                  <a:pt x="10780" y="3602"/>
                </a:lnTo>
                <a:lnTo>
                  <a:pt x="10828" y="3602"/>
                </a:lnTo>
                <a:lnTo>
                  <a:pt x="10999" y="3553"/>
                </a:lnTo>
                <a:lnTo>
                  <a:pt x="11169" y="3505"/>
                </a:lnTo>
                <a:lnTo>
                  <a:pt x="11339" y="3456"/>
                </a:lnTo>
                <a:lnTo>
                  <a:pt x="11412" y="3432"/>
                </a:lnTo>
                <a:lnTo>
                  <a:pt x="11461" y="3383"/>
                </a:lnTo>
                <a:lnTo>
                  <a:pt x="11534" y="3602"/>
                </a:lnTo>
                <a:lnTo>
                  <a:pt x="11461" y="3626"/>
                </a:lnTo>
                <a:lnTo>
                  <a:pt x="11388" y="3675"/>
                </a:lnTo>
                <a:lnTo>
                  <a:pt x="11291" y="3724"/>
                </a:lnTo>
                <a:lnTo>
                  <a:pt x="11193" y="3772"/>
                </a:lnTo>
                <a:lnTo>
                  <a:pt x="11193" y="3821"/>
                </a:lnTo>
                <a:lnTo>
                  <a:pt x="11193" y="3845"/>
                </a:lnTo>
                <a:lnTo>
                  <a:pt x="11291" y="3894"/>
                </a:lnTo>
                <a:lnTo>
                  <a:pt x="11412" y="3943"/>
                </a:lnTo>
                <a:lnTo>
                  <a:pt x="11534" y="3943"/>
                </a:lnTo>
                <a:lnTo>
                  <a:pt x="11631" y="3894"/>
                </a:lnTo>
                <a:lnTo>
                  <a:pt x="11680" y="3967"/>
                </a:lnTo>
                <a:lnTo>
                  <a:pt x="11777" y="4016"/>
                </a:lnTo>
                <a:lnTo>
                  <a:pt x="11850" y="4040"/>
                </a:lnTo>
                <a:lnTo>
                  <a:pt x="11948" y="4040"/>
                </a:lnTo>
                <a:lnTo>
                  <a:pt x="12021" y="4016"/>
                </a:lnTo>
                <a:lnTo>
                  <a:pt x="12094" y="3967"/>
                </a:lnTo>
                <a:lnTo>
                  <a:pt x="12142" y="3894"/>
                </a:lnTo>
                <a:lnTo>
                  <a:pt x="12142" y="3797"/>
                </a:lnTo>
                <a:lnTo>
                  <a:pt x="12069" y="3359"/>
                </a:lnTo>
                <a:lnTo>
                  <a:pt x="11972" y="2945"/>
                </a:lnTo>
                <a:lnTo>
                  <a:pt x="12240" y="2726"/>
                </a:lnTo>
                <a:lnTo>
                  <a:pt x="12507" y="2531"/>
                </a:lnTo>
                <a:lnTo>
                  <a:pt x="12653" y="2458"/>
                </a:lnTo>
                <a:lnTo>
                  <a:pt x="12824" y="2410"/>
                </a:lnTo>
                <a:lnTo>
                  <a:pt x="12994" y="2361"/>
                </a:lnTo>
                <a:lnTo>
                  <a:pt x="13164" y="2337"/>
                </a:lnTo>
                <a:lnTo>
                  <a:pt x="13383" y="2337"/>
                </a:lnTo>
                <a:lnTo>
                  <a:pt x="13627" y="2385"/>
                </a:lnTo>
                <a:lnTo>
                  <a:pt x="13481" y="2458"/>
                </a:lnTo>
                <a:lnTo>
                  <a:pt x="13359" y="2556"/>
                </a:lnTo>
                <a:lnTo>
                  <a:pt x="13262" y="2702"/>
                </a:lnTo>
                <a:lnTo>
                  <a:pt x="13237" y="2775"/>
                </a:lnTo>
                <a:lnTo>
                  <a:pt x="13213" y="2848"/>
                </a:lnTo>
                <a:lnTo>
                  <a:pt x="13213" y="2896"/>
                </a:lnTo>
                <a:lnTo>
                  <a:pt x="13237" y="2921"/>
                </a:lnTo>
                <a:lnTo>
                  <a:pt x="13286" y="2945"/>
                </a:lnTo>
                <a:lnTo>
                  <a:pt x="13310" y="2921"/>
                </a:lnTo>
                <a:lnTo>
                  <a:pt x="13602" y="2750"/>
                </a:lnTo>
                <a:lnTo>
                  <a:pt x="13870" y="2604"/>
                </a:lnTo>
                <a:lnTo>
                  <a:pt x="14065" y="2507"/>
                </a:lnTo>
                <a:lnTo>
                  <a:pt x="14308" y="2629"/>
                </a:lnTo>
                <a:lnTo>
                  <a:pt x="14551" y="2750"/>
                </a:lnTo>
                <a:lnTo>
                  <a:pt x="14405" y="2775"/>
                </a:lnTo>
                <a:lnTo>
                  <a:pt x="14259" y="2823"/>
                </a:lnTo>
                <a:lnTo>
                  <a:pt x="14113" y="2872"/>
                </a:lnTo>
                <a:lnTo>
                  <a:pt x="13967" y="2945"/>
                </a:lnTo>
                <a:lnTo>
                  <a:pt x="13846" y="3018"/>
                </a:lnTo>
                <a:lnTo>
                  <a:pt x="13724" y="3115"/>
                </a:lnTo>
                <a:lnTo>
                  <a:pt x="13627" y="3213"/>
                </a:lnTo>
                <a:lnTo>
                  <a:pt x="13554" y="3310"/>
                </a:lnTo>
                <a:lnTo>
                  <a:pt x="13554" y="3359"/>
                </a:lnTo>
                <a:lnTo>
                  <a:pt x="13554" y="3407"/>
                </a:lnTo>
                <a:lnTo>
                  <a:pt x="13602" y="3456"/>
                </a:lnTo>
                <a:lnTo>
                  <a:pt x="13651" y="3480"/>
                </a:lnTo>
                <a:lnTo>
                  <a:pt x="13797" y="3456"/>
                </a:lnTo>
                <a:lnTo>
                  <a:pt x="13943" y="3407"/>
                </a:lnTo>
                <a:lnTo>
                  <a:pt x="14211" y="3286"/>
                </a:lnTo>
                <a:lnTo>
                  <a:pt x="14381" y="3237"/>
                </a:lnTo>
                <a:lnTo>
                  <a:pt x="14527" y="3188"/>
                </a:lnTo>
                <a:lnTo>
                  <a:pt x="14697" y="3140"/>
                </a:lnTo>
                <a:lnTo>
                  <a:pt x="14843" y="3091"/>
                </a:lnTo>
                <a:lnTo>
                  <a:pt x="14892" y="3067"/>
                </a:lnTo>
                <a:lnTo>
                  <a:pt x="14916" y="3018"/>
                </a:lnTo>
                <a:lnTo>
                  <a:pt x="15038" y="3140"/>
                </a:lnTo>
                <a:lnTo>
                  <a:pt x="14770" y="3213"/>
                </a:lnTo>
                <a:lnTo>
                  <a:pt x="14551" y="3261"/>
                </a:lnTo>
                <a:lnTo>
                  <a:pt x="14332" y="3359"/>
                </a:lnTo>
                <a:lnTo>
                  <a:pt x="14211" y="3432"/>
                </a:lnTo>
                <a:lnTo>
                  <a:pt x="14113" y="3505"/>
                </a:lnTo>
                <a:lnTo>
                  <a:pt x="14040" y="3578"/>
                </a:lnTo>
                <a:lnTo>
                  <a:pt x="13992" y="3675"/>
                </a:lnTo>
                <a:lnTo>
                  <a:pt x="13967" y="3748"/>
                </a:lnTo>
                <a:lnTo>
                  <a:pt x="13992" y="3821"/>
                </a:lnTo>
                <a:lnTo>
                  <a:pt x="14040" y="3845"/>
                </a:lnTo>
                <a:lnTo>
                  <a:pt x="14113" y="3845"/>
                </a:lnTo>
                <a:lnTo>
                  <a:pt x="14551" y="3724"/>
                </a:lnTo>
                <a:lnTo>
                  <a:pt x="14989" y="3602"/>
                </a:lnTo>
                <a:lnTo>
                  <a:pt x="15184" y="3578"/>
                </a:lnTo>
                <a:lnTo>
                  <a:pt x="15379" y="3505"/>
                </a:lnTo>
                <a:lnTo>
                  <a:pt x="15452" y="3602"/>
                </a:lnTo>
                <a:lnTo>
                  <a:pt x="15208" y="3675"/>
                </a:lnTo>
                <a:lnTo>
                  <a:pt x="15014" y="3748"/>
                </a:lnTo>
                <a:lnTo>
                  <a:pt x="14843" y="3845"/>
                </a:lnTo>
                <a:lnTo>
                  <a:pt x="14673" y="3967"/>
                </a:lnTo>
                <a:lnTo>
                  <a:pt x="14503" y="4089"/>
                </a:lnTo>
                <a:lnTo>
                  <a:pt x="14478" y="4113"/>
                </a:lnTo>
                <a:lnTo>
                  <a:pt x="14478" y="4162"/>
                </a:lnTo>
                <a:lnTo>
                  <a:pt x="14503" y="4210"/>
                </a:lnTo>
                <a:lnTo>
                  <a:pt x="14551" y="4259"/>
                </a:lnTo>
                <a:lnTo>
                  <a:pt x="14600" y="4259"/>
                </a:lnTo>
                <a:lnTo>
                  <a:pt x="15452" y="4016"/>
                </a:lnTo>
                <a:lnTo>
                  <a:pt x="15671" y="3967"/>
                </a:lnTo>
                <a:lnTo>
                  <a:pt x="15768" y="4186"/>
                </a:lnTo>
                <a:lnTo>
                  <a:pt x="15549" y="4259"/>
                </a:lnTo>
                <a:lnTo>
                  <a:pt x="15330" y="4332"/>
                </a:lnTo>
                <a:lnTo>
                  <a:pt x="15111" y="4429"/>
                </a:lnTo>
                <a:lnTo>
                  <a:pt x="14916" y="4551"/>
                </a:lnTo>
                <a:lnTo>
                  <a:pt x="14892" y="4600"/>
                </a:lnTo>
                <a:lnTo>
                  <a:pt x="14916" y="4648"/>
                </a:lnTo>
                <a:lnTo>
                  <a:pt x="14941" y="4697"/>
                </a:lnTo>
                <a:lnTo>
                  <a:pt x="15014" y="4697"/>
                </a:lnTo>
                <a:lnTo>
                  <a:pt x="15354" y="4624"/>
                </a:lnTo>
                <a:lnTo>
                  <a:pt x="15719" y="4551"/>
                </a:lnTo>
                <a:lnTo>
                  <a:pt x="15500" y="4648"/>
                </a:lnTo>
                <a:lnTo>
                  <a:pt x="15281" y="4746"/>
                </a:lnTo>
                <a:lnTo>
                  <a:pt x="15257" y="4770"/>
                </a:lnTo>
                <a:lnTo>
                  <a:pt x="15233" y="4819"/>
                </a:lnTo>
                <a:lnTo>
                  <a:pt x="15233" y="4867"/>
                </a:lnTo>
                <a:lnTo>
                  <a:pt x="15281" y="4940"/>
                </a:lnTo>
                <a:lnTo>
                  <a:pt x="15354" y="4940"/>
                </a:lnTo>
                <a:lnTo>
                  <a:pt x="15841" y="4867"/>
                </a:lnTo>
                <a:lnTo>
                  <a:pt x="15841" y="4989"/>
                </a:lnTo>
                <a:lnTo>
                  <a:pt x="15695" y="5013"/>
                </a:lnTo>
                <a:lnTo>
                  <a:pt x="15598" y="5038"/>
                </a:lnTo>
                <a:lnTo>
                  <a:pt x="15525" y="5086"/>
                </a:lnTo>
                <a:lnTo>
                  <a:pt x="15379" y="5208"/>
                </a:lnTo>
                <a:lnTo>
                  <a:pt x="15354" y="5281"/>
                </a:lnTo>
                <a:lnTo>
                  <a:pt x="15379" y="5330"/>
                </a:lnTo>
                <a:lnTo>
                  <a:pt x="15427" y="5378"/>
                </a:lnTo>
                <a:lnTo>
                  <a:pt x="15476" y="5378"/>
                </a:lnTo>
                <a:lnTo>
                  <a:pt x="15622" y="5354"/>
                </a:lnTo>
                <a:lnTo>
                  <a:pt x="15768" y="5378"/>
                </a:lnTo>
                <a:lnTo>
                  <a:pt x="15768" y="5427"/>
                </a:lnTo>
                <a:lnTo>
                  <a:pt x="15768" y="5524"/>
                </a:lnTo>
                <a:lnTo>
                  <a:pt x="15792" y="5622"/>
                </a:lnTo>
                <a:lnTo>
                  <a:pt x="15865" y="5695"/>
                </a:lnTo>
                <a:lnTo>
                  <a:pt x="15938" y="5768"/>
                </a:lnTo>
                <a:lnTo>
                  <a:pt x="16036" y="5792"/>
                </a:lnTo>
                <a:lnTo>
                  <a:pt x="16133" y="5792"/>
                </a:lnTo>
                <a:lnTo>
                  <a:pt x="16206" y="5768"/>
                </a:lnTo>
                <a:lnTo>
                  <a:pt x="16279" y="5695"/>
                </a:lnTo>
                <a:lnTo>
                  <a:pt x="16328" y="5695"/>
                </a:lnTo>
                <a:lnTo>
                  <a:pt x="16619" y="5622"/>
                </a:lnTo>
                <a:lnTo>
                  <a:pt x="16911" y="5597"/>
                </a:lnTo>
                <a:lnTo>
                  <a:pt x="17179" y="5597"/>
                </a:lnTo>
                <a:lnTo>
                  <a:pt x="17422" y="5646"/>
                </a:lnTo>
                <a:lnTo>
                  <a:pt x="17276" y="5695"/>
                </a:lnTo>
                <a:lnTo>
                  <a:pt x="17106" y="5768"/>
                </a:lnTo>
                <a:lnTo>
                  <a:pt x="16936" y="5865"/>
                </a:lnTo>
                <a:lnTo>
                  <a:pt x="16814" y="5987"/>
                </a:lnTo>
                <a:lnTo>
                  <a:pt x="16765" y="6060"/>
                </a:lnTo>
                <a:lnTo>
                  <a:pt x="16717" y="6133"/>
                </a:lnTo>
                <a:lnTo>
                  <a:pt x="16717" y="6206"/>
                </a:lnTo>
                <a:lnTo>
                  <a:pt x="16765" y="6279"/>
                </a:lnTo>
                <a:lnTo>
                  <a:pt x="16838" y="6303"/>
                </a:lnTo>
                <a:lnTo>
                  <a:pt x="16911" y="6279"/>
                </a:lnTo>
                <a:lnTo>
                  <a:pt x="17179" y="6157"/>
                </a:lnTo>
                <a:lnTo>
                  <a:pt x="17447" y="6060"/>
                </a:lnTo>
                <a:lnTo>
                  <a:pt x="17739" y="6011"/>
                </a:lnTo>
                <a:lnTo>
                  <a:pt x="17909" y="5962"/>
                </a:lnTo>
                <a:lnTo>
                  <a:pt x="18031" y="5914"/>
                </a:lnTo>
                <a:lnTo>
                  <a:pt x="18298" y="6133"/>
                </a:lnTo>
                <a:lnTo>
                  <a:pt x="18152" y="6181"/>
                </a:lnTo>
                <a:lnTo>
                  <a:pt x="17933" y="6254"/>
                </a:lnTo>
                <a:lnTo>
                  <a:pt x="17739" y="6352"/>
                </a:lnTo>
                <a:lnTo>
                  <a:pt x="17544" y="6473"/>
                </a:lnTo>
                <a:lnTo>
                  <a:pt x="17349" y="6595"/>
                </a:lnTo>
                <a:lnTo>
                  <a:pt x="17325" y="6668"/>
                </a:lnTo>
                <a:lnTo>
                  <a:pt x="17325" y="6741"/>
                </a:lnTo>
                <a:lnTo>
                  <a:pt x="17374" y="6790"/>
                </a:lnTo>
                <a:lnTo>
                  <a:pt x="17422" y="6814"/>
                </a:lnTo>
                <a:lnTo>
                  <a:pt x="17641" y="6765"/>
                </a:lnTo>
                <a:lnTo>
                  <a:pt x="17860" y="6717"/>
                </a:lnTo>
                <a:lnTo>
                  <a:pt x="18274" y="6595"/>
                </a:lnTo>
                <a:lnTo>
                  <a:pt x="18639" y="6473"/>
                </a:lnTo>
                <a:lnTo>
                  <a:pt x="18761" y="6644"/>
                </a:lnTo>
                <a:lnTo>
                  <a:pt x="18493" y="6717"/>
                </a:lnTo>
                <a:lnTo>
                  <a:pt x="18250" y="6814"/>
                </a:lnTo>
                <a:lnTo>
                  <a:pt x="18006" y="6960"/>
                </a:lnTo>
                <a:lnTo>
                  <a:pt x="17812" y="7130"/>
                </a:lnTo>
                <a:lnTo>
                  <a:pt x="17787" y="7155"/>
                </a:lnTo>
                <a:lnTo>
                  <a:pt x="17787" y="7179"/>
                </a:lnTo>
                <a:lnTo>
                  <a:pt x="17812" y="7252"/>
                </a:lnTo>
                <a:lnTo>
                  <a:pt x="17860" y="7276"/>
                </a:lnTo>
                <a:lnTo>
                  <a:pt x="17933" y="7276"/>
                </a:lnTo>
                <a:lnTo>
                  <a:pt x="18177" y="7179"/>
                </a:lnTo>
                <a:lnTo>
                  <a:pt x="18444" y="7130"/>
                </a:lnTo>
                <a:lnTo>
                  <a:pt x="18955" y="7033"/>
                </a:lnTo>
                <a:lnTo>
                  <a:pt x="19004" y="7106"/>
                </a:lnTo>
                <a:lnTo>
                  <a:pt x="18785" y="7155"/>
                </a:lnTo>
                <a:lnTo>
                  <a:pt x="18566" y="7203"/>
                </a:lnTo>
                <a:lnTo>
                  <a:pt x="18371" y="7301"/>
                </a:lnTo>
                <a:lnTo>
                  <a:pt x="18177" y="7398"/>
                </a:lnTo>
                <a:lnTo>
                  <a:pt x="18177" y="7447"/>
                </a:lnTo>
                <a:lnTo>
                  <a:pt x="18177" y="7471"/>
                </a:lnTo>
                <a:lnTo>
                  <a:pt x="18201" y="7471"/>
                </a:lnTo>
                <a:lnTo>
                  <a:pt x="18396" y="7495"/>
                </a:lnTo>
                <a:lnTo>
                  <a:pt x="18590" y="7495"/>
                </a:lnTo>
                <a:lnTo>
                  <a:pt x="18955" y="7447"/>
                </a:lnTo>
                <a:lnTo>
                  <a:pt x="19126" y="7422"/>
                </a:lnTo>
                <a:lnTo>
                  <a:pt x="19174" y="7544"/>
                </a:lnTo>
                <a:lnTo>
                  <a:pt x="18980" y="7568"/>
                </a:lnTo>
                <a:lnTo>
                  <a:pt x="18761" y="7617"/>
                </a:lnTo>
                <a:lnTo>
                  <a:pt x="18444" y="7714"/>
                </a:lnTo>
                <a:lnTo>
                  <a:pt x="18396" y="7763"/>
                </a:lnTo>
                <a:lnTo>
                  <a:pt x="18371" y="7836"/>
                </a:lnTo>
                <a:lnTo>
                  <a:pt x="18371" y="7909"/>
                </a:lnTo>
                <a:lnTo>
                  <a:pt x="18396" y="7933"/>
                </a:lnTo>
                <a:lnTo>
                  <a:pt x="18444" y="7957"/>
                </a:lnTo>
                <a:lnTo>
                  <a:pt x="18809" y="7982"/>
                </a:lnTo>
                <a:lnTo>
                  <a:pt x="19296" y="7982"/>
                </a:lnTo>
                <a:lnTo>
                  <a:pt x="19320" y="8201"/>
                </a:lnTo>
                <a:lnTo>
                  <a:pt x="19272" y="8201"/>
                </a:lnTo>
                <a:lnTo>
                  <a:pt x="19101" y="8176"/>
                </a:lnTo>
                <a:lnTo>
                  <a:pt x="18907" y="8201"/>
                </a:lnTo>
                <a:lnTo>
                  <a:pt x="18736" y="8225"/>
                </a:lnTo>
                <a:lnTo>
                  <a:pt x="18566" y="8274"/>
                </a:lnTo>
                <a:lnTo>
                  <a:pt x="18542" y="8298"/>
                </a:lnTo>
                <a:lnTo>
                  <a:pt x="18517" y="8322"/>
                </a:lnTo>
                <a:lnTo>
                  <a:pt x="18493" y="8420"/>
                </a:lnTo>
                <a:lnTo>
                  <a:pt x="18542" y="8468"/>
                </a:lnTo>
                <a:lnTo>
                  <a:pt x="18566" y="8493"/>
                </a:lnTo>
                <a:lnTo>
                  <a:pt x="18907" y="8493"/>
                </a:lnTo>
                <a:lnTo>
                  <a:pt x="19223" y="8517"/>
                </a:lnTo>
                <a:lnTo>
                  <a:pt x="19345" y="8541"/>
                </a:lnTo>
                <a:lnTo>
                  <a:pt x="19345" y="8833"/>
                </a:lnTo>
                <a:lnTo>
                  <a:pt x="19199" y="8785"/>
                </a:lnTo>
                <a:lnTo>
                  <a:pt x="18882" y="8785"/>
                </a:lnTo>
                <a:lnTo>
                  <a:pt x="18736" y="8809"/>
                </a:lnTo>
                <a:lnTo>
                  <a:pt x="18688" y="8833"/>
                </a:lnTo>
                <a:lnTo>
                  <a:pt x="18663" y="8858"/>
                </a:lnTo>
                <a:lnTo>
                  <a:pt x="18663" y="8931"/>
                </a:lnTo>
                <a:lnTo>
                  <a:pt x="18688" y="9004"/>
                </a:lnTo>
                <a:lnTo>
                  <a:pt x="18712" y="9004"/>
                </a:lnTo>
                <a:lnTo>
                  <a:pt x="18761" y="9028"/>
                </a:lnTo>
                <a:lnTo>
                  <a:pt x="18882" y="9028"/>
                </a:lnTo>
                <a:lnTo>
                  <a:pt x="19028" y="9077"/>
                </a:lnTo>
                <a:lnTo>
                  <a:pt x="19150" y="9125"/>
                </a:lnTo>
                <a:lnTo>
                  <a:pt x="19296" y="9174"/>
                </a:lnTo>
                <a:lnTo>
                  <a:pt x="19199" y="9466"/>
                </a:lnTo>
                <a:lnTo>
                  <a:pt x="18980" y="9417"/>
                </a:lnTo>
                <a:lnTo>
                  <a:pt x="18736" y="9417"/>
                </a:lnTo>
                <a:lnTo>
                  <a:pt x="18688" y="9442"/>
                </a:lnTo>
                <a:lnTo>
                  <a:pt x="18663" y="9466"/>
                </a:lnTo>
                <a:lnTo>
                  <a:pt x="18663" y="9515"/>
                </a:lnTo>
                <a:lnTo>
                  <a:pt x="18663" y="9563"/>
                </a:lnTo>
                <a:lnTo>
                  <a:pt x="18663" y="9612"/>
                </a:lnTo>
                <a:lnTo>
                  <a:pt x="18712" y="9636"/>
                </a:lnTo>
                <a:lnTo>
                  <a:pt x="18736" y="9661"/>
                </a:lnTo>
                <a:lnTo>
                  <a:pt x="18907" y="9709"/>
                </a:lnTo>
                <a:lnTo>
                  <a:pt x="19053" y="9758"/>
                </a:lnTo>
                <a:lnTo>
                  <a:pt x="18955" y="9928"/>
                </a:lnTo>
                <a:lnTo>
                  <a:pt x="18834" y="10099"/>
                </a:lnTo>
                <a:lnTo>
                  <a:pt x="18663" y="10074"/>
                </a:lnTo>
                <a:lnTo>
                  <a:pt x="18444" y="10074"/>
                </a:lnTo>
                <a:lnTo>
                  <a:pt x="18420" y="10099"/>
                </a:lnTo>
                <a:lnTo>
                  <a:pt x="18396" y="10172"/>
                </a:lnTo>
                <a:lnTo>
                  <a:pt x="18420" y="10220"/>
                </a:lnTo>
                <a:lnTo>
                  <a:pt x="18444" y="10245"/>
                </a:lnTo>
                <a:lnTo>
                  <a:pt x="18493" y="10245"/>
                </a:lnTo>
                <a:lnTo>
                  <a:pt x="18663" y="10269"/>
                </a:lnTo>
                <a:lnTo>
                  <a:pt x="18542" y="10391"/>
                </a:lnTo>
                <a:lnTo>
                  <a:pt x="18371" y="10512"/>
                </a:lnTo>
                <a:lnTo>
                  <a:pt x="18274" y="10464"/>
                </a:lnTo>
                <a:lnTo>
                  <a:pt x="18225" y="10439"/>
                </a:lnTo>
                <a:lnTo>
                  <a:pt x="18152" y="10439"/>
                </a:lnTo>
                <a:lnTo>
                  <a:pt x="18104" y="10488"/>
                </a:lnTo>
                <a:lnTo>
                  <a:pt x="18079" y="10537"/>
                </a:lnTo>
                <a:lnTo>
                  <a:pt x="18079" y="10610"/>
                </a:lnTo>
                <a:lnTo>
                  <a:pt x="18104" y="10658"/>
                </a:lnTo>
                <a:lnTo>
                  <a:pt x="17739" y="10829"/>
                </a:lnTo>
                <a:lnTo>
                  <a:pt x="17349" y="10950"/>
                </a:lnTo>
                <a:lnTo>
                  <a:pt x="16960" y="11023"/>
                </a:lnTo>
                <a:lnTo>
                  <a:pt x="16546" y="11096"/>
                </a:lnTo>
                <a:lnTo>
                  <a:pt x="16133" y="11121"/>
                </a:lnTo>
                <a:lnTo>
                  <a:pt x="15719" y="11145"/>
                </a:lnTo>
                <a:lnTo>
                  <a:pt x="14916" y="11169"/>
                </a:lnTo>
                <a:lnTo>
                  <a:pt x="13140" y="11194"/>
                </a:lnTo>
                <a:lnTo>
                  <a:pt x="12264" y="11242"/>
                </a:lnTo>
                <a:lnTo>
                  <a:pt x="11364" y="11340"/>
                </a:lnTo>
                <a:lnTo>
                  <a:pt x="10244" y="11461"/>
                </a:lnTo>
                <a:lnTo>
                  <a:pt x="9125" y="11559"/>
                </a:lnTo>
                <a:lnTo>
                  <a:pt x="8565" y="11583"/>
                </a:lnTo>
                <a:lnTo>
                  <a:pt x="8006" y="11583"/>
                </a:lnTo>
                <a:lnTo>
                  <a:pt x="7446" y="11559"/>
                </a:lnTo>
                <a:lnTo>
                  <a:pt x="6862" y="11510"/>
                </a:lnTo>
                <a:lnTo>
                  <a:pt x="5086" y="11364"/>
                </a:lnTo>
                <a:lnTo>
                  <a:pt x="4210" y="11242"/>
                </a:lnTo>
                <a:lnTo>
                  <a:pt x="3772" y="11169"/>
                </a:lnTo>
                <a:lnTo>
                  <a:pt x="3334" y="11072"/>
                </a:lnTo>
                <a:lnTo>
                  <a:pt x="2993" y="10999"/>
                </a:lnTo>
                <a:lnTo>
                  <a:pt x="2653" y="10877"/>
                </a:lnTo>
                <a:lnTo>
                  <a:pt x="2336" y="10756"/>
                </a:lnTo>
                <a:lnTo>
                  <a:pt x="2020" y="10610"/>
                </a:lnTo>
                <a:lnTo>
                  <a:pt x="1704" y="10439"/>
                </a:lnTo>
                <a:lnTo>
                  <a:pt x="1436" y="10245"/>
                </a:lnTo>
                <a:lnTo>
                  <a:pt x="1168" y="10001"/>
                </a:lnTo>
                <a:lnTo>
                  <a:pt x="949" y="9734"/>
                </a:lnTo>
                <a:lnTo>
                  <a:pt x="852" y="9588"/>
                </a:lnTo>
                <a:lnTo>
                  <a:pt x="779" y="9417"/>
                </a:lnTo>
                <a:lnTo>
                  <a:pt x="706" y="9271"/>
                </a:lnTo>
                <a:lnTo>
                  <a:pt x="657" y="9101"/>
                </a:lnTo>
                <a:lnTo>
                  <a:pt x="633" y="8931"/>
                </a:lnTo>
                <a:lnTo>
                  <a:pt x="609" y="8760"/>
                </a:lnTo>
                <a:lnTo>
                  <a:pt x="633" y="8420"/>
                </a:lnTo>
                <a:lnTo>
                  <a:pt x="682" y="8103"/>
                </a:lnTo>
                <a:lnTo>
                  <a:pt x="803" y="7763"/>
                </a:lnTo>
                <a:lnTo>
                  <a:pt x="949" y="7447"/>
                </a:lnTo>
                <a:lnTo>
                  <a:pt x="1120" y="7155"/>
                </a:lnTo>
                <a:lnTo>
                  <a:pt x="1387" y="6814"/>
                </a:lnTo>
                <a:lnTo>
                  <a:pt x="1679" y="6498"/>
                </a:lnTo>
                <a:lnTo>
                  <a:pt x="1996" y="6230"/>
                </a:lnTo>
                <a:lnTo>
                  <a:pt x="2336" y="5962"/>
                </a:lnTo>
                <a:lnTo>
                  <a:pt x="2336" y="5962"/>
                </a:lnTo>
                <a:lnTo>
                  <a:pt x="2117" y="6279"/>
                </a:lnTo>
                <a:lnTo>
                  <a:pt x="1898" y="6571"/>
                </a:lnTo>
                <a:lnTo>
                  <a:pt x="1874" y="6644"/>
                </a:lnTo>
                <a:lnTo>
                  <a:pt x="1898" y="6717"/>
                </a:lnTo>
                <a:lnTo>
                  <a:pt x="1947" y="6765"/>
                </a:lnTo>
                <a:lnTo>
                  <a:pt x="2044" y="6765"/>
                </a:lnTo>
                <a:lnTo>
                  <a:pt x="2117" y="6741"/>
                </a:lnTo>
                <a:lnTo>
                  <a:pt x="2190" y="6692"/>
                </a:lnTo>
                <a:lnTo>
                  <a:pt x="2336" y="6595"/>
                </a:lnTo>
                <a:lnTo>
                  <a:pt x="2458" y="6449"/>
                </a:lnTo>
                <a:lnTo>
                  <a:pt x="2555" y="6303"/>
                </a:lnTo>
                <a:lnTo>
                  <a:pt x="2847" y="5987"/>
                </a:lnTo>
                <a:lnTo>
                  <a:pt x="3164" y="5695"/>
                </a:lnTo>
                <a:lnTo>
                  <a:pt x="3188" y="5646"/>
                </a:lnTo>
                <a:lnTo>
                  <a:pt x="3212" y="5646"/>
                </a:lnTo>
                <a:lnTo>
                  <a:pt x="3091" y="5792"/>
                </a:lnTo>
                <a:lnTo>
                  <a:pt x="2847" y="6133"/>
                </a:lnTo>
                <a:lnTo>
                  <a:pt x="2774" y="6303"/>
                </a:lnTo>
                <a:lnTo>
                  <a:pt x="2677" y="6498"/>
                </a:lnTo>
                <a:lnTo>
                  <a:pt x="2677" y="6546"/>
                </a:lnTo>
                <a:lnTo>
                  <a:pt x="2726" y="6546"/>
                </a:lnTo>
                <a:lnTo>
                  <a:pt x="2896" y="6449"/>
                </a:lnTo>
                <a:lnTo>
                  <a:pt x="3066" y="6327"/>
                </a:lnTo>
                <a:lnTo>
                  <a:pt x="3212" y="6206"/>
                </a:lnTo>
                <a:lnTo>
                  <a:pt x="3334" y="6035"/>
                </a:lnTo>
                <a:lnTo>
                  <a:pt x="3480" y="5889"/>
                </a:lnTo>
                <a:lnTo>
                  <a:pt x="3626" y="5695"/>
                </a:lnTo>
                <a:lnTo>
                  <a:pt x="3650" y="5719"/>
                </a:lnTo>
                <a:lnTo>
                  <a:pt x="3699" y="5816"/>
                </a:lnTo>
                <a:lnTo>
                  <a:pt x="3577" y="5938"/>
                </a:lnTo>
                <a:lnTo>
                  <a:pt x="3456" y="6108"/>
                </a:lnTo>
                <a:lnTo>
                  <a:pt x="3407" y="6230"/>
                </a:lnTo>
                <a:lnTo>
                  <a:pt x="3407" y="6327"/>
                </a:lnTo>
                <a:lnTo>
                  <a:pt x="3407" y="6352"/>
                </a:lnTo>
                <a:lnTo>
                  <a:pt x="3456" y="6376"/>
                </a:lnTo>
                <a:lnTo>
                  <a:pt x="3529" y="6376"/>
                </a:lnTo>
                <a:lnTo>
                  <a:pt x="3626" y="6327"/>
                </a:lnTo>
                <a:lnTo>
                  <a:pt x="3772" y="6206"/>
                </a:lnTo>
                <a:lnTo>
                  <a:pt x="3869" y="6108"/>
                </a:lnTo>
                <a:lnTo>
                  <a:pt x="3967" y="6157"/>
                </a:lnTo>
                <a:lnTo>
                  <a:pt x="4064" y="6181"/>
                </a:lnTo>
                <a:lnTo>
                  <a:pt x="4186" y="6157"/>
                </a:lnTo>
                <a:lnTo>
                  <a:pt x="4283" y="6084"/>
                </a:lnTo>
                <a:lnTo>
                  <a:pt x="4307" y="6035"/>
                </a:lnTo>
                <a:lnTo>
                  <a:pt x="4307" y="5987"/>
                </a:lnTo>
                <a:lnTo>
                  <a:pt x="4137" y="5719"/>
                </a:lnTo>
                <a:lnTo>
                  <a:pt x="4015" y="5403"/>
                </a:lnTo>
                <a:lnTo>
                  <a:pt x="3918" y="5062"/>
                </a:lnTo>
                <a:lnTo>
                  <a:pt x="3845" y="4697"/>
                </a:lnTo>
                <a:lnTo>
                  <a:pt x="3821" y="4356"/>
                </a:lnTo>
                <a:lnTo>
                  <a:pt x="3821" y="3991"/>
                </a:lnTo>
                <a:lnTo>
                  <a:pt x="3845" y="3651"/>
                </a:lnTo>
                <a:lnTo>
                  <a:pt x="3894" y="3334"/>
                </a:lnTo>
                <a:lnTo>
                  <a:pt x="3942" y="3115"/>
                </a:lnTo>
                <a:lnTo>
                  <a:pt x="4015" y="2896"/>
                </a:lnTo>
                <a:lnTo>
                  <a:pt x="4113" y="2677"/>
                </a:lnTo>
                <a:lnTo>
                  <a:pt x="4210" y="2483"/>
                </a:lnTo>
                <a:lnTo>
                  <a:pt x="4332" y="2288"/>
                </a:lnTo>
                <a:lnTo>
                  <a:pt x="4478" y="2093"/>
                </a:lnTo>
                <a:lnTo>
                  <a:pt x="4599" y="1923"/>
                </a:lnTo>
                <a:lnTo>
                  <a:pt x="4770" y="1753"/>
                </a:lnTo>
                <a:lnTo>
                  <a:pt x="5110" y="1461"/>
                </a:lnTo>
                <a:lnTo>
                  <a:pt x="5475" y="1193"/>
                </a:lnTo>
                <a:lnTo>
                  <a:pt x="5865" y="974"/>
                </a:lnTo>
                <a:lnTo>
                  <a:pt x="6303" y="828"/>
                </a:lnTo>
                <a:lnTo>
                  <a:pt x="6716" y="706"/>
                </a:lnTo>
                <a:lnTo>
                  <a:pt x="7179" y="633"/>
                </a:lnTo>
                <a:lnTo>
                  <a:pt x="7008" y="731"/>
                </a:lnTo>
                <a:lnTo>
                  <a:pt x="6789" y="852"/>
                </a:lnTo>
                <a:lnTo>
                  <a:pt x="6546" y="998"/>
                </a:lnTo>
                <a:lnTo>
                  <a:pt x="6424" y="1071"/>
                </a:lnTo>
                <a:lnTo>
                  <a:pt x="6327" y="1169"/>
                </a:lnTo>
                <a:lnTo>
                  <a:pt x="6278" y="1266"/>
                </a:lnTo>
                <a:lnTo>
                  <a:pt x="6230" y="1363"/>
                </a:lnTo>
                <a:lnTo>
                  <a:pt x="6254" y="1412"/>
                </a:lnTo>
                <a:lnTo>
                  <a:pt x="6303" y="1461"/>
                </a:lnTo>
                <a:lnTo>
                  <a:pt x="6400" y="1485"/>
                </a:lnTo>
                <a:lnTo>
                  <a:pt x="6522" y="1461"/>
                </a:lnTo>
                <a:lnTo>
                  <a:pt x="6643" y="1436"/>
                </a:lnTo>
                <a:lnTo>
                  <a:pt x="6765" y="1363"/>
                </a:lnTo>
                <a:lnTo>
                  <a:pt x="7033" y="1217"/>
                </a:lnTo>
                <a:lnTo>
                  <a:pt x="7203" y="1096"/>
                </a:lnTo>
                <a:lnTo>
                  <a:pt x="7811" y="779"/>
                </a:lnTo>
                <a:lnTo>
                  <a:pt x="7982" y="682"/>
                </a:lnTo>
                <a:lnTo>
                  <a:pt x="8055" y="633"/>
                </a:lnTo>
                <a:lnTo>
                  <a:pt x="8128" y="560"/>
                </a:lnTo>
                <a:close/>
                <a:moveTo>
                  <a:pt x="7933" y="1"/>
                </a:moveTo>
                <a:lnTo>
                  <a:pt x="7349" y="49"/>
                </a:lnTo>
                <a:lnTo>
                  <a:pt x="6789" y="147"/>
                </a:lnTo>
                <a:lnTo>
                  <a:pt x="6254" y="268"/>
                </a:lnTo>
                <a:lnTo>
                  <a:pt x="5767" y="439"/>
                </a:lnTo>
                <a:lnTo>
                  <a:pt x="5524" y="536"/>
                </a:lnTo>
                <a:lnTo>
                  <a:pt x="5281" y="658"/>
                </a:lnTo>
                <a:lnTo>
                  <a:pt x="5062" y="804"/>
                </a:lnTo>
                <a:lnTo>
                  <a:pt x="4843" y="950"/>
                </a:lnTo>
                <a:lnTo>
                  <a:pt x="4624" y="1120"/>
                </a:lnTo>
                <a:lnTo>
                  <a:pt x="4429" y="1315"/>
                </a:lnTo>
                <a:lnTo>
                  <a:pt x="4259" y="1509"/>
                </a:lnTo>
                <a:lnTo>
                  <a:pt x="4088" y="1728"/>
                </a:lnTo>
                <a:lnTo>
                  <a:pt x="3942" y="1947"/>
                </a:lnTo>
                <a:lnTo>
                  <a:pt x="3796" y="2166"/>
                </a:lnTo>
                <a:lnTo>
                  <a:pt x="3675" y="2410"/>
                </a:lnTo>
                <a:lnTo>
                  <a:pt x="3577" y="2653"/>
                </a:lnTo>
                <a:lnTo>
                  <a:pt x="3480" y="2896"/>
                </a:lnTo>
                <a:lnTo>
                  <a:pt x="3407" y="3164"/>
                </a:lnTo>
                <a:lnTo>
                  <a:pt x="3358" y="3407"/>
                </a:lnTo>
                <a:lnTo>
                  <a:pt x="3310" y="3675"/>
                </a:lnTo>
                <a:lnTo>
                  <a:pt x="3310" y="3870"/>
                </a:lnTo>
                <a:lnTo>
                  <a:pt x="3334" y="4210"/>
                </a:lnTo>
                <a:lnTo>
                  <a:pt x="3383" y="4624"/>
                </a:lnTo>
                <a:lnTo>
                  <a:pt x="3480" y="5086"/>
                </a:lnTo>
                <a:lnTo>
                  <a:pt x="3285" y="5086"/>
                </a:lnTo>
                <a:lnTo>
                  <a:pt x="3115" y="5111"/>
                </a:lnTo>
                <a:lnTo>
                  <a:pt x="2726" y="5184"/>
                </a:lnTo>
                <a:lnTo>
                  <a:pt x="2409" y="5305"/>
                </a:lnTo>
                <a:lnTo>
                  <a:pt x="2166" y="5427"/>
                </a:lnTo>
                <a:lnTo>
                  <a:pt x="1825" y="5622"/>
                </a:lnTo>
                <a:lnTo>
                  <a:pt x="1485" y="5889"/>
                </a:lnTo>
                <a:lnTo>
                  <a:pt x="1193" y="6157"/>
                </a:lnTo>
                <a:lnTo>
                  <a:pt x="901" y="6473"/>
                </a:lnTo>
                <a:lnTo>
                  <a:pt x="657" y="6814"/>
                </a:lnTo>
                <a:lnTo>
                  <a:pt x="439" y="7179"/>
                </a:lnTo>
                <a:lnTo>
                  <a:pt x="268" y="7544"/>
                </a:lnTo>
                <a:lnTo>
                  <a:pt x="122" y="7909"/>
                </a:lnTo>
                <a:lnTo>
                  <a:pt x="25" y="8274"/>
                </a:lnTo>
                <a:lnTo>
                  <a:pt x="1" y="8614"/>
                </a:lnTo>
                <a:lnTo>
                  <a:pt x="1" y="8931"/>
                </a:lnTo>
                <a:lnTo>
                  <a:pt x="74" y="9247"/>
                </a:lnTo>
                <a:lnTo>
                  <a:pt x="171" y="9539"/>
                </a:lnTo>
                <a:lnTo>
                  <a:pt x="293" y="9807"/>
                </a:lnTo>
                <a:lnTo>
                  <a:pt x="487" y="10074"/>
                </a:lnTo>
                <a:lnTo>
                  <a:pt x="682" y="10318"/>
                </a:lnTo>
                <a:lnTo>
                  <a:pt x="925" y="10561"/>
                </a:lnTo>
                <a:lnTo>
                  <a:pt x="1168" y="10756"/>
                </a:lnTo>
                <a:lnTo>
                  <a:pt x="1436" y="10950"/>
                </a:lnTo>
                <a:lnTo>
                  <a:pt x="1728" y="11121"/>
                </a:lnTo>
                <a:lnTo>
                  <a:pt x="2020" y="11267"/>
                </a:lnTo>
                <a:lnTo>
                  <a:pt x="2336" y="11413"/>
                </a:lnTo>
                <a:lnTo>
                  <a:pt x="2628" y="11534"/>
                </a:lnTo>
                <a:lnTo>
                  <a:pt x="2945" y="11632"/>
                </a:lnTo>
                <a:lnTo>
                  <a:pt x="3334" y="11729"/>
                </a:lnTo>
                <a:lnTo>
                  <a:pt x="3723" y="11802"/>
                </a:lnTo>
                <a:lnTo>
                  <a:pt x="4526" y="11924"/>
                </a:lnTo>
                <a:lnTo>
                  <a:pt x="6132" y="12070"/>
                </a:lnTo>
                <a:lnTo>
                  <a:pt x="7276" y="12167"/>
                </a:lnTo>
                <a:lnTo>
                  <a:pt x="7836" y="12191"/>
                </a:lnTo>
                <a:lnTo>
                  <a:pt x="8395" y="12216"/>
                </a:lnTo>
                <a:lnTo>
                  <a:pt x="8955" y="12191"/>
                </a:lnTo>
                <a:lnTo>
                  <a:pt x="9514" y="12167"/>
                </a:lnTo>
                <a:lnTo>
                  <a:pt x="10098" y="12118"/>
                </a:lnTo>
                <a:lnTo>
                  <a:pt x="10658" y="12070"/>
                </a:lnTo>
                <a:lnTo>
                  <a:pt x="11583" y="11948"/>
                </a:lnTo>
                <a:lnTo>
                  <a:pt x="12507" y="11875"/>
                </a:lnTo>
                <a:lnTo>
                  <a:pt x="13432" y="11826"/>
                </a:lnTo>
                <a:lnTo>
                  <a:pt x="14357" y="11802"/>
                </a:lnTo>
                <a:lnTo>
                  <a:pt x="15208" y="11802"/>
                </a:lnTo>
                <a:lnTo>
                  <a:pt x="16060" y="11753"/>
                </a:lnTo>
                <a:lnTo>
                  <a:pt x="16498" y="11729"/>
                </a:lnTo>
                <a:lnTo>
                  <a:pt x="16911" y="11656"/>
                </a:lnTo>
                <a:lnTo>
                  <a:pt x="17325" y="11583"/>
                </a:lnTo>
                <a:lnTo>
                  <a:pt x="17739" y="11486"/>
                </a:lnTo>
                <a:lnTo>
                  <a:pt x="18079" y="11364"/>
                </a:lnTo>
                <a:lnTo>
                  <a:pt x="18396" y="11218"/>
                </a:lnTo>
                <a:lnTo>
                  <a:pt x="18688" y="11048"/>
                </a:lnTo>
                <a:lnTo>
                  <a:pt x="18931" y="10853"/>
                </a:lnTo>
                <a:lnTo>
                  <a:pt x="19174" y="10634"/>
                </a:lnTo>
                <a:lnTo>
                  <a:pt x="19369" y="10415"/>
                </a:lnTo>
                <a:lnTo>
                  <a:pt x="19539" y="10147"/>
                </a:lnTo>
                <a:lnTo>
                  <a:pt x="19685" y="9880"/>
                </a:lnTo>
                <a:lnTo>
                  <a:pt x="19807" y="9588"/>
                </a:lnTo>
                <a:lnTo>
                  <a:pt x="19904" y="9296"/>
                </a:lnTo>
                <a:lnTo>
                  <a:pt x="19953" y="8979"/>
                </a:lnTo>
                <a:lnTo>
                  <a:pt x="19977" y="8663"/>
                </a:lnTo>
                <a:lnTo>
                  <a:pt x="19977" y="8322"/>
                </a:lnTo>
                <a:lnTo>
                  <a:pt x="19953" y="8006"/>
                </a:lnTo>
                <a:lnTo>
                  <a:pt x="19880" y="7665"/>
                </a:lnTo>
                <a:lnTo>
                  <a:pt x="19783" y="7325"/>
                </a:lnTo>
                <a:lnTo>
                  <a:pt x="19710" y="7057"/>
                </a:lnTo>
                <a:lnTo>
                  <a:pt x="19588" y="6790"/>
                </a:lnTo>
                <a:lnTo>
                  <a:pt x="19442" y="6546"/>
                </a:lnTo>
                <a:lnTo>
                  <a:pt x="19296" y="6303"/>
                </a:lnTo>
                <a:lnTo>
                  <a:pt x="19126" y="6060"/>
                </a:lnTo>
                <a:lnTo>
                  <a:pt x="18955" y="5865"/>
                </a:lnTo>
                <a:lnTo>
                  <a:pt x="18761" y="5670"/>
                </a:lnTo>
                <a:lnTo>
                  <a:pt x="18542" y="5476"/>
                </a:lnTo>
                <a:lnTo>
                  <a:pt x="18323" y="5330"/>
                </a:lnTo>
                <a:lnTo>
                  <a:pt x="18104" y="5208"/>
                </a:lnTo>
                <a:lnTo>
                  <a:pt x="17860" y="5086"/>
                </a:lnTo>
                <a:lnTo>
                  <a:pt x="17593" y="5013"/>
                </a:lnTo>
                <a:lnTo>
                  <a:pt x="17325" y="4965"/>
                </a:lnTo>
                <a:lnTo>
                  <a:pt x="17057" y="4940"/>
                </a:lnTo>
                <a:lnTo>
                  <a:pt x="16790" y="4965"/>
                </a:lnTo>
                <a:lnTo>
                  <a:pt x="16522" y="5013"/>
                </a:lnTo>
                <a:lnTo>
                  <a:pt x="16522" y="4794"/>
                </a:lnTo>
                <a:lnTo>
                  <a:pt x="16522" y="4600"/>
                </a:lnTo>
                <a:lnTo>
                  <a:pt x="16473" y="4381"/>
                </a:lnTo>
                <a:lnTo>
                  <a:pt x="16425" y="4186"/>
                </a:lnTo>
                <a:lnTo>
                  <a:pt x="16352" y="3991"/>
                </a:lnTo>
                <a:lnTo>
                  <a:pt x="16279" y="3797"/>
                </a:lnTo>
                <a:lnTo>
                  <a:pt x="16182" y="3602"/>
                </a:lnTo>
                <a:lnTo>
                  <a:pt x="16060" y="3407"/>
                </a:lnTo>
                <a:lnTo>
                  <a:pt x="15792" y="3067"/>
                </a:lnTo>
                <a:lnTo>
                  <a:pt x="15500" y="2750"/>
                </a:lnTo>
                <a:lnTo>
                  <a:pt x="15184" y="2483"/>
                </a:lnTo>
                <a:lnTo>
                  <a:pt x="14843" y="2239"/>
                </a:lnTo>
                <a:lnTo>
                  <a:pt x="14673" y="2142"/>
                </a:lnTo>
                <a:lnTo>
                  <a:pt x="14478" y="2045"/>
                </a:lnTo>
                <a:lnTo>
                  <a:pt x="14284" y="1972"/>
                </a:lnTo>
                <a:lnTo>
                  <a:pt x="14089" y="1899"/>
                </a:lnTo>
                <a:lnTo>
                  <a:pt x="13870" y="1850"/>
                </a:lnTo>
                <a:lnTo>
                  <a:pt x="13651" y="1801"/>
                </a:lnTo>
                <a:lnTo>
                  <a:pt x="13432" y="1777"/>
                </a:lnTo>
                <a:lnTo>
                  <a:pt x="13213" y="1777"/>
                </a:lnTo>
                <a:lnTo>
                  <a:pt x="12994" y="1801"/>
                </a:lnTo>
                <a:lnTo>
                  <a:pt x="12775" y="1826"/>
                </a:lnTo>
                <a:lnTo>
                  <a:pt x="12580" y="1899"/>
                </a:lnTo>
                <a:lnTo>
                  <a:pt x="12386" y="1972"/>
                </a:lnTo>
                <a:lnTo>
                  <a:pt x="12215" y="2069"/>
                </a:lnTo>
                <a:lnTo>
                  <a:pt x="12069" y="2191"/>
                </a:lnTo>
                <a:lnTo>
                  <a:pt x="11923" y="2361"/>
                </a:lnTo>
                <a:lnTo>
                  <a:pt x="11802" y="2531"/>
                </a:lnTo>
                <a:lnTo>
                  <a:pt x="11656" y="2239"/>
                </a:lnTo>
                <a:lnTo>
                  <a:pt x="11485" y="1947"/>
                </a:lnTo>
                <a:lnTo>
                  <a:pt x="11291" y="1680"/>
                </a:lnTo>
                <a:lnTo>
                  <a:pt x="11072" y="1412"/>
                </a:lnTo>
                <a:lnTo>
                  <a:pt x="10828" y="1169"/>
                </a:lnTo>
                <a:lnTo>
                  <a:pt x="10585" y="925"/>
                </a:lnTo>
                <a:lnTo>
                  <a:pt x="10317" y="731"/>
                </a:lnTo>
                <a:lnTo>
                  <a:pt x="10050" y="536"/>
                </a:lnTo>
                <a:lnTo>
                  <a:pt x="9806" y="390"/>
                </a:lnTo>
                <a:lnTo>
                  <a:pt x="9563" y="268"/>
                </a:lnTo>
                <a:lnTo>
                  <a:pt x="9320" y="195"/>
                </a:lnTo>
                <a:lnTo>
                  <a:pt x="9052" y="122"/>
                </a:lnTo>
                <a:lnTo>
                  <a:pt x="8784" y="74"/>
                </a:lnTo>
                <a:lnTo>
                  <a:pt x="8492" y="25"/>
                </a:lnTo>
                <a:lnTo>
                  <a:pt x="822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/>
          <p:nvPr>
            <p:ph type="title"/>
          </p:nvPr>
        </p:nvSpPr>
        <p:spPr>
          <a:xfrm>
            <a:off x="975525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Organization</a:t>
            </a:r>
            <a:endParaRPr b="1" sz="3500"/>
          </a:p>
        </p:txBody>
      </p:sp>
      <p:sp>
        <p:nvSpPr>
          <p:cNvPr id="69" name="Google Shape;69;p12"/>
          <p:cNvSpPr txBox="1"/>
          <p:nvPr/>
        </p:nvSpPr>
        <p:spPr>
          <a:xfrm>
            <a:off x="1412700" y="1200113"/>
            <a:ext cx="6318600" cy="32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Shared Google Drive</a:t>
            </a:r>
            <a:endParaRPr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60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Individual Folders 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Allow</a:t>
            </a: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 members to gage focus and ownership of </a:t>
            </a: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materials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Group Folders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Separation of </a:t>
            </a: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material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Slack</a:t>
            </a:r>
            <a:endParaRPr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Main form of communication for our team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Separate channels for specific group communication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Calendar</a:t>
            </a:r>
            <a:endParaRPr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Deadlines to keep everyone on track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Website</a:t>
            </a:r>
            <a:endParaRPr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Haki will take charge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Point of Contact</a:t>
            </a:r>
            <a:endParaRPr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Roger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2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975525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Weekly Meeting</a:t>
            </a:r>
            <a:endParaRPr b="1" sz="3500"/>
          </a:p>
        </p:txBody>
      </p:sp>
      <p:sp>
        <p:nvSpPr>
          <p:cNvPr id="76" name="Google Shape;76;p13"/>
          <p:cNvSpPr txBox="1"/>
          <p:nvPr/>
        </p:nvSpPr>
        <p:spPr>
          <a:xfrm>
            <a:off x="1463125" y="1350025"/>
            <a:ext cx="6318600" cy="32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When?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Every Monday during our class time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Goal of meeting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Set </a:t>
            </a: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individual</a:t>
            </a: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 and group weekly goals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Each group has presentation 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Allows other members to understand their work and focus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Extra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Each group meets up outside of Weekly meeting more frequently to collaborate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On a group basis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945575" y="517306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Safety</a:t>
            </a:r>
            <a:r>
              <a:rPr b="1" lang="en" sz="3500"/>
              <a:t> Measures</a:t>
            </a:r>
            <a:endParaRPr b="1" sz="3500"/>
          </a:p>
        </p:txBody>
      </p:sp>
      <p:sp>
        <p:nvSpPr>
          <p:cNvPr id="83" name="Google Shape;83;p14"/>
          <p:cNvSpPr txBox="1"/>
          <p:nvPr/>
        </p:nvSpPr>
        <p:spPr>
          <a:xfrm>
            <a:off x="1463125" y="1387275"/>
            <a:ext cx="6318600" cy="32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Wear goggles when working with equipment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Check voltage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Report damage to groups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Clear floors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Clean workspace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No food and drink by workspace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Label components </a:t>
            </a:r>
            <a:endParaRPr b="1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/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Deadlines</a:t>
            </a:r>
            <a:endParaRPr b="1" sz="3500"/>
          </a:p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5"/>
          <p:cNvSpPr txBox="1"/>
          <p:nvPr/>
        </p:nvSpPr>
        <p:spPr>
          <a:xfrm>
            <a:off x="623700" y="1392675"/>
            <a:ext cx="85869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Preliminary Project Proposal (9/21/2022): Website Evaluation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Safety Plan and Review (due before “hands-on” work commences)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Final Design Proposal (Target Date 11/9/2022): Website Evaluation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Statement of Individual Goals (11/9/2022)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Preliminary Design Review (Target Date 12/6/2022)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Midyear Progress Report (12/12/2022): Website Evaluation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800"/>
              <a:buFont typeface="Lato"/>
              <a:buChar char="-"/>
            </a:pPr>
            <a:r>
              <a:rPr lang="en" sz="1800">
                <a:solidFill>
                  <a:srgbClr val="505670"/>
                </a:solidFill>
                <a:latin typeface="Lato"/>
                <a:ea typeface="Lato"/>
                <a:cs typeface="Lato"/>
                <a:sym typeface="Lato"/>
              </a:rPr>
              <a:t>Midyear Poster Session (TBD, Finals Week 2022)</a:t>
            </a:r>
            <a:endParaRPr sz="1800">
              <a:solidFill>
                <a:srgbClr val="505670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>
            <p:ph type="title"/>
          </p:nvPr>
        </p:nvSpPr>
        <p:spPr>
          <a:xfrm>
            <a:off x="945575" y="517306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/>
              <a:t>Research Outcomes</a:t>
            </a:r>
            <a:endParaRPr b="1" sz="3500"/>
          </a:p>
        </p:txBody>
      </p:sp>
      <p:sp>
        <p:nvSpPr>
          <p:cNvPr id="97" name="Google Shape;97;p16"/>
          <p:cNvSpPr txBox="1"/>
          <p:nvPr/>
        </p:nvSpPr>
        <p:spPr>
          <a:xfrm>
            <a:off x="1463125" y="1037775"/>
            <a:ext cx="6318600" cy="32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Due Date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Monday, September 12th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Compile</a:t>
            </a: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 Questions</a:t>
            </a:r>
            <a:endParaRPr b="1"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Preliminary questions for group and topics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Roger will direct necessary questions to Professor Wey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Preliminary BOM</a:t>
            </a:r>
            <a:endParaRPr b="1"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Potential Venders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Create a spreadsheet to keep the list of materials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Documentation </a:t>
            </a:r>
            <a:endParaRPr b="1"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Literature review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High level summaries</a:t>
            </a:r>
            <a:endParaRPr sz="1200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Group Presentation</a:t>
            </a:r>
            <a:endParaRPr b="1" sz="12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arela Round"/>
              <a:buChar char="-"/>
            </a:pPr>
            <a:r>
              <a:rPr lang="en" sz="12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rPr>
              <a:t>Each group creates presentation to demonstrate findings and inform rest of team on research development</a:t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6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title"/>
          </p:nvPr>
        </p:nvSpPr>
        <p:spPr>
          <a:xfrm>
            <a:off x="925450" y="517331"/>
            <a:ext cx="7088100" cy="6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979CB8"/>
                </a:solidFill>
              </a:rPr>
              <a:t>Structural outline of the system- Research</a:t>
            </a:r>
            <a:endParaRPr b="1" sz="3400">
              <a:solidFill>
                <a:srgbClr val="979CB8"/>
              </a:solidFill>
            </a:endParaRPr>
          </a:p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p17"/>
          <p:cNvSpPr txBox="1"/>
          <p:nvPr/>
        </p:nvSpPr>
        <p:spPr>
          <a:xfrm>
            <a:off x="596275" y="1426850"/>
            <a:ext cx="3751800" cy="12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Group A</a:t>
            </a:r>
            <a:endParaRPr b="1"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Haki, Will A, Zheping, Joe, Ziqi,           and Chiko</a:t>
            </a:r>
            <a:endParaRPr b="1"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cxnSp>
        <p:nvCxnSpPr>
          <p:cNvPr id="106" name="Google Shape;106;p17"/>
          <p:cNvCxnSpPr/>
          <p:nvPr/>
        </p:nvCxnSpPr>
        <p:spPr>
          <a:xfrm>
            <a:off x="4613900" y="1281900"/>
            <a:ext cx="34200" cy="3246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" name="Google Shape;107;p17"/>
          <p:cNvSpPr txBox="1"/>
          <p:nvPr/>
        </p:nvSpPr>
        <p:spPr>
          <a:xfrm>
            <a:off x="4706350" y="1332875"/>
            <a:ext cx="3846300" cy="12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Group B</a:t>
            </a:r>
            <a:endParaRPr b="1"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Varela Round"/>
                <a:ea typeface="Varela Round"/>
                <a:cs typeface="Varela Round"/>
                <a:sym typeface="Varela Round"/>
              </a:rPr>
              <a:t>Anna McKay, Roger, Henry, Will O,     Tim, and Boris</a:t>
            </a:r>
            <a:endParaRPr sz="1500">
              <a:solidFill>
                <a:schemeClr val="accent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925450" y="2833800"/>
            <a:ext cx="4414800" cy="13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Sensors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Microcontroller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○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User Interface</a:t>
            </a: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Motor (stepper or actuator)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Website Management</a:t>
            </a:r>
            <a:endParaRPr sz="80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5216225" y="2833800"/>
            <a:ext cx="3000000" cy="13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Solar Panels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Battery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Inverter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Charged Controller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ts val="1400"/>
              <a:buFont typeface="Varela Round"/>
              <a:buChar char="-"/>
            </a:pPr>
            <a:r>
              <a:rPr lang="en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rPr>
              <a:t>Frame/case </a:t>
            </a:r>
            <a:endParaRPr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E7CC3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idx="4294967295" type="subTitle"/>
          </p:nvPr>
        </p:nvSpPr>
        <p:spPr>
          <a:xfrm>
            <a:off x="1177800" y="2059041"/>
            <a:ext cx="6788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FFFF"/>
                </a:solidFill>
              </a:rPr>
              <a:t>Any questions?</a:t>
            </a:r>
            <a:endParaRPr b="1" sz="3600">
              <a:solidFill>
                <a:srgbClr val="FFFFFF"/>
              </a:solidFill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2076850" y="1842169"/>
            <a:ext cx="4748538" cy="1422375"/>
          </a:xfrm>
          <a:custGeom>
            <a:rect b="b" l="l" r="r" t="t"/>
            <a:pathLst>
              <a:path extrusionOk="0" h="66288" w="163180">
                <a:moveTo>
                  <a:pt x="90243" y="4462"/>
                </a:moveTo>
                <a:cubicBezTo>
                  <a:pt x="83154" y="411"/>
                  <a:pt x="74074" y="1064"/>
                  <a:pt x="65923" y="1544"/>
                </a:cubicBezTo>
                <a:cubicBezTo>
                  <a:pt x="51317" y="2404"/>
                  <a:pt x="36069" y="4456"/>
                  <a:pt x="23122" y="11271"/>
                </a:cubicBezTo>
                <a:cubicBezTo>
                  <a:pt x="13017" y="16590"/>
                  <a:pt x="6735" y="34520"/>
                  <a:pt x="13070" y="44021"/>
                </a:cubicBezTo>
                <a:cubicBezTo>
                  <a:pt x="21835" y="57167"/>
                  <a:pt x="41795" y="58764"/>
                  <a:pt x="57493" y="60558"/>
                </a:cubicBezTo>
                <a:cubicBezTo>
                  <a:pt x="73279" y="62362"/>
                  <a:pt x="89298" y="61844"/>
                  <a:pt x="105158" y="60882"/>
                </a:cubicBezTo>
                <a:cubicBezTo>
                  <a:pt x="125660" y="59638"/>
                  <a:pt x="157482" y="50276"/>
                  <a:pt x="158336" y="29754"/>
                </a:cubicBezTo>
                <a:cubicBezTo>
                  <a:pt x="158620" y="22933"/>
                  <a:pt x="156399" y="13869"/>
                  <a:pt x="150230" y="10947"/>
                </a:cubicBezTo>
                <a:cubicBezTo>
                  <a:pt x="140017" y="6109"/>
                  <a:pt x="128254" y="5623"/>
                  <a:pt x="117156" y="3489"/>
                </a:cubicBezTo>
                <a:cubicBezTo>
                  <a:pt x="107059" y="1548"/>
                  <a:pt x="96605" y="2637"/>
                  <a:pt x="86352" y="1868"/>
                </a:cubicBezTo>
                <a:cubicBezTo>
                  <a:pt x="69538" y="607"/>
                  <a:pt x="52189" y="-1640"/>
                  <a:pt x="35768" y="2192"/>
                </a:cubicBezTo>
                <a:cubicBezTo>
                  <a:pt x="28377" y="3917"/>
                  <a:pt x="20507" y="5025"/>
                  <a:pt x="14043" y="9002"/>
                </a:cubicBezTo>
                <a:cubicBezTo>
                  <a:pt x="5849" y="14043"/>
                  <a:pt x="-2455" y="25547"/>
                  <a:pt x="748" y="34618"/>
                </a:cubicBezTo>
                <a:cubicBezTo>
                  <a:pt x="8217" y="55774"/>
                  <a:pt x="39445" y="60369"/>
                  <a:pt x="61708" y="63152"/>
                </a:cubicBezTo>
                <a:cubicBezTo>
                  <a:pt x="92043" y="66944"/>
                  <a:pt x="130198" y="71092"/>
                  <a:pt x="152500" y="50182"/>
                </a:cubicBezTo>
                <a:cubicBezTo>
                  <a:pt x="161822" y="41442"/>
                  <a:pt x="168060" y="20139"/>
                  <a:pt x="158012" y="12244"/>
                </a:cubicBezTo>
                <a:cubicBezTo>
                  <a:pt x="155373" y="10171"/>
                  <a:pt x="151540" y="10464"/>
                  <a:pt x="148284" y="9650"/>
                </a:cubicBezTo>
                <a:cubicBezTo>
                  <a:pt x="134411" y="6182"/>
                  <a:pt x="119783" y="6732"/>
                  <a:pt x="105483" y="6732"/>
                </a:cubicBez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116" name="Google Shape;116;p18"/>
          <p:cNvCxnSpPr/>
          <p:nvPr/>
        </p:nvCxnSpPr>
        <p:spPr>
          <a:xfrm flipH="1">
            <a:off x="6023075" y="1690181"/>
            <a:ext cx="810600" cy="5289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17" name="Google Shape;117;p18"/>
          <p:cNvCxnSpPr/>
          <p:nvPr/>
        </p:nvCxnSpPr>
        <p:spPr>
          <a:xfrm>
            <a:off x="3380350" y="1726669"/>
            <a:ext cx="219000" cy="4194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18" name="Google Shape;118;p18"/>
          <p:cNvCxnSpPr/>
          <p:nvPr/>
        </p:nvCxnSpPr>
        <p:spPr>
          <a:xfrm flipH="1" rot="10800000">
            <a:off x="2350850" y="2894063"/>
            <a:ext cx="826800" cy="4863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18"/>
          <p:cNvCxnSpPr/>
          <p:nvPr/>
        </p:nvCxnSpPr>
        <p:spPr>
          <a:xfrm rot="10800000">
            <a:off x="5406800" y="2887725"/>
            <a:ext cx="178500" cy="5352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18"/>
          <p:cNvCxnSpPr/>
          <p:nvPr/>
        </p:nvCxnSpPr>
        <p:spPr>
          <a:xfrm rot="10800000">
            <a:off x="5707050" y="2845219"/>
            <a:ext cx="186300" cy="1278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dash"/>
            <a:round/>
            <a:headEnd len="med" w="med" type="none"/>
            <a:tailEnd len="med" w="med" type="triangle"/>
          </a:ln>
        </p:spPr>
      </p:cxnSp>
      <p:sp>
        <p:nvSpPr>
          <p:cNvPr id="121" name="Google Shape;121;p18"/>
          <p:cNvSpPr txBox="1"/>
          <p:nvPr>
            <p:ph idx="12" type="sldNum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inculo template">
  <a:themeElements>
    <a:clrScheme name="Custom 347">
      <a:dk1>
        <a:srgbClr val="505670"/>
      </a:dk1>
      <a:lt1>
        <a:srgbClr val="FFFFFF"/>
      </a:lt1>
      <a:dk2>
        <a:srgbClr val="979CB8"/>
      </a:dk2>
      <a:lt2>
        <a:srgbClr val="EFF0F4"/>
      </a:lt2>
      <a:accent1>
        <a:srgbClr val="F9AC08"/>
      </a:accent1>
      <a:accent2>
        <a:srgbClr val="C48706"/>
      </a:accent2>
      <a:accent3>
        <a:srgbClr val="01ABCF"/>
      </a:accent3>
      <a:accent4>
        <a:srgbClr val="00839F"/>
      </a:accent4>
      <a:accent5>
        <a:srgbClr val="AACF20"/>
      </a:accent5>
      <a:accent6>
        <a:srgbClr val="EA3A68"/>
      </a:accent6>
      <a:hlink>
        <a:srgbClr val="50567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