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1945600" cy="16459200"/>
  <p:notesSz cx="6858000" cy="9144000"/>
  <p:defaultTextStyle>
    <a:defPPr>
      <a:defRPr lang="en-US"/>
    </a:defPPr>
    <a:lvl1pPr marL="0" algn="l" defTabSz="1097280" rtl="0" eaLnBrk="1" latinLnBrk="0" hangingPunct="1">
      <a:defRPr sz="4300" kern="1200">
        <a:solidFill>
          <a:schemeClr val="tx1"/>
        </a:solidFill>
        <a:latin typeface="+mn-lt"/>
        <a:ea typeface="+mn-ea"/>
        <a:cs typeface="+mn-cs"/>
      </a:defRPr>
    </a:lvl1pPr>
    <a:lvl2pPr marL="1097280" algn="l" defTabSz="1097280" rtl="0" eaLnBrk="1" latinLnBrk="0" hangingPunct="1">
      <a:defRPr sz="4300" kern="1200">
        <a:solidFill>
          <a:schemeClr val="tx1"/>
        </a:solidFill>
        <a:latin typeface="+mn-lt"/>
        <a:ea typeface="+mn-ea"/>
        <a:cs typeface="+mn-cs"/>
      </a:defRPr>
    </a:lvl2pPr>
    <a:lvl3pPr marL="2194560" algn="l" defTabSz="1097280" rtl="0" eaLnBrk="1" latinLnBrk="0" hangingPunct="1">
      <a:defRPr sz="4300" kern="1200">
        <a:solidFill>
          <a:schemeClr val="tx1"/>
        </a:solidFill>
        <a:latin typeface="+mn-lt"/>
        <a:ea typeface="+mn-ea"/>
        <a:cs typeface="+mn-cs"/>
      </a:defRPr>
    </a:lvl3pPr>
    <a:lvl4pPr marL="3291840" algn="l" defTabSz="1097280" rtl="0" eaLnBrk="1" latinLnBrk="0" hangingPunct="1">
      <a:defRPr sz="4300" kern="1200">
        <a:solidFill>
          <a:schemeClr val="tx1"/>
        </a:solidFill>
        <a:latin typeface="+mn-lt"/>
        <a:ea typeface="+mn-ea"/>
        <a:cs typeface="+mn-cs"/>
      </a:defRPr>
    </a:lvl4pPr>
    <a:lvl5pPr marL="4389120" algn="l" defTabSz="1097280" rtl="0" eaLnBrk="1" latinLnBrk="0" hangingPunct="1">
      <a:defRPr sz="4300" kern="1200">
        <a:solidFill>
          <a:schemeClr val="tx1"/>
        </a:solidFill>
        <a:latin typeface="+mn-lt"/>
        <a:ea typeface="+mn-ea"/>
        <a:cs typeface="+mn-cs"/>
      </a:defRPr>
    </a:lvl5pPr>
    <a:lvl6pPr marL="5486400" algn="l" defTabSz="1097280" rtl="0" eaLnBrk="1" latinLnBrk="0" hangingPunct="1">
      <a:defRPr sz="4300" kern="1200">
        <a:solidFill>
          <a:schemeClr val="tx1"/>
        </a:solidFill>
        <a:latin typeface="+mn-lt"/>
        <a:ea typeface="+mn-ea"/>
        <a:cs typeface="+mn-cs"/>
      </a:defRPr>
    </a:lvl6pPr>
    <a:lvl7pPr marL="6583680" algn="l" defTabSz="1097280" rtl="0" eaLnBrk="1" latinLnBrk="0" hangingPunct="1">
      <a:defRPr sz="4300" kern="1200">
        <a:solidFill>
          <a:schemeClr val="tx1"/>
        </a:solidFill>
        <a:latin typeface="+mn-lt"/>
        <a:ea typeface="+mn-ea"/>
        <a:cs typeface="+mn-cs"/>
      </a:defRPr>
    </a:lvl7pPr>
    <a:lvl8pPr marL="7680960" algn="l" defTabSz="1097280" rtl="0" eaLnBrk="1" latinLnBrk="0" hangingPunct="1">
      <a:defRPr sz="4300" kern="1200">
        <a:solidFill>
          <a:schemeClr val="tx1"/>
        </a:solidFill>
        <a:latin typeface="+mn-lt"/>
        <a:ea typeface="+mn-ea"/>
        <a:cs typeface="+mn-cs"/>
      </a:defRPr>
    </a:lvl8pPr>
    <a:lvl9pPr marL="8778240" algn="l" defTabSz="1097280" rtl="0" eaLnBrk="1" latinLnBrk="0" hangingPunct="1">
      <a:defRPr sz="4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41" d="100"/>
          <a:sy n="41" d="100"/>
        </p:scale>
        <p:origin x="-568" y="-160"/>
      </p:cViewPr>
      <p:guideLst>
        <p:guide orient="horz" pos="5184"/>
        <p:guide pos="69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626F1-73FC-1241-A1D8-F6B43BA0428C}" type="datetimeFigureOut">
              <a:rPr lang="en-US" smtClean="0"/>
              <a:t>4/18/16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52F2A-2124-9D46-B75D-BD47EF2357C6}" type="slidenum">
              <a:rPr lang="en-US" smtClean="0"/>
              <a:t>‹#›</a:t>
            </a:fld>
            <a:endParaRPr lang="en-US"/>
          </a:p>
        </p:txBody>
      </p:sp>
    </p:spTree>
    <p:extLst>
      <p:ext uri="{BB962C8B-B14F-4D97-AF65-F5344CB8AC3E}">
        <p14:creationId xmlns:p14="http://schemas.microsoft.com/office/powerpoint/2010/main" val="35955351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E52F2A-2124-9D46-B75D-BD47EF2357C6}" type="slidenum">
              <a:rPr lang="en-US" smtClean="0"/>
              <a:t>1</a:t>
            </a:fld>
            <a:endParaRPr lang="en-US"/>
          </a:p>
        </p:txBody>
      </p:sp>
    </p:spTree>
    <p:extLst>
      <p:ext uri="{BB962C8B-B14F-4D97-AF65-F5344CB8AC3E}">
        <p14:creationId xmlns:p14="http://schemas.microsoft.com/office/powerpoint/2010/main" val="159527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113021"/>
            <a:ext cx="18653760" cy="352806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1840" y="9326880"/>
            <a:ext cx="15361920" cy="4206240"/>
          </a:xfrm>
        </p:spPr>
        <p:txBody>
          <a:bodyPr/>
          <a:lstStyle>
            <a:lvl1pPr marL="0" indent="0" algn="ctr">
              <a:buNone/>
              <a:defRPr>
                <a:solidFill>
                  <a:schemeClr val="tx1">
                    <a:tint val="75000"/>
                  </a:schemeClr>
                </a:solidFill>
              </a:defRPr>
            </a:lvl1pPr>
            <a:lvl2pPr marL="1097280" indent="0" algn="ctr">
              <a:buNone/>
              <a:defRPr>
                <a:solidFill>
                  <a:schemeClr val="tx1">
                    <a:tint val="75000"/>
                  </a:schemeClr>
                </a:solidFill>
              </a:defRPr>
            </a:lvl2pPr>
            <a:lvl3pPr marL="2194560" indent="0" algn="ctr">
              <a:buNone/>
              <a:defRPr>
                <a:solidFill>
                  <a:schemeClr val="tx1">
                    <a:tint val="75000"/>
                  </a:schemeClr>
                </a:solidFill>
              </a:defRPr>
            </a:lvl3pPr>
            <a:lvl4pPr marL="3291840" indent="0" algn="ctr">
              <a:buNone/>
              <a:defRPr>
                <a:solidFill>
                  <a:schemeClr val="tx1">
                    <a:tint val="75000"/>
                  </a:schemeClr>
                </a:solidFill>
              </a:defRPr>
            </a:lvl4pPr>
            <a:lvl5pPr marL="4389120" indent="0" algn="ctr">
              <a:buNone/>
              <a:defRPr>
                <a:solidFill>
                  <a:schemeClr val="tx1">
                    <a:tint val="75000"/>
                  </a:schemeClr>
                </a:solidFill>
              </a:defRPr>
            </a:lvl5pPr>
            <a:lvl6pPr marL="5486400" indent="0" algn="ctr">
              <a:buNone/>
              <a:defRPr>
                <a:solidFill>
                  <a:schemeClr val="tx1">
                    <a:tint val="75000"/>
                  </a:schemeClr>
                </a:solidFill>
              </a:defRPr>
            </a:lvl6pPr>
            <a:lvl7pPr marL="6583680" indent="0" algn="ctr">
              <a:buNone/>
              <a:defRPr>
                <a:solidFill>
                  <a:schemeClr val="tx1">
                    <a:tint val="75000"/>
                  </a:schemeClr>
                </a:solidFill>
              </a:defRPr>
            </a:lvl7pPr>
            <a:lvl8pPr marL="7680960" indent="0" algn="ctr">
              <a:buNone/>
              <a:defRPr>
                <a:solidFill>
                  <a:schemeClr val="tx1">
                    <a:tint val="75000"/>
                  </a:schemeClr>
                </a:solidFill>
              </a:defRPr>
            </a:lvl8pPr>
            <a:lvl9pPr marL="87782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D110F9-4F2E-A740-A818-8BBFF30FBF65}"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10F9-4F2E-A740-A818-8BBFF30FBF65}"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10560" y="659132"/>
            <a:ext cx="4937760" cy="140436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7280" y="659132"/>
            <a:ext cx="14447520" cy="140436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10F9-4F2E-A740-A818-8BBFF30FBF65}"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10F9-4F2E-A740-A818-8BBFF30FBF65}"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10576561"/>
            <a:ext cx="18653760" cy="3268980"/>
          </a:xfrm>
        </p:spPr>
        <p:txBody>
          <a:bodyPr anchor="t"/>
          <a:lstStyle>
            <a:lvl1pPr algn="l">
              <a:defRPr sz="96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1" y="6976112"/>
            <a:ext cx="18653760" cy="3600449"/>
          </a:xfrm>
        </p:spPr>
        <p:txBody>
          <a:bodyPr anchor="b"/>
          <a:lstStyle>
            <a:lvl1pPr marL="0" indent="0">
              <a:buNone/>
              <a:defRPr sz="4800">
                <a:solidFill>
                  <a:schemeClr val="tx1">
                    <a:tint val="75000"/>
                  </a:schemeClr>
                </a:solidFill>
              </a:defRPr>
            </a:lvl1pPr>
            <a:lvl2pPr marL="1097280" indent="0">
              <a:buNone/>
              <a:defRPr sz="4300">
                <a:solidFill>
                  <a:schemeClr val="tx1">
                    <a:tint val="75000"/>
                  </a:schemeClr>
                </a:solidFill>
              </a:defRPr>
            </a:lvl2pPr>
            <a:lvl3pPr marL="2194560" indent="0">
              <a:buNone/>
              <a:defRPr sz="3800">
                <a:solidFill>
                  <a:schemeClr val="tx1">
                    <a:tint val="75000"/>
                  </a:schemeClr>
                </a:solidFill>
              </a:defRPr>
            </a:lvl3pPr>
            <a:lvl4pPr marL="3291840" indent="0">
              <a:buNone/>
              <a:defRPr sz="3400">
                <a:solidFill>
                  <a:schemeClr val="tx1">
                    <a:tint val="75000"/>
                  </a:schemeClr>
                </a:solidFill>
              </a:defRPr>
            </a:lvl4pPr>
            <a:lvl5pPr marL="4389120" indent="0">
              <a:buNone/>
              <a:defRPr sz="3400">
                <a:solidFill>
                  <a:schemeClr val="tx1">
                    <a:tint val="75000"/>
                  </a:schemeClr>
                </a:solidFill>
              </a:defRPr>
            </a:lvl5pPr>
            <a:lvl6pPr marL="5486400" indent="0">
              <a:buNone/>
              <a:defRPr sz="3400">
                <a:solidFill>
                  <a:schemeClr val="tx1">
                    <a:tint val="75000"/>
                  </a:schemeClr>
                </a:solidFill>
              </a:defRPr>
            </a:lvl6pPr>
            <a:lvl7pPr marL="6583680" indent="0">
              <a:buNone/>
              <a:defRPr sz="3400">
                <a:solidFill>
                  <a:schemeClr val="tx1">
                    <a:tint val="75000"/>
                  </a:schemeClr>
                </a:solidFill>
              </a:defRPr>
            </a:lvl7pPr>
            <a:lvl8pPr marL="7680960" indent="0">
              <a:buNone/>
              <a:defRPr sz="3400">
                <a:solidFill>
                  <a:schemeClr val="tx1">
                    <a:tint val="75000"/>
                  </a:schemeClr>
                </a:solidFill>
              </a:defRPr>
            </a:lvl8pPr>
            <a:lvl9pPr marL="8778240" indent="0">
              <a:buNone/>
              <a:defRPr sz="3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D110F9-4F2E-A740-A818-8BBFF30FBF65}" type="datetimeFigureOut">
              <a:rPr lang="en-US" smtClean="0"/>
              <a:t>4/18/16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280" y="3840481"/>
            <a:ext cx="9692640" cy="10862311"/>
          </a:xfrm>
        </p:spPr>
        <p:txBody>
          <a:bodyPr/>
          <a:lstStyle>
            <a:lvl1pPr>
              <a:defRPr sz="6700"/>
            </a:lvl1pPr>
            <a:lvl2pPr>
              <a:defRPr sz="58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155680" y="3840481"/>
            <a:ext cx="9692640" cy="10862311"/>
          </a:xfrm>
        </p:spPr>
        <p:txBody>
          <a:bodyPr/>
          <a:lstStyle>
            <a:lvl1pPr>
              <a:defRPr sz="6700"/>
            </a:lvl1pPr>
            <a:lvl2pPr>
              <a:defRPr sz="58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D110F9-4F2E-A740-A818-8BBFF30FBF65}" type="datetimeFigureOut">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3684271"/>
            <a:ext cx="9696451" cy="1535429"/>
          </a:xfrm>
        </p:spPr>
        <p:txBody>
          <a:bodyPr anchor="b"/>
          <a:lstStyle>
            <a:lvl1pPr marL="0" indent="0">
              <a:buNone/>
              <a:defRPr sz="5800" b="1"/>
            </a:lvl1pPr>
            <a:lvl2pPr marL="1097280" indent="0">
              <a:buNone/>
              <a:defRPr sz="4800" b="1"/>
            </a:lvl2pPr>
            <a:lvl3pPr marL="2194560" indent="0">
              <a:buNone/>
              <a:defRPr sz="4300" b="1"/>
            </a:lvl3pPr>
            <a:lvl4pPr marL="3291840" indent="0">
              <a:buNone/>
              <a:defRPr sz="3800" b="1"/>
            </a:lvl4pPr>
            <a:lvl5pPr marL="4389120" indent="0">
              <a:buNone/>
              <a:defRPr sz="3800" b="1"/>
            </a:lvl5pPr>
            <a:lvl6pPr marL="5486400" indent="0">
              <a:buNone/>
              <a:defRPr sz="3800" b="1"/>
            </a:lvl6pPr>
            <a:lvl7pPr marL="6583680" indent="0">
              <a:buNone/>
              <a:defRPr sz="3800" b="1"/>
            </a:lvl7pPr>
            <a:lvl8pPr marL="7680960" indent="0">
              <a:buNone/>
              <a:defRPr sz="3800" b="1"/>
            </a:lvl8pPr>
            <a:lvl9pPr marL="8778240"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097280" y="5219700"/>
            <a:ext cx="9696451" cy="9483091"/>
          </a:xfrm>
        </p:spPr>
        <p:txBody>
          <a:bodyPr/>
          <a:lstStyle>
            <a:lvl1pPr>
              <a:defRPr sz="58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8061" y="3684271"/>
            <a:ext cx="9700260" cy="1535429"/>
          </a:xfrm>
        </p:spPr>
        <p:txBody>
          <a:bodyPr anchor="b"/>
          <a:lstStyle>
            <a:lvl1pPr marL="0" indent="0">
              <a:buNone/>
              <a:defRPr sz="5800" b="1"/>
            </a:lvl1pPr>
            <a:lvl2pPr marL="1097280" indent="0">
              <a:buNone/>
              <a:defRPr sz="4800" b="1"/>
            </a:lvl2pPr>
            <a:lvl3pPr marL="2194560" indent="0">
              <a:buNone/>
              <a:defRPr sz="4300" b="1"/>
            </a:lvl3pPr>
            <a:lvl4pPr marL="3291840" indent="0">
              <a:buNone/>
              <a:defRPr sz="3800" b="1"/>
            </a:lvl4pPr>
            <a:lvl5pPr marL="4389120" indent="0">
              <a:buNone/>
              <a:defRPr sz="3800" b="1"/>
            </a:lvl5pPr>
            <a:lvl6pPr marL="5486400" indent="0">
              <a:buNone/>
              <a:defRPr sz="3800" b="1"/>
            </a:lvl6pPr>
            <a:lvl7pPr marL="6583680" indent="0">
              <a:buNone/>
              <a:defRPr sz="3800" b="1"/>
            </a:lvl7pPr>
            <a:lvl8pPr marL="7680960" indent="0">
              <a:buNone/>
              <a:defRPr sz="3800" b="1"/>
            </a:lvl8pPr>
            <a:lvl9pPr marL="8778240"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1148061" y="5219700"/>
            <a:ext cx="9700260" cy="9483091"/>
          </a:xfrm>
        </p:spPr>
        <p:txBody>
          <a:bodyPr/>
          <a:lstStyle>
            <a:lvl1pPr>
              <a:defRPr sz="58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D110F9-4F2E-A740-A818-8BBFF30FBF65}" type="datetimeFigureOut">
              <a:rPr lang="en-US" smtClean="0"/>
              <a:t>4/18/16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110F9-4F2E-A740-A818-8BBFF30FBF65}" type="datetimeFigureOut">
              <a:rPr lang="en-US" smtClean="0"/>
              <a:t>4/18/16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110F9-4F2E-A740-A818-8BBFF30FBF65}" type="datetimeFigureOut">
              <a:rPr lang="en-US" smtClean="0"/>
              <a:t>4/18/16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1" y="655320"/>
            <a:ext cx="7219951" cy="2788920"/>
          </a:xfrm>
        </p:spPr>
        <p:txBody>
          <a:bodyPr anchor="b"/>
          <a:lstStyle>
            <a:lvl1pPr algn="l">
              <a:defRPr sz="4800" b="1"/>
            </a:lvl1pPr>
          </a:lstStyle>
          <a:p>
            <a:r>
              <a:rPr lang="en-US" smtClean="0"/>
              <a:t>Click to edit Master title style</a:t>
            </a:r>
            <a:endParaRPr lang="en-US"/>
          </a:p>
        </p:txBody>
      </p:sp>
      <p:sp>
        <p:nvSpPr>
          <p:cNvPr id="3" name="Content Placeholder 2"/>
          <p:cNvSpPr>
            <a:spLocks noGrp="1"/>
          </p:cNvSpPr>
          <p:nvPr>
            <p:ph idx="1"/>
          </p:nvPr>
        </p:nvSpPr>
        <p:spPr>
          <a:xfrm>
            <a:off x="8580120" y="655321"/>
            <a:ext cx="12268200" cy="14047471"/>
          </a:xfrm>
        </p:spPr>
        <p:txBody>
          <a:bodyPr/>
          <a:lstStyle>
            <a:lvl1pPr>
              <a:defRPr sz="7700"/>
            </a:lvl1pPr>
            <a:lvl2pPr>
              <a:defRPr sz="6700"/>
            </a:lvl2pPr>
            <a:lvl3pPr>
              <a:defRPr sz="58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1" y="3444241"/>
            <a:ext cx="7219951" cy="11258551"/>
          </a:xfrm>
        </p:spPr>
        <p:txBody>
          <a:bodyPr/>
          <a:lstStyle>
            <a:lvl1pPr marL="0" indent="0">
              <a:buNone/>
              <a:defRPr sz="3400"/>
            </a:lvl1pPr>
            <a:lvl2pPr marL="1097280" indent="0">
              <a:buNone/>
              <a:defRPr sz="2900"/>
            </a:lvl2pPr>
            <a:lvl3pPr marL="2194560" indent="0">
              <a:buNone/>
              <a:defRPr sz="2400"/>
            </a:lvl3pPr>
            <a:lvl4pPr marL="3291840" indent="0">
              <a:buNone/>
              <a:defRPr sz="2200"/>
            </a:lvl4pPr>
            <a:lvl5pPr marL="4389120" indent="0">
              <a:buNone/>
              <a:defRPr sz="2200"/>
            </a:lvl5pPr>
            <a:lvl6pPr marL="5486400" indent="0">
              <a:buNone/>
              <a:defRPr sz="2200"/>
            </a:lvl6pPr>
            <a:lvl7pPr marL="6583680" indent="0">
              <a:buNone/>
              <a:defRPr sz="2200"/>
            </a:lvl7pPr>
            <a:lvl8pPr marL="7680960" indent="0">
              <a:buNone/>
              <a:defRPr sz="2200"/>
            </a:lvl8pPr>
            <a:lvl9pPr marL="8778240" indent="0">
              <a:buNone/>
              <a:defRPr sz="2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110F9-4F2E-A740-A818-8BBFF30FBF65}" type="datetimeFigureOut">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11521440"/>
            <a:ext cx="13167360" cy="1360171"/>
          </a:xfrm>
        </p:spPr>
        <p:txBody>
          <a:bodyPr anchor="b"/>
          <a:lstStyle>
            <a:lvl1pPr algn="l">
              <a:defRPr sz="4800" b="1"/>
            </a:lvl1pPr>
          </a:lstStyle>
          <a:p>
            <a:r>
              <a:rPr lang="en-US" smtClean="0"/>
              <a:t>Click to edit Master title style</a:t>
            </a:r>
            <a:endParaRPr lang="en-US"/>
          </a:p>
        </p:txBody>
      </p:sp>
      <p:sp>
        <p:nvSpPr>
          <p:cNvPr id="3" name="Picture Placeholder 2"/>
          <p:cNvSpPr>
            <a:spLocks noGrp="1"/>
          </p:cNvSpPr>
          <p:nvPr>
            <p:ph type="pic" idx="1"/>
          </p:nvPr>
        </p:nvSpPr>
        <p:spPr>
          <a:xfrm>
            <a:off x="4301491" y="1470660"/>
            <a:ext cx="13167360" cy="9875520"/>
          </a:xfrm>
        </p:spPr>
        <p:txBody>
          <a:bodyPr/>
          <a:lstStyle>
            <a:lvl1pPr marL="0" indent="0">
              <a:buNone/>
              <a:defRPr sz="7700"/>
            </a:lvl1pPr>
            <a:lvl2pPr marL="1097280" indent="0">
              <a:buNone/>
              <a:defRPr sz="6700"/>
            </a:lvl2pPr>
            <a:lvl3pPr marL="2194560" indent="0">
              <a:buNone/>
              <a:defRPr sz="580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301491" y="12881611"/>
            <a:ext cx="13167360" cy="1931669"/>
          </a:xfrm>
        </p:spPr>
        <p:txBody>
          <a:bodyPr/>
          <a:lstStyle>
            <a:lvl1pPr marL="0" indent="0">
              <a:buNone/>
              <a:defRPr sz="3400"/>
            </a:lvl1pPr>
            <a:lvl2pPr marL="1097280" indent="0">
              <a:buNone/>
              <a:defRPr sz="2900"/>
            </a:lvl2pPr>
            <a:lvl3pPr marL="2194560" indent="0">
              <a:buNone/>
              <a:defRPr sz="2400"/>
            </a:lvl3pPr>
            <a:lvl4pPr marL="3291840" indent="0">
              <a:buNone/>
              <a:defRPr sz="2200"/>
            </a:lvl4pPr>
            <a:lvl5pPr marL="4389120" indent="0">
              <a:buNone/>
              <a:defRPr sz="2200"/>
            </a:lvl5pPr>
            <a:lvl6pPr marL="5486400" indent="0">
              <a:buNone/>
              <a:defRPr sz="2200"/>
            </a:lvl6pPr>
            <a:lvl7pPr marL="6583680" indent="0">
              <a:buNone/>
              <a:defRPr sz="2200"/>
            </a:lvl7pPr>
            <a:lvl8pPr marL="7680960" indent="0">
              <a:buNone/>
              <a:defRPr sz="2200"/>
            </a:lvl8pPr>
            <a:lvl9pPr marL="8778240" indent="0">
              <a:buNone/>
              <a:defRPr sz="2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D110F9-4F2E-A740-A818-8BBFF30FBF65}" type="datetimeFigureOut">
              <a:rPr lang="en-US" smtClean="0"/>
              <a:t>4/18/16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D1186-FC75-F141-A5E4-B26A5C892406}"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659131"/>
            <a:ext cx="19751040" cy="2743200"/>
          </a:xfrm>
          <a:prstGeom prst="rect">
            <a:avLst/>
          </a:prstGeom>
        </p:spPr>
        <p:txBody>
          <a:bodyPr vert="horz" lIns="219456" tIns="109728" rIns="219456" bIns="10972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97280" y="3840481"/>
            <a:ext cx="19751040" cy="10862311"/>
          </a:xfrm>
          <a:prstGeom prst="rect">
            <a:avLst/>
          </a:prstGeom>
        </p:spPr>
        <p:txBody>
          <a:bodyPr vert="horz" lIns="219456" tIns="109728" rIns="219456" bIns="1097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97280" y="15255241"/>
            <a:ext cx="5120640" cy="876300"/>
          </a:xfrm>
          <a:prstGeom prst="rect">
            <a:avLst/>
          </a:prstGeom>
        </p:spPr>
        <p:txBody>
          <a:bodyPr vert="horz" lIns="219456" tIns="109728" rIns="219456" bIns="109728" rtlCol="0" anchor="ctr"/>
          <a:lstStyle>
            <a:lvl1pPr algn="l">
              <a:defRPr sz="2900">
                <a:solidFill>
                  <a:schemeClr val="tx1">
                    <a:tint val="75000"/>
                  </a:schemeClr>
                </a:solidFill>
              </a:defRPr>
            </a:lvl1pPr>
          </a:lstStyle>
          <a:p>
            <a:fld id="{BFD110F9-4F2E-A740-A818-8BBFF30FBF65}" type="datetimeFigureOut">
              <a:rPr lang="en-US" smtClean="0"/>
              <a:t>4/18/16</a:t>
            </a:fld>
            <a:endParaRPr lang="en-US"/>
          </a:p>
        </p:txBody>
      </p:sp>
      <p:sp>
        <p:nvSpPr>
          <p:cNvPr id="5" name="Footer Placeholder 4"/>
          <p:cNvSpPr>
            <a:spLocks noGrp="1"/>
          </p:cNvSpPr>
          <p:nvPr>
            <p:ph type="ftr" sz="quarter" idx="3"/>
          </p:nvPr>
        </p:nvSpPr>
        <p:spPr>
          <a:xfrm>
            <a:off x="7498080" y="15255241"/>
            <a:ext cx="6949440" cy="876300"/>
          </a:xfrm>
          <a:prstGeom prst="rect">
            <a:avLst/>
          </a:prstGeom>
        </p:spPr>
        <p:txBody>
          <a:bodyPr vert="horz" lIns="219456" tIns="109728" rIns="219456" bIns="109728" rtlCol="0" anchor="ctr"/>
          <a:lstStyle>
            <a:lvl1pPr algn="ctr">
              <a:defRPr sz="2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27680" y="15255241"/>
            <a:ext cx="5120640" cy="876300"/>
          </a:xfrm>
          <a:prstGeom prst="rect">
            <a:avLst/>
          </a:prstGeom>
        </p:spPr>
        <p:txBody>
          <a:bodyPr vert="horz" lIns="219456" tIns="109728" rIns="219456" bIns="109728" rtlCol="0" anchor="ctr"/>
          <a:lstStyle>
            <a:lvl1pPr algn="r">
              <a:defRPr sz="2900">
                <a:solidFill>
                  <a:schemeClr val="tx1">
                    <a:tint val="75000"/>
                  </a:schemeClr>
                </a:solidFill>
              </a:defRPr>
            </a:lvl1pPr>
          </a:lstStyle>
          <a:p>
            <a:fld id="{34BD1186-FC75-F141-A5E4-B26A5C892406}"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2194560" rtl="0" eaLnBrk="1" latinLnBrk="0" hangingPunct="1">
        <a:spcBef>
          <a:spcPct val="0"/>
        </a:spcBef>
        <a:buNone/>
        <a:defRPr sz="10600" kern="1200">
          <a:solidFill>
            <a:schemeClr val="tx1"/>
          </a:solidFill>
          <a:latin typeface="+mj-lt"/>
          <a:ea typeface="+mj-ea"/>
          <a:cs typeface="+mj-cs"/>
        </a:defRPr>
      </a:lvl1pPr>
    </p:titleStyle>
    <p:bodyStyle>
      <a:lvl1pPr marL="822960" indent="-822960" algn="l" defTabSz="2194560" rtl="0" eaLnBrk="1" latinLnBrk="0" hangingPunct="1">
        <a:spcBef>
          <a:spcPct val="20000"/>
        </a:spcBef>
        <a:buFont typeface="Arial" pitchFamily="34" charset="0"/>
        <a:buChar char="•"/>
        <a:defRPr sz="7700" kern="1200">
          <a:solidFill>
            <a:schemeClr val="tx1"/>
          </a:solidFill>
          <a:latin typeface="+mn-lt"/>
          <a:ea typeface="+mn-ea"/>
          <a:cs typeface="+mn-cs"/>
        </a:defRPr>
      </a:lvl1pPr>
      <a:lvl2pPr marL="1783080" indent="-685800" algn="l" defTabSz="2194560" rtl="0" eaLnBrk="1" latinLnBrk="0" hangingPunct="1">
        <a:spcBef>
          <a:spcPct val="20000"/>
        </a:spcBef>
        <a:buFont typeface="Arial" pitchFamily="34" charset="0"/>
        <a:buChar char="–"/>
        <a:defRPr sz="6700" kern="1200">
          <a:solidFill>
            <a:schemeClr val="tx1"/>
          </a:solidFill>
          <a:latin typeface="+mn-lt"/>
          <a:ea typeface="+mn-ea"/>
          <a:cs typeface="+mn-cs"/>
        </a:defRPr>
      </a:lvl2pPr>
      <a:lvl3pPr marL="2743200" indent="-548640" algn="l" defTabSz="2194560" rtl="0" eaLnBrk="1" latinLnBrk="0" hangingPunct="1">
        <a:spcBef>
          <a:spcPct val="20000"/>
        </a:spcBef>
        <a:buFont typeface="Arial" pitchFamily="34" charset="0"/>
        <a:buChar char="•"/>
        <a:defRPr sz="5800" kern="1200">
          <a:solidFill>
            <a:schemeClr val="tx1"/>
          </a:solidFill>
          <a:latin typeface="+mn-lt"/>
          <a:ea typeface="+mn-ea"/>
          <a:cs typeface="+mn-cs"/>
        </a:defRPr>
      </a:lvl3pPr>
      <a:lvl4pPr marL="384048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4pPr>
      <a:lvl5pPr marL="493776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5pPr>
      <a:lvl6pPr marL="603504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3232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2960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32688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94560" rtl="0" eaLnBrk="1" latinLnBrk="0" hangingPunct="1">
        <a:defRPr sz="4300" kern="1200">
          <a:solidFill>
            <a:schemeClr val="tx1"/>
          </a:solidFill>
          <a:latin typeface="+mn-lt"/>
          <a:ea typeface="+mn-ea"/>
          <a:cs typeface="+mn-cs"/>
        </a:defRPr>
      </a:lvl1pPr>
      <a:lvl2pPr marL="1097280" algn="l" defTabSz="2194560" rtl="0" eaLnBrk="1" latinLnBrk="0" hangingPunct="1">
        <a:defRPr sz="4300" kern="1200">
          <a:solidFill>
            <a:schemeClr val="tx1"/>
          </a:solidFill>
          <a:latin typeface="+mn-lt"/>
          <a:ea typeface="+mn-ea"/>
          <a:cs typeface="+mn-cs"/>
        </a:defRPr>
      </a:lvl2pPr>
      <a:lvl3pPr marL="2194560" algn="l" defTabSz="2194560" rtl="0" eaLnBrk="1" latinLnBrk="0" hangingPunct="1">
        <a:defRPr sz="4300" kern="1200">
          <a:solidFill>
            <a:schemeClr val="tx1"/>
          </a:solidFill>
          <a:latin typeface="+mn-lt"/>
          <a:ea typeface="+mn-ea"/>
          <a:cs typeface="+mn-cs"/>
        </a:defRPr>
      </a:lvl3pPr>
      <a:lvl4pPr marL="3291840" algn="l" defTabSz="2194560" rtl="0" eaLnBrk="1" latinLnBrk="0" hangingPunct="1">
        <a:defRPr sz="4300" kern="1200">
          <a:solidFill>
            <a:schemeClr val="tx1"/>
          </a:solidFill>
          <a:latin typeface="+mn-lt"/>
          <a:ea typeface="+mn-ea"/>
          <a:cs typeface="+mn-cs"/>
        </a:defRPr>
      </a:lvl4pPr>
      <a:lvl5pPr marL="4389120" algn="l" defTabSz="2194560" rtl="0" eaLnBrk="1" latinLnBrk="0" hangingPunct="1">
        <a:defRPr sz="4300" kern="1200">
          <a:solidFill>
            <a:schemeClr val="tx1"/>
          </a:solidFill>
          <a:latin typeface="+mn-lt"/>
          <a:ea typeface="+mn-ea"/>
          <a:cs typeface="+mn-cs"/>
        </a:defRPr>
      </a:lvl5pPr>
      <a:lvl6pPr marL="5486400" algn="l" defTabSz="2194560" rtl="0" eaLnBrk="1" latinLnBrk="0" hangingPunct="1">
        <a:defRPr sz="4300" kern="1200">
          <a:solidFill>
            <a:schemeClr val="tx1"/>
          </a:solidFill>
          <a:latin typeface="+mn-lt"/>
          <a:ea typeface="+mn-ea"/>
          <a:cs typeface="+mn-cs"/>
        </a:defRPr>
      </a:lvl6pPr>
      <a:lvl7pPr marL="6583680" algn="l" defTabSz="2194560" rtl="0" eaLnBrk="1" latinLnBrk="0" hangingPunct="1">
        <a:defRPr sz="4300" kern="1200">
          <a:solidFill>
            <a:schemeClr val="tx1"/>
          </a:solidFill>
          <a:latin typeface="+mn-lt"/>
          <a:ea typeface="+mn-ea"/>
          <a:cs typeface="+mn-cs"/>
        </a:defRPr>
      </a:lvl7pPr>
      <a:lvl8pPr marL="7680960" algn="l" defTabSz="2194560" rtl="0" eaLnBrk="1" latinLnBrk="0" hangingPunct="1">
        <a:defRPr sz="4300" kern="1200">
          <a:solidFill>
            <a:schemeClr val="tx1"/>
          </a:solidFill>
          <a:latin typeface="+mn-lt"/>
          <a:ea typeface="+mn-ea"/>
          <a:cs typeface="+mn-cs"/>
        </a:defRPr>
      </a:lvl8pPr>
      <a:lvl9pPr marL="8778240" algn="l" defTabSz="219456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jpeg"/><Relationship Id="rId20" Type="http://schemas.openxmlformats.org/officeDocument/2006/relationships/image" Target="../media/image18.jpg"/><Relationship Id="rId21" Type="http://schemas.openxmlformats.org/officeDocument/2006/relationships/image" Target="../media/image19.jpg"/><Relationship Id="rId10" Type="http://schemas.openxmlformats.org/officeDocument/2006/relationships/image" Target="../media/image8.jpg"/><Relationship Id="rId11" Type="http://schemas.openxmlformats.org/officeDocument/2006/relationships/image" Target="../media/image9.png"/><Relationship Id="rId12" Type="http://schemas.openxmlformats.org/officeDocument/2006/relationships/image" Target="../media/image10.jpg"/><Relationship Id="rId13" Type="http://schemas.openxmlformats.org/officeDocument/2006/relationships/image" Target="../media/image11.jpg"/><Relationship Id="rId14" Type="http://schemas.openxmlformats.org/officeDocument/2006/relationships/image" Target="../media/image12.jpg"/><Relationship Id="rId15" Type="http://schemas.openxmlformats.org/officeDocument/2006/relationships/image" Target="../media/image13.jpg"/><Relationship Id="rId16" Type="http://schemas.openxmlformats.org/officeDocument/2006/relationships/image" Target="../media/image14.jpg"/><Relationship Id="rId17" Type="http://schemas.openxmlformats.org/officeDocument/2006/relationships/image" Target="../media/image15.jpg"/><Relationship Id="rId18" Type="http://schemas.openxmlformats.org/officeDocument/2006/relationships/image" Target="../media/image16.jpg"/><Relationship Id="rId19"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1494" y="73862"/>
            <a:ext cx="12629971" cy="1594477"/>
          </a:xfrm>
          <a:solidFill>
            <a:srgbClr val="000000"/>
          </a:solidFill>
        </p:spPr>
        <p:style>
          <a:lnRef idx="2">
            <a:schemeClr val="dk1"/>
          </a:lnRef>
          <a:fillRef idx="1">
            <a:schemeClr val="lt1"/>
          </a:fillRef>
          <a:effectRef idx="0">
            <a:schemeClr val="dk1"/>
          </a:effectRef>
          <a:fontRef idx="minor">
            <a:schemeClr val="dk1"/>
          </a:fontRef>
        </p:style>
        <p:txBody>
          <a:bodyPr>
            <a:noAutofit/>
          </a:bodyPr>
          <a:lstStyle/>
          <a:p>
            <a:r>
              <a:rPr lang="en-US" sz="8500" dirty="0" smtClean="0">
                <a:solidFill>
                  <a:srgbClr val="FFFFFF"/>
                </a:solidFill>
              </a:rPr>
              <a:t>Ed Kerns: The Mystery Man</a:t>
            </a:r>
            <a:endParaRPr lang="en-US" sz="8500" dirty="0">
              <a:solidFill>
                <a:srgbClr val="FFFFFF"/>
              </a:solidFill>
            </a:endParaRPr>
          </a:p>
        </p:txBody>
      </p:sp>
      <p:sp>
        <p:nvSpPr>
          <p:cNvPr id="5" name="TextBox 4"/>
          <p:cNvSpPr txBox="1"/>
          <p:nvPr/>
        </p:nvSpPr>
        <p:spPr>
          <a:xfrm>
            <a:off x="6014551" y="12626190"/>
            <a:ext cx="13422757" cy="369331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b="1" dirty="0">
                <a:solidFill>
                  <a:schemeClr val="tx1"/>
                </a:solidFill>
              </a:rPr>
              <a:t>Present</a:t>
            </a:r>
          </a:p>
          <a:p>
            <a:r>
              <a:rPr lang="en-US" sz="1800" dirty="0">
                <a:solidFill>
                  <a:srgbClr val="FFFFFF"/>
                </a:solidFill>
              </a:rPr>
              <a:t>As a professor at Lafayette College, Ed Kerns naturally fills the role of mentor for many of his students. But unlike the traditional mentor who passes down his skill to his mentee, Kerns chooses to be a resource book of sorts by sharing his experiences for reference: </a:t>
            </a:r>
            <a:r>
              <a:rPr lang="en-US" sz="1800" i="1" dirty="0">
                <a:solidFill>
                  <a:srgbClr val="FFFFFF"/>
                </a:solidFill>
              </a:rPr>
              <a:t>“Some fields are driven by a kind of mentoring as I was with Grace </a:t>
            </a:r>
            <a:r>
              <a:rPr lang="en-US" sz="1800" i="1" dirty="0" err="1">
                <a:solidFill>
                  <a:srgbClr val="FFFFFF"/>
                </a:solidFill>
              </a:rPr>
              <a:t>Hartigan</a:t>
            </a:r>
            <a:r>
              <a:rPr lang="en-US" sz="1800" i="1" dirty="0">
                <a:solidFill>
                  <a:srgbClr val="FFFFFF"/>
                </a:solidFill>
              </a:rPr>
              <a:t> to become a really good painter, and that might play out here occasionally, but more often than not it’s an opening up to a much broader human view of human capacity as what we can do....it’s the handoff of value, and why we have values. It’s not the hand off of techniques.</a:t>
            </a:r>
            <a:r>
              <a:rPr lang="en-US" sz="1800" dirty="0">
                <a:solidFill>
                  <a:srgbClr val="FFFFFF"/>
                </a:solidFill>
              </a:rPr>
              <a:t>”  Kerns makes sure that it’s all about the students and prefers to underemphasize his success in order to let them flourish: </a:t>
            </a:r>
            <a:r>
              <a:rPr lang="en-US" sz="1800" dirty="0" smtClean="0">
                <a:solidFill>
                  <a:srgbClr val="FFFFFF"/>
                </a:solidFill>
              </a:rPr>
              <a:t>“</a:t>
            </a:r>
            <a:r>
              <a:rPr lang="en-US" sz="1800" i="1" dirty="0" smtClean="0">
                <a:solidFill>
                  <a:srgbClr val="FFFFFF"/>
                </a:solidFill>
              </a:rPr>
              <a:t>Another </a:t>
            </a:r>
            <a:r>
              <a:rPr lang="en-US" sz="1800" i="1" dirty="0">
                <a:solidFill>
                  <a:srgbClr val="FFFFFF"/>
                </a:solidFill>
              </a:rPr>
              <a:t>thing I’ve learned is you have to be extraordinarily modest. Yourself. You cannot, unless it’s self-effacement or jokingly, reveal what you think is the best of your career…. If somebody’s really interested they’ll let you know and you can tell them what you know. But always in the context of, you know, this is not about fame. It’s about knowing things. That’s what we do as human beings. We want to know things; we pine to know things.”</a:t>
            </a:r>
          </a:p>
          <a:p>
            <a:r>
              <a:rPr lang="en-US" sz="1800" dirty="0">
                <a:solidFill>
                  <a:srgbClr val="FFFFFF"/>
                </a:solidFill>
              </a:rPr>
              <a:t>Besides teaching and mentoring, </a:t>
            </a:r>
            <a:r>
              <a:rPr lang="en-US" sz="1800" dirty="0" err="1">
                <a:solidFill>
                  <a:srgbClr val="FFFFFF"/>
                </a:solidFill>
              </a:rPr>
              <a:t>Kurns</a:t>
            </a:r>
            <a:r>
              <a:rPr lang="en-US" sz="1800" dirty="0">
                <a:solidFill>
                  <a:srgbClr val="FFFFFF"/>
                </a:solidFill>
              </a:rPr>
              <a:t> continues to produce art today but at a much more relaxed </a:t>
            </a:r>
            <a:r>
              <a:rPr lang="en-US" sz="1800" dirty="0" smtClean="0">
                <a:solidFill>
                  <a:srgbClr val="FFFFFF"/>
                </a:solidFill>
              </a:rPr>
              <a:t>pace. </a:t>
            </a:r>
            <a:r>
              <a:rPr lang="en-US" sz="1800" dirty="0">
                <a:solidFill>
                  <a:srgbClr val="FFFFFF"/>
                </a:solidFill>
              </a:rPr>
              <a:t>He describes art as his calling but he also acknowledges that it takes a lot. And so he prefers the freedom that teaching and his success gives him. He produces art as he wants to, when he wants to. Luckily for us, it doesn’t seem like he will be stopping anytime soon. </a:t>
            </a:r>
            <a:endParaRPr lang="en-US" sz="1800" dirty="0">
              <a:solidFill>
                <a:srgbClr val="FFFFFF"/>
              </a:solidFill>
            </a:endParaRPr>
          </a:p>
        </p:txBody>
      </p:sp>
      <p:sp>
        <p:nvSpPr>
          <p:cNvPr id="10" name="TextBox 9"/>
          <p:cNvSpPr txBox="1"/>
          <p:nvPr/>
        </p:nvSpPr>
        <p:spPr>
          <a:xfrm>
            <a:off x="5121494" y="1668340"/>
            <a:ext cx="12629971" cy="500137"/>
          </a:xfrm>
          <a:prstGeom prst="rect">
            <a:avLst/>
          </a:prstGeom>
          <a:solidFill>
            <a:srgbClr val="00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650" dirty="0" smtClean="0">
                <a:solidFill>
                  <a:srgbClr val="FFFFFF"/>
                </a:solidFill>
              </a:rPr>
              <a:t>“I </a:t>
            </a:r>
            <a:r>
              <a:rPr lang="en-US" sz="2650" dirty="0">
                <a:solidFill>
                  <a:srgbClr val="FFFFFF"/>
                </a:solidFill>
              </a:rPr>
              <a:t>became pretty aware that I wasn’t choosing to be an artist but that it kind of chose </a:t>
            </a:r>
            <a:r>
              <a:rPr lang="en-US" sz="2650" dirty="0" smtClean="0">
                <a:solidFill>
                  <a:srgbClr val="FFFFFF"/>
                </a:solidFill>
              </a:rPr>
              <a:t>me”</a:t>
            </a:r>
            <a:endParaRPr lang="en-US" sz="2650" dirty="0">
              <a:solidFill>
                <a:srgbClr val="FFFFFF"/>
              </a:solidFill>
            </a:endParaRPr>
          </a:p>
        </p:txBody>
      </p:sp>
      <p:pic>
        <p:nvPicPr>
          <p:cNvPr id="11" name="Picture 10" descr="Grace+Hartigan+Seraphin+Gallery+Philadelphia+Art+Galle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7266" y="5976236"/>
            <a:ext cx="1833919" cy="2078441"/>
          </a:xfrm>
          <a:prstGeom prst="rect">
            <a:avLst/>
          </a:prstGeom>
        </p:spPr>
      </p:pic>
      <p:pic>
        <p:nvPicPr>
          <p:cNvPr id="13" name="Picture 12" descr="dekooning19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2838" y="7779895"/>
            <a:ext cx="2080820" cy="2485757"/>
          </a:xfrm>
          <a:prstGeom prst="rect">
            <a:avLst/>
          </a:prstGeom>
        </p:spPr>
      </p:pic>
      <p:pic>
        <p:nvPicPr>
          <p:cNvPr id="6" name="Picture 5" descr="LARRY_QUALLS_10313419693 (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92838" y="5960409"/>
            <a:ext cx="2125729" cy="1733382"/>
          </a:xfrm>
          <a:prstGeom prst="rect">
            <a:avLst/>
          </a:prstGeom>
        </p:spPr>
      </p:pic>
      <p:pic>
        <p:nvPicPr>
          <p:cNvPr id="7" name="Picture 6" descr="AMOMA_1031230976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27267" y="8172082"/>
            <a:ext cx="1833919" cy="2093570"/>
          </a:xfrm>
          <a:prstGeom prst="rect">
            <a:avLst/>
          </a:prstGeom>
        </p:spPr>
      </p:pic>
      <p:sp>
        <p:nvSpPr>
          <p:cNvPr id="14" name="TextBox 13"/>
          <p:cNvSpPr txBox="1"/>
          <p:nvPr/>
        </p:nvSpPr>
        <p:spPr>
          <a:xfrm>
            <a:off x="5121492" y="2510495"/>
            <a:ext cx="9686707" cy="4801315"/>
          </a:xfrm>
          <a:prstGeom prst="rect">
            <a:avLst/>
          </a:prstGeom>
          <a:solidFill>
            <a:srgbClr val="00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b="1" dirty="0" smtClean="0">
                <a:solidFill>
                  <a:srgbClr val="FFFFFF"/>
                </a:solidFill>
              </a:rPr>
              <a:t>Beginnings</a:t>
            </a:r>
            <a:endParaRPr lang="en-US" sz="1800" b="1" dirty="0">
              <a:solidFill>
                <a:srgbClr val="FFFFFF"/>
              </a:solidFill>
            </a:endParaRPr>
          </a:p>
          <a:p>
            <a:r>
              <a:rPr lang="en-US" sz="1800" dirty="0" smtClean="0">
                <a:solidFill>
                  <a:srgbClr val="FFFFFF"/>
                </a:solidFill>
              </a:rPr>
              <a:t>Professor </a:t>
            </a:r>
            <a:r>
              <a:rPr lang="en-US" sz="1800" dirty="0">
                <a:solidFill>
                  <a:srgbClr val="FFFFFF"/>
                </a:solidFill>
              </a:rPr>
              <a:t>Edward Kerns was born in Richmond, Virginia in 1945. With an ancestry heavily entwined with the ins and outs of the Civil War that ended up killing most of his male ancestors, Kerns grew up in a southern, aristocratic, household filled with women who, perhaps fortunately for him, were well read and observers of the arts: </a:t>
            </a:r>
            <a:r>
              <a:rPr lang="en-US" sz="1800" i="1" dirty="0">
                <a:solidFill>
                  <a:srgbClr val="FFFFFF"/>
                </a:solidFill>
              </a:rPr>
              <a:t>“I grew up in a house of books and art and music and it was not unusual to attend operas and plays so I didn’t have a typical childhood…. </a:t>
            </a:r>
            <a:r>
              <a:rPr lang="en-US" sz="1800" i="1" dirty="0" smtClean="0">
                <a:solidFill>
                  <a:srgbClr val="FFFFFF"/>
                </a:solidFill>
              </a:rPr>
              <a:t>I </a:t>
            </a:r>
            <a:r>
              <a:rPr lang="en-US" sz="1800" i="1" dirty="0">
                <a:solidFill>
                  <a:srgbClr val="FFFFFF"/>
                </a:solidFill>
              </a:rPr>
              <a:t>became pretty aware that I wasn’t choosing to be an artist but that it kind of chose me...At the ripe age of </a:t>
            </a:r>
            <a:r>
              <a:rPr lang="en-US" sz="1800" i="1" dirty="0" smtClean="0">
                <a:solidFill>
                  <a:srgbClr val="FFFFFF"/>
                </a:solidFill>
              </a:rPr>
              <a:t>15, </a:t>
            </a:r>
            <a:r>
              <a:rPr lang="en-US" sz="1800" i="1" dirty="0">
                <a:solidFill>
                  <a:srgbClr val="FFFFFF"/>
                </a:solidFill>
              </a:rPr>
              <a:t>I was taking the train to Washington, Baltimore and to New York and to all those museums and I was doing this on my own.</a:t>
            </a:r>
            <a:r>
              <a:rPr lang="en-US" sz="1800" dirty="0" smtClean="0">
                <a:solidFill>
                  <a:srgbClr val="FFFFFF"/>
                </a:solidFill>
              </a:rPr>
              <a:t>” Luckily</a:t>
            </a:r>
            <a:r>
              <a:rPr lang="en-US" sz="1800" dirty="0">
                <a:solidFill>
                  <a:srgbClr val="FFFFFF"/>
                </a:solidFill>
              </a:rPr>
              <a:t>, he had supportive parents who, although appalled at first that he didn’t want to be a lawyer or doctor as was custom in his family, allowed him to follow his passion: “</a:t>
            </a:r>
            <a:r>
              <a:rPr lang="en-US" sz="1800" i="1" dirty="0">
                <a:solidFill>
                  <a:srgbClr val="FFFFFF"/>
                </a:solidFill>
              </a:rPr>
              <a:t>It was time for me to go to college and I went to the University of Virginia and I was going to do what my family </a:t>
            </a:r>
            <a:r>
              <a:rPr lang="en-US" sz="1800" i="1" dirty="0" smtClean="0">
                <a:solidFill>
                  <a:srgbClr val="FFFFFF"/>
                </a:solidFill>
              </a:rPr>
              <a:t>had </a:t>
            </a:r>
            <a:r>
              <a:rPr lang="en-US" sz="1800" i="1" dirty="0">
                <a:solidFill>
                  <a:srgbClr val="FFFFFF"/>
                </a:solidFill>
              </a:rPr>
              <a:t>always done, become a physician. I was a biology major and I had done it because I had this deep old family sense of responsibility…while I was there I realized I wasn’t that person. I was something else. And I remember going to tell my dad ‘I can’t do this I'm going to be a painter.’ And I was ready for the wrath, none came my way, and he </a:t>
            </a:r>
            <a:r>
              <a:rPr lang="en-US" sz="1800" i="1" dirty="0" smtClean="0">
                <a:solidFill>
                  <a:srgbClr val="FFFFFF"/>
                </a:solidFill>
              </a:rPr>
              <a:t>said </a:t>
            </a:r>
            <a:r>
              <a:rPr lang="en-US" sz="1800" i="1" dirty="0">
                <a:solidFill>
                  <a:srgbClr val="FFFFFF"/>
                </a:solidFill>
              </a:rPr>
              <a:t>‘that sounds lovely son. Why don’t you do that?’ I couldn’t believe it! I was completely crippled by the surprise. I had been ready to fight with him.</a:t>
            </a:r>
            <a:r>
              <a:rPr lang="en-US" sz="1800" dirty="0">
                <a:solidFill>
                  <a:srgbClr val="FFFFFF"/>
                </a:solidFill>
              </a:rPr>
              <a:t>”  And with this support, Kerns quit school as a biology major and started his formal art education at BCU. </a:t>
            </a:r>
          </a:p>
        </p:txBody>
      </p:sp>
      <p:pic>
        <p:nvPicPr>
          <p:cNvPr id="16" name="Picture 15" descr="0e0c609b2ff02546f30c38c57f9f3999.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295" y="10927847"/>
            <a:ext cx="2276692" cy="3067144"/>
          </a:xfrm>
          <a:prstGeom prst="rect">
            <a:avLst/>
          </a:prstGeom>
        </p:spPr>
      </p:pic>
      <p:pic>
        <p:nvPicPr>
          <p:cNvPr id="18" name="Picture 17" descr="squiggles-pz4-print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634" y="14185134"/>
            <a:ext cx="2128353" cy="2128353"/>
          </a:xfrm>
          <a:prstGeom prst="rect">
            <a:avLst/>
          </a:prstGeom>
        </p:spPr>
      </p:pic>
      <p:pic>
        <p:nvPicPr>
          <p:cNvPr id="19" name="Picture 18" descr="ed-kerns-martian-sex2005_200936x40-web.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1271" y="8054677"/>
            <a:ext cx="2272096" cy="2688647"/>
          </a:xfrm>
          <a:prstGeom prst="rect">
            <a:avLst/>
          </a:prstGeom>
        </p:spPr>
      </p:pic>
      <p:pic>
        <p:nvPicPr>
          <p:cNvPr id="20" name="Picture 19" descr="Kerns-Clover-painting.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41600" y="2510495"/>
            <a:ext cx="2366796" cy="2398779"/>
          </a:xfrm>
          <a:prstGeom prst="rect">
            <a:avLst/>
          </a:prstGeom>
        </p:spPr>
      </p:pic>
      <p:pic>
        <p:nvPicPr>
          <p:cNvPr id="23" name="Picture 22" descr="Screen Shot 2016-04-18 at 7.31.08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41599" y="8684299"/>
            <a:ext cx="2839783" cy="3777120"/>
          </a:xfrm>
          <a:prstGeom prst="rect">
            <a:avLst/>
          </a:prstGeom>
        </p:spPr>
      </p:pic>
      <p:pic>
        <p:nvPicPr>
          <p:cNvPr id="29" name="Picture 28" descr="wvab1.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062" y="139904"/>
            <a:ext cx="4834562" cy="2282489"/>
          </a:xfrm>
          <a:prstGeom prst="rect">
            <a:avLst/>
          </a:prstGeom>
        </p:spPr>
      </p:pic>
      <p:pic>
        <p:nvPicPr>
          <p:cNvPr id="31" name="Picture 30" descr="Screen Shot 2016-04-18 at 7.48.29 PM.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727266" y="10407217"/>
            <a:ext cx="4029271" cy="2054202"/>
          </a:xfrm>
          <a:prstGeom prst="rect">
            <a:avLst/>
          </a:prstGeom>
        </p:spPr>
      </p:pic>
      <p:pic>
        <p:nvPicPr>
          <p:cNvPr id="33" name="Picture 32" descr="Screen Shot 2016-04-18 at 7.50.45 PM.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437309" y="12605795"/>
            <a:ext cx="2345828" cy="3707692"/>
          </a:xfrm>
          <a:prstGeom prst="rect">
            <a:avLst/>
          </a:prstGeom>
        </p:spPr>
      </p:pic>
      <p:pic>
        <p:nvPicPr>
          <p:cNvPr id="35" name="Picture 34" descr="kerns.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980406" y="2510495"/>
            <a:ext cx="2681254" cy="4801315"/>
          </a:xfrm>
          <a:prstGeom prst="rect">
            <a:avLst/>
          </a:prstGeom>
        </p:spPr>
      </p:pic>
      <p:pic>
        <p:nvPicPr>
          <p:cNvPr id="36" name="Picture 35" descr="train.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751465" y="2510495"/>
            <a:ext cx="4005072" cy="3322320"/>
          </a:xfrm>
          <a:prstGeom prst="rect">
            <a:avLst/>
          </a:prstGeom>
        </p:spPr>
      </p:pic>
      <p:pic>
        <p:nvPicPr>
          <p:cNvPr id="37" name="Picture 36" descr="Screen Shot 2016-04-18 at 7.31.25 PM.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41601" y="5152335"/>
            <a:ext cx="2366796" cy="3260445"/>
          </a:xfrm>
          <a:prstGeom prst="rect">
            <a:avLst/>
          </a:prstGeom>
        </p:spPr>
      </p:pic>
      <p:pic>
        <p:nvPicPr>
          <p:cNvPr id="38" name="Picture 37" descr="Screen Shot 2016-04-18 at 7.30.52 PM.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54696" y="12703222"/>
            <a:ext cx="3037580" cy="3610266"/>
          </a:xfrm>
          <a:prstGeom prst="rect">
            <a:avLst/>
          </a:prstGeom>
        </p:spPr>
      </p:pic>
      <p:pic>
        <p:nvPicPr>
          <p:cNvPr id="40" name="Picture 39" descr="ShowImage.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727266" y="73862"/>
            <a:ext cx="4029271" cy="2348531"/>
          </a:xfrm>
          <a:prstGeom prst="rect">
            <a:avLst/>
          </a:prstGeom>
        </p:spPr>
      </p:pic>
      <p:pic>
        <p:nvPicPr>
          <p:cNvPr id="42" name="Picture 41" descr="33857691_1_l.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3062" y="2519784"/>
            <a:ext cx="2410305" cy="2389490"/>
          </a:xfrm>
          <a:prstGeom prst="rect">
            <a:avLst/>
          </a:prstGeom>
        </p:spPr>
      </p:pic>
      <p:pic>
        <p:nvPicPr>
          <p:cNvPr id="43" name="Picture 42" descr="pastedgraphic.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0301" y="5055865"/>
            <a:ext cx="2293090" cy="2882831"/>
          </a:xfrm>
          <a:prstGeom prst="rect">
            <a:avLst/>
          </a:prstGeom>
        </p:spPr>
      </p:pic>
      <p:sp>
        <p:nvSpPr>
          <p:cNvPr id="44" name="TextBox 43"/>
          <p:cNvSpPr txBox="1"/>
          <p:nvPr/>
        </p:nvSpPr>
        <p:spPr>
          <a:xfrm>
            <a:off x="14980406" y="7034811"/>
            <a:ext cx="1580105" cy="276999"/>
          </a:xfrm>
          <a:prstGeom prst="rect">
            <a:avLst/>
          </a:prstGeom>
          <a:noFill/>
        </p:spPr>
        <p:txBody>
          <a:bodyPr wrap="none" rtlCol="0">
            <a:spAutoFit/>
          </a:bodyPr>
          <a:lstStyle/>
          <a:p>
            <a:r>
              <a:rPr lang="en-US" sz="1200" dirty="0" smtClean="0"/>
              <a:t>Ed Kerns, NYC, c. 1970</a:t>
            </a:r>
            <a:endParaRPr lang="en-US" sz="1200" dirty="0"/>
          </a:p>
        </p:txBody>
      </p:sp>
      <p:sp>
        <p:nvSpPr>
          <p:cNvPr id="45" name="TextBox 44"/>
          <p:cNvSpPr txBox="1"/>
          <p:nvPr/>
        </p:nvSpPr>
        <p:spPr>
          <a:xfrm>
            <a:off x="17727266" y="7800196"/>
            <a:ext cx="1710043" cy="276999"/>
          </a:xfrm>
          <a:prstGeom prst="rect">
            <a:avLst/>
          </a:prstGeom>
          <a:noFill/>
        </p:spPr>
        <p:txBody>
          <a:bodyPr wrap="square" rtlCol="0">
            <a:spAutoFit/>
          </a:bodyPr>
          <a:lstStyle/>
          <a:p>
            <a:r>
              <a:rPr lang="en-US" sz="1200" dirty="0" smtClean="0"/>
              <a:t>Grace </a:t>
            </a:r>
            <a:r>
              <a:rPr lang="en-US" sz="1200" dirty="0" err="1" smtClean="0"/>
              <a:t>Hartigan</a:t>
            </a:r>
            <a:r>
              <a:rPr lang="en-US" sz="1200" dirty="0" smtClean="0"/>
              <a:t>, c. 1970</a:t>
            </a:r>
            <a:endParaRPr lang="en-US" sz="1200" dirty="0"/>
          </a:p>
        </p:txBody>
      </p:sp>
      <p:sp>
        <p:nvSpPr>
          <p:cNvPr id="46" name="TextBox 45"/>
          <p:cNvSpPr txBox="1"/>
          <p:nvPr/>
        </p:nvSpPr>
        <p:spPr>
          <a:xfrm>
            <a:off x="19692838" y="7416792"/>
            <a:ext cx="1740759" cy="276999"/>
          </a:xfrm>
          <a:prstGeom prst="rect">
            <a:avLst/>
          </a:prstGeom>
          <a:noFill/>
        </p:spPr>
        <p:txBody>
          <a:bodyPr wrap="square" rtlCol="0">
            <a:spAutoFit/>
          </a:bodyPr>
          <a:lstStyle/>
          <a:p>
            <a:r>
              <a:rPr lang="en-US" sz="1200" dirty="0" smtClean="0"/>
              <a:t>Grace </a:t>
            </a:r>
            <a:r>
              <a:rPr lang="en-US" sz="1200" dirty="0" err="1" smtClean="0"/>
              <a:t>Hartigan</a:t>
            </a:r>
            <a:r>
              <a:rPr lang="en-US" sz="1200" dirty="0" smtClean="0"/>
              <a:t>, 1977</a:t>
            </a:r>
            <a:endParaRPr lang="en-US" sz="1200" dirty="0"/>
          </a:p>
        </p:txBody>
      </p:sp>
      <p:sp>
        <p:nvSpPr>
          <p:cNvPr id="47" name="TextBox 46"/>
          <p:cNvSpPr txBox="1"/>
          <p:nvPr/>
        </p:nvSpPr>
        <p:spPr>
          <a:xfrm>
            <a:off x="17721725" y="10021399"/>
            <a:ext cx="1750900" cy="276999"/>
          </a:xfrm>
          <a:prstGeom prst="rect">
            <a:avLst/>
          </a:prstGeom>
          <a:noFill/>
        </p:spPr>
        <p:txBody>
          <a:bodyPr wrap="none" rtlCol="0">
            <a:spAutoFit/>
          </a:bodyPr>
          <a:lstStyle/>
          <a:p>
            <a:r>
              <a:rPr lang="en-US" sz="1200" dirty="0" smtClean="0"/>
              <a:t>Willem de </a:t>
            </a:r>
            <a:r>
              <a:rPr lang="en-US" sz="1200" dirty="0" err="1" smtClean="0"/>
              <a:t>Kooning</a:t>
            </a:r>
            <a:r>
              <a:rPr lang="en-US" sz="1200" dirty="0" smtClean="0"/>
              <a:t>, 1977</a:t>
            </a:r>
            <a:endParaRPr lang="en-US" sz="1200" dirty="0"/>
          </a:p>
        </p:txBody>
      </p:sp>
      <p:sp>
        <p:nvSpPr>
          <p:cNvPr id="48" name="TextBox 47"/>
          <p:cNvSpPr txBox="1"/>
          <p:nvPr/>
        </p:nvSpPr>
        <p:spPr>
          <a:xfrm>
            <a:off x="19692838" y="9988653"/>
            <a:ext cx="1889610" cy="276999"/>
          </a:xfrm>
          <a:prstGeom prst="rect">
            <a:avLst/>
          </a:prstGeom>
          <a:noFill/>
        </p:spPr>
        <p:txBody>
          <a:bodyPr wrap="none" rtlCol="0">
            <a:spAutoFit/>
          </a:bodyPr>
          <a:lstStyle/>
          <a:p>
            <a:r>
              <a:rPr lang="en-US" sz="1200" dirty="0" smtClean="0"/>
              <a:t>Willem de </a:t>
            </a:r>
            <a:r>
              <a:rPr lang="en-US" sz="1200" dirty="0" err="1" smtClean="0"/>
              <a:t>Kooning</a:t>
            </a:r>
            <a:r>
              <a:rPr lang="en-US" sz="1200" dirty="0" smtClean="0"/>
              <a:t>, c. 1970</a:t>
            </a:r>
            <a:endParaRPr lang="en-US" sz="1200" dirty="0"/>
          </a:p>
        </p:txBody>
      </p:sp>
      <p:sp>
        <p:nvSpPr>
          <p:cNvPr id="49" name="TextBox 48"/>
          <p:cNvSpPr txBox="1"/>
          <p:nvPr/>
        </p:nvSpPr>
        <p:spPr>
          <a:xfrm>
            <a:off x="17721725" y="2168477"/>
            <a:ext cx="2561143" cy="276999"/>
          </a:xfrm>
          <a:prstGeom prst="rect">
            <a:avLst/>
          </a:prstGeom>
          <a:noFill/>
        </p:spPr>
        <p:txBody>
          <a:bodyPr wrap="none" rtlCol="0">
            <a:spAutoFit/>
          </a:bodyPr>
          <a:lstStyle/>
          <a:p>
            <a:r>
              <a:rPr lang="en-US" sz="1200" dirty="0" smtClean="0"/>
              <a:t>1960 aerial view of Virginian farmland</a:t>
            </a:r>
            <a:endParaRPr lang="en-US" sz="1200" dirty="0"/>
          </a:p>
        </p:txBody>
      </p:sp>
      <p:sp>
        <p:nvSpPr>
          <p:cNvPr id="50" name="TextBox 49"/>
          <p:cNvSpPr txBox="1"/>
          <p:nvPr/>
        </p:nvSpPr>
        <p:spPr>
          <a:xfrm>
            <a:off x="17727267" y="5542306"/>
            <a:ext cx="2710999" cy="276999"/>
          </a:xfrm>
          <a:prstGeom prst="rect">
            <a:avLst/>
          </a:prstGeom>
          <a:noFill/>
        </p:spPr>
        <p:txBody>
          <a:bodyPr wrap="none" rtlCol="0">
            <a:spAutoFit/>
          </a:bodyPr>
          <a:lstStyle/>
          <a:p>
            <a:r>
              <a:rPr lang="en-US" sz="1200" dirty="0" smtClean="0"/>
              <a:t>Train station, Richmond, Virginia, 1960s</a:t>
            </a:r>
            <a:endParaRPr lang="en-US" sz="1200" dirty="0"/>
          </a:p>
        </p:txBody>
      </p:sp>
      <p:sp>
        <p:nvSpPr>
          <p:cNvPr id="51" name="TextBox 50"/>
          <p:cNvSpPr txBox="1"/>
          <p:nvPr/>
        </p:nvSpPr>
        <p:spPr>
          <a:xfrm>
            <a:off x="16289554" y="16034949"/>
            <a:ext cx="2923822" cy="307777"/>
          </a:xfrm>
          <a:prstGeom prst="rect">
            <a:avLst/>
          </a:prstGeom>
          <a:noFill/>
        </p:spPr>
        <p:txBody>
          <a:bodyPr wrap="none" rtlCol="0">
            <a:spAutoFit/>
          </a:bodyPr>
          <a:lstStyle/>
          <a:p>
            <a:r>
              <a:rPr lang="en-US" sz="1400" dirty="0" smtClean="0"/>
              <a:t>By, Stacy </a:t>
            </a:r>
            <a:r>
              <a:rPr lang="en-US" sz="1400" dirty="0" err="1" smtClean="0"/>
              <a:t>Nganga</a:t>
            </a:r>
            <a:r>
              <a:rPr lang="en-US" sz="1400" dirty="0" smtClean="0"/>
              <a:t> and Mirielle Vasselli</a:t>
            </a:r>
            <a:endParaRPr lang="en-US" sz="1400" dirty="0"/>
          </a:p>
        </p:txBody>
      </p:sp>
      <p:sp>
        <p:nvSpPr>
          <p:cNvPr id="52" name="TextBox 51"/>
          <p:cNvSpPr txBox="1"/>
          <p:nvPr/>
        </p:nvSpPr>
        <p:spPr>
          <a:xfrm>
            <a:off x="5571187" y="7311810"/>
            <a:ext cx="12180278" cy="5355313"/>
          </a:xfrm>
          <a:prstGeom prst="rect">
            <a:avLst/>
          </a:prstGeom>
          <a:noFill/>
        </p:spPr>
        <p:txBody>
          <a:bodyPr wrap="square" rtlCol="0">
            <a:spAutoFit/>
          </a:bodyPr>
          <a:lstStyle/>
          <a:p>
            <a:r>
              <a:rPr lang="en-US" sz="1800" b="1" dirty="0" smtClean="0"/>
              <a:t>Mentorship</a:t>
            </a:r>
          </a:p>
          <a:p>
            <a:r>
              <a:rPr lang="en-US" sz="1800" dirty="0" smtClean="0"/>
              <a:t>At </a:t>
            </a:r>
            <a:r>
              <a:rPr lang="en-US" sz="1800" dirty="0"/>
              <a:t>the Maryland Institute College of Art, Kerns met Grace </a:t>
            </a:r>
            <a:r>
              <a:rPr lang="en-US" sz="1800" dirty="0" err="1"/>
              <a:t>Hartigan</a:t>
            </a:r>
            <a:r>
              <a:rPr lang="en-US" sz="1800" dirty="0"/>
              <a:t> of whom he described as “a real alley cat, Hoboken, Irish, Catholic woman who was self-made and a brilliant painter”.  Through a chain of serendipitous events, he ended up at  the prestigious </a:t>
            </a:r>
            <a:r>
              <a:rPr lang="en-US" sz="1800" dirty="0" err="1"/>
              <a:t>LeRoy</a:t>
            </a:r>
            <a:r>
              <a:rPr lang="en-US" sz="1800" dirty="0"/>
              <a:t> E. </a:t>
            </a:r>
            <a:r>
              <a:rPr lang="en-US" sz="1800" dirty="0" err="1"/>
              <a:t>Hoffberger</a:t>
            </a:r>
            <a:r>
              <a:rPr lang="en-US" sz="1800" dirty="0"/>
              <a:t> School of Painting led, at the time, by </a:t>
            </a:r>
            <a:r>
              <a:rPr lang="en-US" sz="1800" dirty="0" err="1"/>
              <a:t>Hartigan</a:t>
            </a:r>
            <a:r>
              <a:rPr lang="en-US" sz="1800" dirty="0"/>
              <a:t>. Twelve people each year were accepted. “She was the introduction into what it really meant to be an artist.” They quickly hit it off and he eventually ended up filling up the role of chauffeur, a function that served him very well. “Over the next few years I drove her around in a big old Lincoln town car and we would go to places together and I would just be there as a fly on the wall and she would  say ‘we need to go to long island I need to see Bill (de </a:t>
            </a:r>
            <a:r>
              <a:rPr lang="en-US" sz="1800" dirty="0" err="1"/>
              <a:t>Kooning</a:t>
            </a:r>
            <a:r>
              <a:rPr lang="en-US" sz="1800" dirty="0"/>
              <a:t>) I need to go see Philip </a:t>
            </a:r>
            <a:r>
              <a:rPr lang="en-US" sz="1800" dirty="0" err="1"/>
              <a:t>Guston</a:t>
            </a:r>
            <a:r>
              <a:rPr lang="en-US" sz="1800" dirty="0"/>
              <a:t> “ and whatever. But they liked me cause I was smart and they would include me…” After grad school, Kerns got an incredible offer to teach art at the University of Kansas but was quickly dissuaded when </a:t>
            </a:r>
            <a:r>
              <a:rPr lang="en-US" sz="1800" dirty="0" err="1"/>
              <a:t>Hartigan</a:t>
            </a:r>
            <a:r>
              <a:rPr lang="en-US" sz="1800" dirty="0"/>
              <a:t> tore the letter up and forced him to go to NY where he eventually earned his fame. “She says, ‘you're not going to Kansas boy! You must go to NY and if you don’t go to NY I will never speak to you again!...you should go paint. you should go do this.’” While in NY, and while still working for </a:t>
            </a:r>
            <a:r>
              <a:rPr lang="en-US" sz="1800" dirty="0" err="1"/>
              <a:t>Hartigan</a:t>
            </a:r>
            <a:r>
              <a:rPr lang="en-US" sz="1800" dirty="0"/>
              <a:t>,  de </a:t>
            </a:r>
            <a:r>
              <a:rPr lang="en-US" sz="1800" dirty="0" err="1"/>
              <a:t>Kooning</a:t>
            </a:r>
            <a:r>
              <a:rPr lang="en-US" sz="1800" dirty="0"/>
              <a:t> sparked an interest in Kerns and made him his personal </a:t>
            </a:r>
            <a:r>
              <a:rPr lang="en-US" sz="1800" dirty="0" err="1"/>
              <a:t>assitant</a:t>
            </a:r>
            <a:r>
              <a:rPr lang="en-US" sz="1800" dirty="0"/>
              <a:t>. “He said to me, ‘you drive for Grace, why don’t you drive for me, and maybe build some stretchers and blah blah blah,’ and pretty soon I’m in his life. I’m a studio-canvas-stretcher, jack-of-all-trades, whatever is needed, grocery shopping, coffee making son of a bitch. I’m just all over the place…I got to watch him paint and go places with him and meet all kinds of interesting contemporary figures that came through the studio. I met Richard Feynman, Edward Albee, Barbara Guest... But the main lesson was about what it took to make art.” Kerns quickly build his reputation in the art world and had his first exhibit show b the time the 70’s rolled around. “ I had my first show in new York in 57th street. I was 26. That is unheard of. </a:t>
            </a:r>
            <a:r>
              <a:rPr lang="en-US" sz="1800" dirty="0" err="1"/>
              <a:t>DeKooning</a:t>
            </a:r>
            <a:r>
              <a:rPr lang="en-US" sz="1800" dirty="0"/>
              <a:t> didn’t have his first show until he was 44 years old. So this is virtually unheard of.”</a:t>
            </a:r>
          </a:p>
        </p:txBody>
      </p:sp>
    </p:spTree>
    <p:extLst>
      <p:ext uri="{BB962C8B-B14F-4D97-AF65-F5344CB8AC3E}">
        <p14:creationId xmlns:p14="http://schemas.microsoft.com/office/powerpoint/2010/main" val="3390347454"/>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331</TotalTime>
  <Words>1273</Words>
  <Application>Microsoft Macintosh PowerPoint</Application>
  <PresentationFormat>Custom</PresentationFormat>
  <Paragraphs>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Ed Kerns: The Mystery Man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 Kerns: The Makings of a Man</dc:title>
  <dc:creator>Mirielle Vasselli</dc:creator>
  <cp:lastModifiedBy>Mirielle Vasselli</cp:lastModifiedBy>
  <cp:revision>17</cp:revision>
  <dcterms:created xsi:type="dcterms:W3CDTF">2016-04-12T14:54:44Z</dcterms:created>
  <dcterms:modified xsi:type="dcterms:W3CDTF">2016-04-19T01:32:46Z</dcterms:modified>
</cp:coreProperties>
</file>