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Masters/slideMaster2.xml" ContentType="application/vnd.openxmlformats-officedocument.presentationml.slide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Layouts/slideLayout17.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 id="2147483660" r:id="rId2"/>
  </p:sldMasterIdLst>
  <p:notesMasterIdLst>
    <p:notesMasterId r:id="rId4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29" autoAdjust="0"/>
    <p:restoredTop sz="94660"/>
  </p:normalViewPr>
  <p:slideViewPr>
    <p:cSldViewPr>
      <p:cViewPr varScale="1">
        <p:scale>
          <a:sx n="86" d="100"/>
          <a:sy n="86" d="100"/>
        </p:scale>
        <p:origin x="-1000" y="-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717C2D-5FB0-47BD-B348-EE14661D16A0}" type="datetimeFigureOut">
              <a:rPr lang="en-US" smtClean="0"/>
              <a:pPr/>
              <a:t>5/15/13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5C53B-90F2-4FC0-87B0-B64E0A2FA2E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smtClean="0">
                <a:solidFill>
                  <a:schemeClr val="lt1"/>
                </a:solidFill>
                <a:latin typeface="+mn-lt"/>
              </a:rPr>
              <a:t>Anders Halverson</a:t>
            </a:r>
            <a:r>
              <a:rPr lang="en-US" sz="1200" b="1" i="0" u="none" strike="noStrike" kern="1200" baseline="0" dirty="0" smtClean="0">
                <a:solidFill>
                  <a:schemeClr val="lt1"/>
                </a:solidFill>
                <a:latin typeface="+mn-lt"/>
              </a:rPr>
              <a:t> Background</a:t>
            </a:r>
            <a:endParaRPr lang="en-US" sz="1200" b="1" i="0" u="none" strike="noStrike" kern="1200" dirty="0" smtClean="0">
              <a:solidFill>
                <a:schemeClr val="lt1"/>
              </a:solidFill>
              <a:latin typeface="+mn-lt"/>
            </a:endParaRPr>
          </a:p>
          <a:p>
            <a:endParaRPr lang="en-US" dirty="0"/>
          </a:p>
        </p:txBody>
      </p:sp>
      <p:sp>
        <p:nvSpPr>
          <p:cNvPr id="4" name="Slide Number Placeholder 3"/>
          <p:cNvSpPr>
            <a:spLocks noGrp="1"/>
          </p:cNvSpPr>
          <p:nvPr>
            <p:ph type="sldNum" sz="quarter" idx="10"/>
          </p:nvPr>
        </p:nvSpPr>
        <p:spPr/>
        <p:txBody>
          <a:bodyPr/>
          <a:lstStyle/>
          <a:p>
            <a:fld id="{67F5C53B-90F2-4FC0-87B0-B64E0A2FA2E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3C406F-A7E7-47DA-9FE1-6771CEBB572B}"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3C406F-A7E7-47DA-9FE1-6771CEBB572B}"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3C406F-A7E7-47DA-9FE1-6771CEBB572B}"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08704B-88A3-4061-B4A3-57E438D2F1A5}"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08704B-88A3-4061-B4A3-57E438D2F1A5}"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08704B-88A3-4061-B4A3-57E438D2F1A5}"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08704B-88A3-4061-B4A3-57E438D2F1A5}" type="datetimeFigureOut">
              <a:rPr lang="en-US" smtClean="0"/>
              <a:pPr/>
              <a:t>5/15/13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08704B-88A3-4061-B4A3-57E438D2F1A5}" type="datetimeFigureOut">
              <a:rPr lang="en-US" smtClean="0"/>
              <a:pPr/>
              <a:t>5/15/13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08704B-88A3-4061-B4A3-57E438D2F1A5}" type="datetimeFigureOut">
              <a:rPr lang="en-US" smtClean="0"/>
              <a:pPr/>
              <a:t>5/15/13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8704B-88A3-4061-B4A3-57E438D2F1A5}" type="datetimeFigureOut">
              <a:rPr lang="en-US" smtClean="0"/>
              <a:pPr/>
              <a:t>5/15/13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08704B-88A3-4061-B4A3-57E438D2F1A5}" type="datetimeFigureOut">
              <a:rPr lang="en-US" smtClean="0"/>
              <a:pPr/>
              <a:t>5/15/13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3C406F-A7E7-47DA-9FE1-6771CEBB572B}"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08704B-88A3-4061-B4A3-57E438D2F1A5}" type="datetimeFigureOut">
              <a:rPr lang="en-US" smtClean="0"/>
              <a:pPr/>
              <a:t>5/15/13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08704B-88A3-4061-B4A3-57E438D2F1A5}"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08704B-88A3-4061-B4A3-57E438D2F1A5}"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0D17E-168C-40BF-9C7B-F76E719751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C406F-A7E7-47DA-9FE1-6771CEBB572B}" type="datetimeFigureOut">
              <a:rPr lang="en-US" smtClean="0"/>
              <a:pPr/>
              <a:t>5/15/13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3C406F-A7E7-47DA-9FE1-6771CEBB572B}" type="datetimeFigureOut">
              <a:rPr lang="en-US" smtClean="0"/>
              <a:pPr/>
              <a:t>5/15/13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3C406F-A7E7-47DA-9FE1-6771CEBB572B}" type="datetimeFigureOut">
              <a:rPr lang="en-US" smtClean="0"/>
              <a:pPr/>
              <a:t>5/15/13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3C406F-A7E7-47DA-9FE1-6771CEBB572B}" type="datetimeFigureOut">
              <a:rPr lang="en-US" smtClean="0"/>
              <a:pPr/>
              <a:t>5/15/13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C406F-A7E7-47DA-9FE1-6771CEBB572B}" type="datetimeFigureOut">
              <a:rPr lang="en-US" smtClean="0"/>
              <a:pPr/>
              <a:t>5/15/13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3C406F-A7E7-47DA-9FE1-6771CEBB572B}" type="datetimeFigureOut">
              <a:rPr lang="en-US" smtClean="0"/>
              <a:pPr/>
              <a:t>5/15/13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3C406F-A7E7-47DA-9FE1-6771CEBB572B}" type="datetimeFigureOut">
              <a:rPr lang="en-US" smtClean="0"/>
              <a:pPr/>
              <a:t>5/15/13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520836-45E1-4F17-AD31-F3A4029BBF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Times New Roman" pitchFamily="18" charset="0"/>
              </a:defRPr>
            </a:lvl1pPr>
          </a:lstStyle>
          <a:p>
            <a:fld id="{D53C406F-A7E7-47DA-9FE1-6771CEBB572B}" type="datetimeFigureOut">
              <a:rPr lang="en-US" smtClean="0"/>
              <a:pPr/>
              <a:t>5/15/13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Times New Roman" pitchFamily="18"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Times New Roman" pitchFamily="18" charset="0"/>
              </a:defRPr>
            </a:lvl1pPr>
          </a:lstStyle>
          <a:p>
            <a:fld id="{02520836-45E1-4F17-AD31-F3A4029BBF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08704B-88A3-4061-B4A3-57E438D2F1A5}" type="datetimeFigureOut">
              <a:rPr lang="en-US" smtClean="0"/>
              <a:pPr/>
              <a:t>5/15/13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0D17E-168C-40BF-9C7B-F76E719751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 Target="slide7.xml"/><Relationship Id="rId20" Type="http://schemas.openxmlformats.org/officeDocument/2006/relationships/slide" Target="slide13.xml"/><Relationship Id="rId21" Type="http://schemas.openxmlformats.org/officeDocument/2006/relationships/slide" Target="slide17.xml"/><Relationship Id="rId22" Type="http://schemas.openxmlformats.org/officeDocument/2006/relationships/slide" Target="slide21.xml"/><Relationship Id="rId10" Type="http://schemas.openxmlformats.org/officeDocument/2006/relationships/slide" Target="slide11.xml"/><Relationship Id="rId11" Type="http://schemas.openxmlformats.org/officeDocument/2006/relationships/slide" Target="slide15.xml"/><Relationship Id="rId12" Type="http://schemas.openxmlformats.org/officeDocument/2006/relationships/slide" Target="slide19.xml"/><Relationship Id="rId13" Type="http://schemas.openxmlformats.org/officeDocument/2006/relationships/slide" Target="slide4.xml"/><Relationship Id="rId14" Type="http://schemas.openxmlformats.org/officeDocument/2006/relationships/slide" Target="slide8.xml"/><Relationship Id="rId15" Type="http://schemas.openxmlformats.org/officeDocument/2006/relationships/slide" Target="slide12.xml"/><Relationship Id="rId16" Type="http://schemas.openxmlformats.org/officeDocument/2006/relationships/slide" Target="slide16.xml"/><Relationship Id="rId17" Type="http://schemas.openxmlformats.org/officeDocument/2006/relationships/slide" Target="slide20.xml"/><Relationship Id="rId18" Type="http://schemas.openxmlformats.org/officeDocument/2006/relationships/slide" Target="slide5.xml"/><Relationship Id="rId19" Type="http://schemas.openxmlformats.org/officeDocument/2006/relationships/slide" Target="slide9.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slide2.xml"/><Relationship Id="rId4" Type="http://schemas.openxmlformats.org/officeDocument/2006/relationships/slide" Target="slide6.xml"/><Relationship Id="rId5" Type="http://schemas.openxmlformats.org/officeDocument/2006/relationships/slide" Target="slide10.xml"/><Relationship Id="rId6" Type="http://schemas.openxmlformats.org/officeDocument/2006/relationships/slide" Target="slide14.xml"/><Relationship Id="rId7" Type="http://schemas.openxmlformats.org/officeDocument/2006/relationships/slide" Target="slide18.xml"/><Relationship Id="rId8" Type="http://schemas.openxmlformats.org/officeDocument/2006/relationships/slide" Target="slide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4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4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1371600">
                <a:tc>
                  <a:txBody>
                    <a:bodyPr/>
                    <a:lstStyle/>
                    <a:p>
                      <a:pPr algn="ctr"/>
                      <a:r>
                        <a:rPr lang="en-US" sz="2400" dirty="0" smtClean="0"/>
                        <a:t>Anders Halverson</a:t>
                      </a:r>
                      <a:r>
                        <a:rPr lang="en-US" sz="2400" baseline="0" dirty="0" smtClean="0"/>
                        <a:t> Background</a:t>
                      </a:r>
                      <a:endParaRPr lang="en-US" sz="2400" dirty="0"/>
                    </a:p>
                  </a:txBody>
                  <a:tcPr/>
                </a:tc>
                <a:tc>
                  <a:txBody>
                    <a:bodyPr/>
                    <a:lstStyle/>
                    <a:p>
                      <a:pPr algn="ctr"/>
                      <a:r>
                        <a:rPr lang="en-US" sz="2400" dirty="0" smtClean="0"/>
                        <a:t>Lecture Notes</a:t>
                      </a:r>
                      <a:endParaRPr lang="en-US" sz="2400" dirty="0"/>
                    </a:p>
                  </a:txBody>
                  <a:tcPr/>
                </a:tc>
                <a:tc>
                  <a:txBody>
                    <a:bodyPr/>
                    <a:lstStyle/>
                    <a:p>
                      <a:pPr algn="ctr"/>
                      <a:r>
                        <a:rPr lang="en-US" sz="2400" dirty="0" smtClean="0"/>
                        <a:t>Rainbow Trout</a:t>
                      </a:r>
                      <a:r>
                        <a:rPr lang="en-US" sz="2400" baseline="0" dirty="0" smtClean="0"/>
                        <a:t> Facts</a:t>
                      </a:r>
                      <a:endParaRPr lang="en-US" sz="2400" dirty="0"/>
                    </a:p>
                  </a:txBody>
                  <a:tcPr/>
                </a:tc>
                <a:tc>
                  <a:txBody>
                    <a:bodyPr/>
                    <a:lstStyle/>
                    <a:p>
                      <a:pPr algn="ctr"/>
                      <a:r>
                        <a:rPr lang="en-US" sz="2400" dirty="0" smtClean="0"/>
                        <a:t>Important</a:t>
                      </a:r>
                      <a:r>
                        <a:rPr lang="en-US" sz="2400" baseline="0" dirty="0" smtClean="0"/>
                        <a:t> Historical Figures</a:t>
                      </a:r>
                      <a:endParaRPr lang="en-US" sz="2400" dirty="0"/>
                    </a:p>
                  </a:txBody>
                  <a:tcPr/>
                </a:tc>
                <a:tc>
                  <a:txBody>
                    <a:bodyPr/>
                    <a:lstStyle/>
                    <a:p>
                      <a:pPr algn="ctr"/>
                      <a:r>
                        <a:rPr lang="en-US" sz="2400" dirty="0" smtClean="0"/>
                        <a:t>Fun Facts </a:t>
                      </a:r>
                      <a:endParaRPr lang="en-US" sz="2400" dirty="0"/>
                    </a:p>
                  </a:txBody>
                  <a:tcPr/>
                </a:tc>
              </a:tr>
              <a:tr h="1371600">
                <a:tc>
                  <a:txBody>
                    <a:bodyPr/>
                    <a:lstStyle/>
                    <a:p>
                      <a:pPr algn="ctr"/>
                      <a:r>
                        <a:rPr lang="en-US" sz="2400" dirty="0" smtClean="0">
                          <a:hlinkClick r:id="rId3" action="ppaction://hlinksldjump"/>
                        </a:rPr>
                        <a:t>100</a:t>
                      </a:r>
                      <a:endParaRPr lang="en-US" sz="2400" dirty="0"/>
                    </a:p>
                  </a:txBody>
                  <a:tcPr/>
                </a:tc>
                <a:tc>
                  <a:txBody>
                    <a:bodyPr/>
                    <a:lstStyle/>
                    <a:p>
                      <a:pPr algn="ctr"/>
                      <a:r>
                        <a:rPr lang="en-US" sz="2400" dirty="0" smtClean="0">
                          <a:hlinkClick r:id="rId4" action="ppaction://hlinksldjump"/>
                        </a:rPr>
                        <a:t>100</a:t>
                      </a:r>
                      <a:endParaRPr lang="en-US" sz="2400" dirty="0"/>
                    </a:p>
                  </a:txBody>
                  <a:tcPr/>
                </a:tc>
                <a:tc>
                  <a:txBody>
                    <a:bodyPr/>
                    <a:lstStyle/>
                    <a:p>
                      <a:pPr algn="ctr"/>
                      <a:r>
                        <a:rPr lang="en-US" sz="2400" dirty="0" smtClean="0">
                          <a:hlinkClick r:id="rId5" action="ppaction://hlinksldjump"/>
                        </a:rPr>
                        <a:t>100</a:t>
                      </a:r>
                      <a:endParaRPr lang="en-US" sz="2400" dirty="0"/>
                    </a:p>
                  </a:txBody>
                  <a:tcPr/>
                </a:tc>
                <a:tc>
                  <a:txBody>
                    <a:bodyPr/>
                    <a:lstStyle/>
                    <a:p>
                      <a:pPr algn="ctr"/>
                      <a:r>
                        <a:rPr lang="en-US" sz="2400" dirty="0" smtClean="0">
                          <a:hlinkClick r:id="rId6" action="ppaction://hlinksldjump"/>
                        </a:rPr>
                        <a:t>100</a:t>
                      </a:r>
                      <a:endParaRPr lang="en-US" sz="2400" dirty="0"/>
                    </a:p>
                  </a:txBody>
                  <a:tcPr/>
                </a:tc>
                <a:tc>
                  <a:txBody>
                    <a:bodyPr/>
                    <a:lstStyle/>
                    <a:p>
                      <a:pPr algn="ctr"/>
                      <a:r>
                        <a:rPr lang="en-US" sz="2400" dirty="0" smtClean="0">
                          <a:hlinkClick r:id="rId7" action="ppaction://hlinksldjump"/>
                        </a:rPr>
                        <a:t>100</a:t>
                      </a:r>
                      <a:endParaRPr lang="en-US" sz="2400" dirty="0"/>
                    </a:p>
                  </a:txBody>
                  <a:tcPr/>
                </a:tc>
              </a:tr>
              <a:tr h="1371600">
                <a:tc>
                  <a:txBody>
                    <a:bodyPr/>
                    <a:lstStyle/>
                    <a:p>
                      <a:pPr algn="ctr"/>
                      <a:r>
                        <a:rPr lang="en-US" sz="2400" dirty="0" smtClean="0">
                          <a:hlinkClick r:id="rId8" action="ppaction://hlinksldjump"/>
                        </a:rPr>
                        <a:t>200</a:t>
                      </a:r>
                      <a:endParaRPr lang="en-US" sz="2400" dirty="0"/>
                    </a:p>
                  </a:txBody>
                  <a:tcPr/>
                </a:tc>
                <a:tc>
                  <a:txBody>
                    <a:bodyPr/>
                    <a:lstStyle/>
                    <a:p>
                      <a:pPr algn="ctr"/>
                      <a:r>
                        <a:rPr lang="en-US" sz="2400" dirty="0" smtClean="0">
                          <a:hlinkClick r:id="rId9" action="ppaction://hlinksldjump"/>
                        </a:rPr>
                        <a:t>200</a:t>
                      </a:r>
                      <a:endParaRPr lang="en-US" sz="2400" dirty="0"/>
                    </a:p>
                  </a:txBody>
                  <a:tcPr/>
                </a:tc>
                <a:tc>
                  <a:txBody>
                    <a:bodyPr/>
                    <a:lstStyle/>
                    <a:p>
                      <a:pPr algn="ctr"/>
                      <a:r>
                        <a:rPr lang="en-US" sz="2400" dirty="0" smtClean="0">
                          <a:hlinkClick r:id="rId10" action="ppaction://hlinksldjump"/>
                        </a:rPr>
                        <a:t>200</a:t>
                      </a:r>
                      <a:endParaRPr lang="en-US" sz="2400" dirty="0"/>
                    </a:p>
                  </a:txBody>
                  <a:tcPr/>
                </a:tc>
                <a:tc>
                  <a:txBody>
                    <a:bodyPr/>
                    <a:lstStyle/>
                    <a:p>
                      <a:pPr algn="ctr"/>
                      <a:r>
                        <a:rPr lang="en-US" sz="2400" dirty="0" smtClean="0">
                          <a:hlinkClick r:id="rId11" action="ppaction://hlinksldjump"/>
                        </a:rPr>
                        <a:t>200</a:t>
                      </a:r>
                      <a:endParaRPr lang="en-US" sz="2400" dirty="0"/>
                    </a:p>
                  </a:txBody>
                  <a:tcPr/>
                </a:tc>
                <a:tc>
                  <a:txBody>
                    <a:bodyPr/>
                    <a:lstStyle/>
                    <a:p>
                      <a:pPr algn="ctr"/>
                      <a:r>
                        <a:rPr lang="en-US" sz="2400" dirty="0" smtClean="0">
                          <a:hlinkClick r:id="rId12" action="ppaction://hlinksldjump"/>
                        </a:rPr>
                        <a:t>200</a:t>
                      </a:r>
                      <a:endParaRPr lang="en-US" sz="2400" dirty="0"/>
                    </a:p>
                  </a:txBody>
                  <a:tcPr/>
                </a:tc>
              </a:tr>
              <a:tr h="1371600">
                <a:tc>
                  <a:txBody>
                    <a:bodyPr/>
                    <a:lstStyle/>
                    <a:p>
                      <a:pPr algn="ctr"/>
                      <a:r>
                        <a:rPr lang="en-US" sz="2400" dirty="0" smtClean="0">
                          <a:hlinkClick r:id="rId13" action="ppaction://hlinksldjump"/>
                        </a:rPr>
                        <a:t>300</a:t>
                      </a:r>
                      <a:endParaRPr lang="en-US" sz="2400" dirty="0"/>
                    </a:p>
                  </a:txBody>
                  <a:tcPr/>
                </a:tc>
                <a:tc>
                  <a:txBody>
                    <a:bodyPr/>
                    <a:lstStyle/>
                    <a:p>
                      <a:pPr algn="ctr"/>
                      <a:r>
                        <a:rPr lang="en-US" sz="2400" dirty="0" smtClean="0">
                          <a:hlinkClick r:id="rId14" action="ppaction://hlinksldjump"/>
                        </a:rPr>
                        <a:t>300</a:t>
                      </a:r>
                      <a:endParaRPr lang="en-US" sz="2400" dirty="0"/>
                    </a:p>
                  </a:txBody>
                  <a:tcPr/>
                </a:tc>
                <a:tc>
                  <a:txBody>
                    <a:bodyPr/>
                    <a:lstStyle/>
                    <a:p>
                      <a:pPr algn="ctr"/>
                      <a:r>
                        <a:rPr lang="en-US" sz="2400" dirty="0" smtClean="0">
                          <a:hlinkClick r:id="rId15" action="ppaction://hlinksldjump"/>
                        </a:rPr>
                        <a:t>300</a:t>
                      </a:r>
                      <a:endParaRPr lang="en-US" sz="2400" dirty="0"/>
                    </a:p>
                  </a:txBody>
                  <a:tcPr/>
                </a:tc>
                <a:tc>
                  <a:txBody>
                    <a:bodyPr/>
                    <a:lstStyle/>
                    <a:p>
                      <a:pPr algn="ctr"/>
                      <a:r>
                        <a:rPr lang="en-US" sz="2400" dirty="0" smtClean="0">
                          <a:hlinkClick r:id="rId16" action="ppaction://hlinksldjump"/>
                        </a:rPr>
                        <a:t>300</a:t>
                      </a:r>
                      <a:endParaRPr lang="en-US" sz="2400" dirty="0"/>
                    </a:p>
                  </a:txBody>
                  <a:tcPr/>
                </a:tc>
                <a:tc>
                  <a:txBody>
                    <a:bodyPr/>
                    <a:lstStyle/>
                    <a:p>
                      <a:pPr algn="ctr"/>
                      <a:r>
                        <a:rPr lang="en-US" sz="2400" dirty="0" smtClean="0">
                          <a:hlinkClick r:id="rId17" action="ppaction://hlinksldjump"/>
                        </a:rPr>
                        <a:t>300</a:t>
                      </a:r>
                      <a:endParaRPr lang="en-US" sz="2400" dirty="0"/>
                    </a:p>
                  </a:txBody>
                  <a:tcPr/>
                </a:tc>
              </a:tr>
              <a:tr h="1371600">
                <a:tc>
                  <a:txBody>
                    <a:bodyPr/>
                    <a:lstStyle/>
                    <a:p>
                      <a:pPr algn="ctr"/>
                      <a:r>
                        <a:rPr lang="en-US" sz="2400" dirty="0" smtClean="0">
                          <a:hlinkClick r:id="rId18" action="ppaction://hlinksldjump"/>
                        </a:rPr>
                        <a:t>400</a:t>
                      </a:r>
                      <a:endParaRPr lang="en-US" sz="2400" dirty="0"/>
                    </a:p>
                  </a:txBody>
                  <a:tcPr/>
                </a:tc>
                <a:tc>
                  <a:txBody>
                    <a:bodyPr/>
                    <a:lstStyle/>
                    <a:p>
                      <a:pPr algn="ctr"/>
                      <a:r>
                        <a:rPr lang="en-US" sz="2400" dirty="0" smtClean="0">
                          <a:hlinkClick r:id="rId19" action="ppaction://hlinksldjump"/>
                        </a:rPr>
                        <a:t>400</a:t>
                      </a:r>
                      <a:endParaRPr lang="en-US" sz="2400" dirty="0"/>
                    </a:p>
                  </a:txBody>
                  <a:tcPr/>
                </a:tc>
                <a:tc>
                  <a:txBody>
                    <a:bodyPr/>
                    <a:lstStyle/>
                    <a:p>
                      <a:pPr algn="ctr"/>
                      <a:r>
                        <a:rPr lang="en-US" sz="2400" dirty="0" smtClean="0">
                          <a:hlinkClick r:id="rId20" action="ppaction://hlinksldjump"/>
                        </a:rPr>
                        <a:t>400</a:t>
                      </a:r>
                      <a:endParaRPr lang="en-US" sz="2400" dirty="0"/>
                    </a:p>
                  </a:txBody>
                  <a:tcPr/>
                </a:tc>
                <a:tc>
                  <a:txBody>
                    <a:bodyPr/>
                    <a:lstStyle/>
                    <a:p>
                      <a:pPr algn="ctr"/>
                      <a:r>
                        <a:rPr lang="en-US" sz="2400" dirty="0" smtClean="0">
                          <a:hlinkClick r:id="rId21" action="ppaction://hlinksldjump"/>
                        </a:rPr>
                        <a:t>400</a:t>
                      </a:r>
                      <a:endParaRPr lang="en-US" sz="2400" dirty="0"/>
                    </a:p>
                  </a:txBody>
                  <a:tcPr/>
                </a:tc>
                <a:tc>
                  <a:txBody>
                    <a:bodyPr/>
                    <a:lstStyle/>
                    <a:p>
                      <a:pPr algn="ctr"/>
                      <a:r>
                        <a:rPr lang="en-US" sz="2400" dirty="0" smtClean="0">
                          <a:hlinkClick r:id="rId22" action="ppaction://hlinksldjump"/>
                        </a:rPr>
                        <a:t>400</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100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Where are rainbow trout native to?</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200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two states named the rainbow trout their state fish even though it is not native to them?</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300</a:t>
            </a:r>
            <a:endParaRPr lang="en-US" dirty="0"/>
          </a:p>
        </p:txBody>
      </p:sp>
      <p:sp>
        <p:nvSpPr>
          <p:cNvPr id="3" name="Content Placeholder 2"/>
          <p:cNvSpPr>
            <a:spLocks noGrp="1"/>
          </p:cNvSpPr>
          <p:nvPr>
            <p:ph idx="1"/>
          </p:nvPr>
        </p:nvSpPr>
        <p:spPr/>
        <p:txBody>
          <a:bodyPr/>
          <a:lstStyle/>
          <a:p>
            <a:pPr>
              <a:buNone/>
            </a:pPr>
            <a:endParaRPr lang="en-US" dirty="0" smtClean="0"/>
          </a:p>
          <a:p>
            <a:pPr algn="ctr">
              <a:buNone/>
            </a:pPr>
            <a:endParaRPr lang="en-US" dirty="0" smtClean="0"/>
          </a:p>
          <a:p>
            <a:pPr algn="ctr">
              <a:buNone/>
            </a:pPr>
            <a:r>
              <a:rPr lang="en-US" dirty="0" smtClean="0">
                <a:hlinkClick r:id="rId2" action="ppaction://hlinksldjump"/>
              </a:rPr>
              <a:t>Why are rainbow trout more desired than native species?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How do behaviors differ in rainbow trout that have been raised in hatcheries compared to wild rainbow trout?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Historical Facts 100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Who felt the democracy was going to fall if we did not have enough “manly men?”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Historical Facts 200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were two reasons why rainbow trout artificially introduced in the first place?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Historical Facts 300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Where was the first place that rainbow trout were artificially propagated?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Historical Facts 400</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hlinkClick r:id="rId2" action="ppaction://hlinksldjump"/>
              </a:rPr>
              <a:t>Who was an active figure in developing fishery policies and served on the United States Fish </a:t>
            </a:r>
            <a:r>
              <a:rPr lang="en-US" dirty="0" err="1" smtClean="0">
                <a:hlinkClick r:id="rId2" action="ppaction://hlinksldjump"/>
              </a:rPr>
              <a:t>Commision</a:t>
            </a:r>
            <a:r>
              <a:rPr lang="en-US" dirty="0" smtClean="0">
                <a:hlinkClick r:id="rId2" action="ppaction://hlinksldjump"/>
              </a:rPr>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Facts 100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How are fish created in hatcheries?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Facts 200</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hlinkClick r:id="rId2" action="ppaction://hlinksldjump"/>
              </a:rPr>
              <a:t>What is the most important thing that Halverson wanted us to take away from this presentation?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100</a:t>
            </a:r>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smtClean="0"/>
          </a:p>
          <a:p>
            <a:pPr algn="ctr"/>
            <a:endParaRPr lang="en-US" dirty="0" smtClean="0"/>
          </a:p>
          <a:p>
            <a:pPr algn="ctr">
              <a:buNone/>
            </a:pPr>
            <a:r>
              <a:rPr lang="en-US" dirty="0" smtClean="0">
                <a:hlinkClick r:id="rId2" action="ppaction://hlinksldjump"/>
              </a:rPr>
              <a:t>Where did Halverson complete his undergraduate and graduate degrees?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Facts 300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a:t>
            </a:r>
            <a:r>
              <a:rPr lang="en-US" dirty="0" err="1" smtClean="0">
                <a:hlinkClick r:id="rId2" action="ppaction://hlinksldjump"/>
              </a:rPr>
              <a:t>Frankenfish</a:t>
            </a:r>
            <a:r>
              <a:rPr lang="en-US" dirty="0" smtClean="0">
                <a:hlinkClick r:id="rId2" action="ppaction://hlinksldjump"/>
              </a:rPr>
              <a:t>/ </a:t>
            </a:r>
            <a:r>
              <a:rPr lang="en-US" dirty="0" err="1" smtClean="0">
                <a:hlinkClick r:id="rId2" action="ppaction://hlinksldjump"/>
              </a:rPr>
              <a:t>aquabounty</a:t>
            </a:r>
            <a:r>
              <a:rPr lang="en-US" dirty="0" smtClean="0">
                <a:hlinkClick r:id="rId2" action="ppaction://hlinksldjump"/>
              </a:rPr>
              <a: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Facts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Give an example of how technology is impacting environmental conservation (There are numerous answers to this question)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Answer 100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hlinkClick r:id="rId2" action="ppaction://hlinksldjump"/>
              </a:rPr>
              <a:t>What is</a:t>
            </a:r>
          </a:p>
          <a:p>
            <a:pPr algn="ctr">
              <a:buNone/>
            </a:pPr>
            <a:r>
              <a:rPr lang="en-US" dirty="0" smtClean="0">
                <a:hlinkClick r:id="rId2" action="ppaction://hlinksldjump"/>
              </a:rPr>
              <a:t>Undergraduate: Dartmouth</a:t>
            </a:r>
          </a:p>
          <a:p>
            <a:pPr algn="ctr">
              <a:buNone/>
            </a:pPr>
            <a:r>
              <a:rPr lang="en-US" dirty="0" smtClean="0">
                <a:hlinkClick r:id="rId2" action="ppaction://hlinksldjump"/>
              </a:rPr>
              <a:t>Graduate: Yale?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Answer 200</a:t>
            </a:r>
            <a:endParaRPr lang="en-US" dirty="0"/>
          </a:p>
        </p:txBody>
      </p:sp>
      <p:sp>
        <p:nvSpPr>
          <p:cNvPr id="3" name="Content Placeholder 2"/>
          <p:cNvSpPr>
            <a:spLocks noGrp="1"/>
          </p:cNvSpPr>
          <p:nvPr>
            <p:ph idx="1"/>
          </p:nvPr>
        </p:nvSpPr>
        <p:spPr/>
        <p:txBody>
          <a:bodyPr/>
          <a:lstStyle/>
          <a:p>
            <a:pPr>
              <a:buNone/>
            </a:pPr>
            <a:r>
              <a:rPr lang="en-US" dirty="0" smtClean="0">
                <a:hlinkClick r:id="rId2" action="ppaction://hlinksldjump"/>
              </a:rPr>
              <a:t>What is Sports Journalism?</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Answer 300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science, technology, and society?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Answer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DNA fingerprinting?</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Answer 100</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hlinkClick r:id="rId2" action="ppaction://hlinksldjump"/>
              </a:rPr>
              <a:t>What is artificially introducing fish to non-native habitats? It is used to increase the opportunities for game fishing and rainbow trout are very good sports fish. Historically, the pollution from the Industrial Revolution hurt native fish species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Answer 200</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dirty="0" smtClean="0">
                <a:hlinkClick r:id="rId2" action="ppaction://hlinksldjump"/>
              </a:rPr>
              <a:t>What is introducing rotenone (fish poison)?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Answer 300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dropping fish from their airplanes through holes in the floor?</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Answer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economic value for fishing communities?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200</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dirty="0" smtClean="0">
                <a:hlinkClick r:id="rId2" action="ppaction://hlinksldjump"/>
              </a:rPr>
              <a:t>What was Halverson’s first career path?</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Answer 100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the Pacific?</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Answer 200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are Colorado and Utah?</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Answer 300</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hlinkClick r:id="rId2" action="ppaction://hlinksldjump"/>
            </a:endParaRPr>
          </a:p>
          <a:p>
            <a:pPr>
              <a:buNone/>
            </a:pPr>
            <a:r>
              <a:rPr lang="en-US" dirty="0" smtClean="0">
                <a:hlinkClick r:id="rId2" action="ppaction://hlinksldjump"/>
              </a:rPr>
              <a:t>What is that they are better sports fish and put up more of a fight when they are being caught?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Trout Facts Answer 400</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dirty="0" smtClean="0">
                <a:hlinkClick r:id="rId2" action="ppaction://hlinksldjump"/>
              </a:rPr>
              <a:t>What is more aggressive, less afraid of predators, and consume more food?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Facts Answer 100</a:t>
            </a:r>
            <a:endParaRPr lang="en-US" dirty="0"/>
          </a:p>
        </p:txBody>
      </p:sp>
      <p:sp>
        <p:nvSpPr>
          <p:cNvPr id="3" name="Content Placeholder 2"/>
          <p:cNvSpPr>
            <a:spLocks noGrp="1"/>
          </p:cNvSpPr>
          <p:nvPr>
            <p:ph idx="1"/>
          </p:nvPr>
        </p:nvSpPr>
        <p:spPr/>
        <p:txBody>
          <a:bodyPr/>
          <a:lstStyle/>
          <a:p>
            <a:pPr>
              <a:buNone/>
            </a:pPr>
            <a:endParaRPr lang="en-US" dirty="0" smtClean="0">
              <a:hlinkClick r:id="rId2" action="ppaction://hlinksldjump"/>
            </a:endParaRPr>
          </a:p>
          <a:p>
            <a:pPr>
              <a:buNone/>
            </a:pPr>
            <a:endParaRPr lang="en-US" dirty="0" smtClean="0">
              <a:hlinkClick r:id="rId2" action="ppaction://hlinksldjump"/>
            </a:endParaRPr>
          </a:p>
          <a:p>
            <a:pPr>
              <a:buNone/>
            </a:pPr>
            <a:endParaRPr lang="en-US" dirty="0" smtClean="0">
              <a:hlinkClick r:id="rId2" action="ppaction://hlinksldjump"/>
            </a:endParaRPr>
          </a:p>
          <a:p>
            <a:pPr algn="ctr">
              <a:buNone/>
            </a:pPr>
            <a:r>
              <a:rPr lang="en-US" dirty="0" smtClean="0">
                <a:hlinkClick r:id="rId2" action="ppaction://hlinksldjump"/>
              </a:rPr>
              <a:t>Who is George Perkins Marsh?</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Facts Answer 200</a:t>
            </a:r>
            <a:endParaRPr lang="en-US" dirty="0"/>
          </a:p>
        </p:txBody>
      </p:sp>
      <p:sp>
        <p:nvSpPr>
          <p:cNvPr id="3" name="Content Placeholder 2"/>
          <p:cNvSpPr>
            <a:spLocks noGrp="1"/>
          </p:cNvSpPr>
          <p:nvPr>
            <p:ph idx="1"/>
          </p:nvPr>
        </p:nvSpPr>
        <p:spPr/>
        <p:txBody>
          <a:bodyPr/>
          <a:lstStyle/>
          <a:p>
            <a:pPr algn="ctr">
              <a:buNone/>
            </a:pPr>
            <a:endParaRPr lang="en-US" dirty="0" smtClean="0">
              <a:hlinkClick r:id="rId2" action="ppaction://hlinksldjump"/>
            </a:endParaRPr>
          </a:p>
          <a:p>
            <a:pPr algn="ctr">
              <a:buNone/>
            </a:pPr>
            <a:endParaRPr lang="en-US" dirty="0" smtClean="0">
              <a:hlinkClick r:id="rId2" action="ppaction://hlinksldjump"/>
            </a:endParaRPr>
          </a:p>
          <a:p>
            <a:pPr algn="ctr">
              <a:buNone/>
            </a:pPr>
            <a:r>
              <a:rPr lang="en-US" dirty="0" smtClean="0">
                <a:hlinkClick r:id="rId2" action="ppaction://hlinksldjump"/>
              </a:rPr>
              <a:t>What is pollution from Industrial Revolution?</a:t>
            </a:r>
          </a:p>
          <a:p>
            <a:pPr algn="ctr">
              <a:buNone/>
            </a:pPr>
            <a:r>
              <a:rPr lang="en-US" dirty="0" smtClean="0">
                <a:hlinkClick r:id="rId2" action="ppaction://hlinksldjump"/>
              </a:rPr>
              <a:t>What is to make “manly men?”</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Facts Answer 300</a:t>
            </a:r>
            <a:endParaRPr lang="en-US" dirty="0"/>
          </a:p>
        </p:txBody>
      </p:sp>
      <p:sp>
        <p:nvSpPr>
          <p:cNvPr id="3" name="Content Placeholder 2"/>
          <p:cNvSpPr>
            <a:spLocks noGrp="1"/>
          </p:cNvSpPr>
          <p:nvPr>
            <p:ph idx="1"/>
          </p:nvPr>
        </p:nvSpPr>
        <p:spPr/>
        <p:txBody>
          <a:bodyPr/>
          <a:lstStyle/>
          <a:p>
            <a:pPr algn="ctr">
              <a:buNone/>
            </a:pPr>
            <a:endParaRPr lang="en-US" dirty="0" smtClean="0">
              <a:hlinkClick r:id="rId2" action="ppaction://hlinksldjump"/>
            </a:endParaRPr>
          </a:p>
          <a:p>
            <a:pPr algn="ctr">
              <a:buNone/>
            </a:pPr>
            <a:endParaRPr lang="en-US" dirty="0" smtClean="0">
              <a:hlinkClick r:id="rId2" action="ppaction://hlinksldjump"/>
            </a:endParaRPr>
          </a:p>
          <a:p>
            <a:pPr algn="ctr">
              <a:buNone/>
            </a:pPr>
            <a:r>
              <a:rPr lang="en-US" dirty="0" smtClean="0">
                <a:hlinkClick r:id="rId2" action="ppaction://hlinksldjump"/>
              </a:rPr>
              <a:t>What is the Washington Monument Pond?</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Facts Answer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Who is Spencer Fullerton Baird?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 Answer 100</a:t>
            </a:r>
            <a:endParaRPr lang="en-US" dirty="0"/>
          </a:p>
        </p:txBody>
      </p:sp>
      <p:sp>
        <p:nvSpPr>
          <p:cNvPr id="3" name="Content Placeholder 2"/>
          <p:cNvSpPr>
            <a:spLocks noGrp="1"/>
          </p:cNvSpPr>
          <p:nvPr>
            <p:ph idx="1"/>
          </p:nvPr>
        </p:nvSpPr>
        <p:spPr/>
        <p:txBody>
          <a:bodyPr/>
          <a:lstStyle/>
          <a:p>
            <a:pPr>
              <a:buNone/>
            </a:pPr>
            <a:endParaRPr lang="en-US" dirty="0" smtClean="0">
              <a:hlinkClick r:id="rId2" action="ppaction://hlinksldjump"/>
            </a:endParaRPr>
          </a:p>
          <a:p>
            <a:pPr>
              <a:buNone/>
            </a:pPr>
            <a:endParaRPr lang="en-US" dirty="0" smtClean="0">
              <a:hlinkClick r:id="rId2" action="ppaction://hlinksldjump"/>
            </a:endParaRPr>
          </a:p>
          <a:p>
            <a:pPr algn="ctr">
              <a:buNone/>
            </a:pPr>
            <a:r>
              <a:rPr lang="en-US" dirty="0" smtClean="0">
                <a:hlinkClick r:id="rId2" action="ppaction://hlinksldjump"/>
              </a:rPr>
              <a:t>What is squeezing eggs out of females and sperm out of males and swirling in a bowl. Eggs will definitely be fertilized?</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 Answer 200</a:t>
            </a:r>
            <a:endParaRPr lang="en-US" dirty="0"/>
          </a:p>
        </p:txBody>
      </p:sp>
      <p:sp>
        <p:nvSpPr>
          <p:cNvPr id="3" name="Content Placeholder 2"/>
          <p:cNvSpPr>
            <a:spLocks noGrp="1"/>
          </p:cNvSpPr>
          <p:nvPr>
            <p:ph idx="1"/>
          </p:nvPr>
        </p:nvSpPr>
        <p:spPr/>
        <p:txBody>
          <a:bodyPr/>
          <a:lstStyle/>
          <a:p>
            <a:pPr algn="ctr">
              <a:buNone/>
            </a:pPr>
            <a:endParaRPr lang="en-US" dirty="0" smtClean="0">
              <a:hlinkClick r:id="rId2" action="ppaction://hlinksldjump"/>
            </a:endParaRPr>
          </a:p>
          <a:p>
            <a:pPr algn="ctr">
              <a:buNone/>
            </a:pPr>
            <a:endParaRPr lang="en-US" dirty="0" smtClean="0">
              <a:hlinkClick r:id="rId2" action="ppaction://hlinksldjump"/>
            </a:endParaRPr>
          </a:p>
          <a:p>
            <a:pPr algn="ctr">
              <a:buNone/>
            </a:pPr>
            <a:r>
              <a:rPr lang="en-US" dirty="0" smtClean="0">
                <a:hlinkClick r:id="rId2" action="ppaction://hlinksldjump"/>
              </a:rPr>
              <a:t>What is to be careful and honest about choices we make about the environment?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300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is the topic for Halverson’s next book?</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 Answer 300</a:t>
            </a:r>
            <a:endParaRPr lang="en-US" dirty="0"/>
          </a:p>
        </p:txBody>
      </p:sp>
      <p:sp>
        <p:nvSpPr>
          <p:cNvPr id="3" name="Content Placeholder 2"/>
          <p:cNvSpPr>
            <a:spLocks noGrp="1"/>
          </p:cNvSpPr>
          <p:nvPr>
            <p:ph idx="1"/>
          </p:nvPr>
        </p:nvSpPr>
        <p:spPr/>
        <p:txBody>
          <a:bodyPr/>
          <a:lstStyle/>
          <a:p>
            <a:pPr algn="ctr">
              <a:buNone/>
            </a:pPr>
            <a:r>
              <a:rPr lang="en-US" dirty="0" err="1" smtClean="0">
                <a:hlinkClick r:id="rId2" action="ppaction://hlinksldjump"/>
              </a:rPr>
              <a:t>Frankenfish</a:t>
            </a:r>
            <a:r>
              <a:rPr lang="en-US" dirty="0" smtClean="0">
                <a:hlinkClick r:id="rId2" action="ppaction://hlinksldjump"/>
              </a:rPr>
              <a:t>- genetically modified salmon with DNA from two different species of salmon that grows faster, more aggressive, and eatable </a:t>
            </a:r>
          </a:p>
          <a:p>
            <a:pPr algn="ctr">
              <a:buNone/>
            </a:pPr>
            <a:endParaRPr lang="en-US" dirty="0" smtClean="0">
              <a:hlinkClick r:id="rId2" action="ppaction://hlinksldjump"/>
            </a:endParaRPr>
          </a:p>
          <a:p>
            <a:pPr algn="ctr">
              <a:buNone/>
            </a:pPr>
            <a:r>
              <a:rPr lang="en-US" dirty="0" err="1" smtClean="0">
                <a:hlinkClick r:id="rId2" action="ppaction://hlinksldjump"/>
              </a:rPr>
              <a:t>Aquabounty</a:t>
            </a:r>
            <a:r>
              <a:rPr lang="en-US" dirty="0" smtClean="0">
                <a:hlinkClick r:id="rId2" action="ppaction://hlinksldjump"/>
              </a:rPr>
              <a:t>- A company with the goal to increase growth rates, enhance resistance to disease, create better food-conversion rates, and create manageable breeding cycles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Fact Answer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hlinkClick r:id="rId2" action="ppaction://hlinksldjump"/>
              </a:rPr>
              <a:t>What is </a:t>
            </a:r>
            <a:r>
              <a:rPr lang="en-US" dirty="0" err="1" smtClean="0">
                <a:hlinkClick r:id="rId2" action="ppaction://hlinksldjump"/>
              </a:rPr>
              <a:t>aquabounty</a:t>
            </a:r>
            <a:r>
              <a:rPr lang="en-US" dirty="0" smtClean="0">
                <a:hlinkClick r:id="rId2" action="ppaction://hlinksldjump"/>
              </a:rPr>
              <a:t>?</a:t>
            </a:r>
          </a:p>
          <a:p>
            <a:pPr algn="ctr">
              <a:buNone/>
            </a:pPr>
            <a:r>
              <a:rPr lang="en-US" dirty="0" smtClean="0">
                <a:hlinkClick r:id="rId2" action="ppaction://hlinksldjump"/>
              </a:rPr>
              <a:t>What are </a:t>
            </a:r>
            <a:r>
              <a:rPr lang="en-US" dirty="0" err="1" smtClean="0">
                <a:hlinkClick r:id="rId2" action="ppaction://hlinksldjump"/>
              </a:rPr>
              <a:t>Iphone</a:t>
            </a:r>
            <a:r>
              <a:rPr lang="en-US" dirty="0" smtClean="0">
                <a:hlinkClick r:id="rId2" action="ppaction://hlinksldjump"/>
              </a:rPr>
              <a:t> Apps?</a:t>
            </a:r>
          </a:p>
          <a:p>
            <a:pPr algn="ctr">
              <a:buNone/>
            </a:pPr>
            <a:r>
              <a:rPr lang="en-US" dirty="0" smtClean="0">
                <a:hlinkClick r:id="rId2" action="ppaction://hlinksldjump"/>
              </a:rPr>
              <a:t>What are blogs?</a:t>
            </a:r>
          </a:p>
          <a:p>
            <a:pPr algn="ctr">
              <a:buNone/>
            </a:pPr>
            <a:r>
              <a:rPr lang="en-US" dirty="0" smtClean="0">
                <a:hlinkClick r:id="rId2" action="ppaction://hlinksldjump"/>
              </a:rPr>
              <a:t>What is social media/ awareness campaigns?</a:t>
            </a:r>
          </a:p>
          <a:p>
            <a:pPr algn="ctr">
              <a:buNone/>
            </a:pPr>
            <a:r>
              <a:rPr lang="en-US" dirty="0" smtClean="0">
                <a:hlinkClick r:id="rId2" action="ppaction://hlinksldjump"/>
              </a:rPr>
              <a:t>Etc…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 Halverson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indent="0" algn="ctr">
              <a:buNone/>
            </a:pPr>
            <a:r>
              <a:rPr lang="en-US" dirty="0" smtClean="0">
                <a:hlinkClick r:id="rId2" action="ppaction://hlinksldjump"/>
              </a:rPr>
              <a:t>What method did Halverson use to find that tadpoles could recognize their siblings?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100</a:t>
            </a:r>
            <a:endParaRPr lang="en-US" dirty="0"/>
          </a:p>
        </p:txBody>
      </p:sp>
      <p:sp>
        <p:nvSpPr>
          <p:cNvPr id="3" name="Content Placeholder 2"/>
          <p:cNvSpPr>
            <a:spLocks noGrp="1"/>
          </p:cNvSpPr>
          <p:nvPr>
            <p:ph idx="1"/>
          </p:nvPr>
        </p:nvSpPr>
        <p:spPr/>
        <p:txBody>
          <a:bodyPr/>
          <a:lstStyle/>
          <a:p>
            <a:endParaRPr lang="en-US" dirty="0" smtClean="0"/>
          </a:p>
          <a:p>
            <a:pPr algn="ctr">
              <a:buNone/>
            </a:pPr>
            <a:endParaRPr lang="en-US" dirty="0" smtClean="0"/>
          </a:p>
          <a:p>
            <a:pPr algn="ctr">
              <a:buNone/>
            </a:pPr>
            <a:r>
              <a:rPr lang="en-US" dirty="0" smtClean="0">
                <a:hlinkClick r:id="rId2" action="ppaction://hlinksldjump"/>
              </a:rPr>
              <a:t>What is fish stocking and why is it used?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200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technique is used to eliminate the previous underwater ecosystem?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300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How did the military help stock lakes?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 400</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hlinkClick r:id="rId2" action="ppaction://hlinksldjump"/>
              </a:rPr>
              <a:t>What benefits can come from game fishing?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104</TotalTime>
  <Words>729</Words>
  <Application>Microsoft Macintosh PowerPoint</Application>
  <PresentationFormat>On-screen Show (4:3)</PresentationFormat>
  <Paragraphs>190</Paragraphs>
  <Slides>41</Slides>
  <Notes>1</Notes>
  <HiddenSlides>0</HiddenSlides>
  <MMClips>0</MMClips>
  <ScaleCrop>false</ScaleCrop>
  <HeadingPairs>
    <vt:vector size="4" baseType="variant">
      <vt:variant>
        <vt:lpstr>Design Template</vt:lpstr>
      </vt:variant>
      <vt:variant>
        <vt:i4>2</vt:i4>
      </vt:variant>
      <vt:variant>
        <vt:lpstr>Slide Titles</vt:lpstr>
      </vt:variant>
      <vt:variant>
        <vt:i4>41</vt:i4>
      </vt:variant>
    </vt:vector>
  </HeadingPairs>
  <TitlesOfParts>
    <vt:vector size="43" baseType="lpstr">
      <vt:lpstr>blank</vt:lpstr>
      <vt:lpstr>Custom Design</vt:lpstr>
      <vt:lpstr>Slide 1</vt:lpstr>
      <vt:lpstr>Anders Halverson 100</vt:lpstr>
      <vt:lpstr>Anders Halverson 200</vt:lpstr>
      <vt:lpstr>Anders Halverson 300</vt:lpstr>
      <vt:lpstr>Anders Halverson 400</vt:lpstr>
      <vt:lpstr>Lecture Notes 100</vt:lpstr>
      <vt:lpstr>Lecture Notes 200</vt:lpstr>
      <vt:lpstr>Lecture Notes 300</vt:lpstr>
      <vt:lpstr>Lecture Notes 400</vt:lpstr>
      <vt:lpstr>Rainbow Trout Facts 100</vt:lpstr>
      <vt:lpstr>Rainbow Trout Facts 200</vt:lpstr>
      <vt:lpstr>Rainbow Trout Facts 300</vt:lpstr>
      <vt:lpstr>Rainbow Trout Facts 400</vt:lpstr>
      <vt:lpstr>Important Historical Facts 100</vt:lpstr>
      <vt:lpstr>Important Historical Facts 200</vt:lpstr>
      <vt:lpstr>Important Historical Facts 300</vt:lpstr>
      <vt:lpstr>Important Historical Facts 400</vt:lpstr>
      <vt:lpstr>Fun Facts 100</vt:lpstr>
      <vt:lpstr>Fun Facts 200</vt:lpstr>
      <vt:lpstr>Fun Facts 300</vt:lpstr>
      <vt:lpstr>Fun Facts 400</vt:lpstr>
      <vt:lpstr>Anders Halverson Answer 100</vt:lpstr>
      <vt:lpstr>Anders Halverson Answer 200</vt:lpstr>
      <vt:lpstr>Anders Halverson Answer 300</vt:lpstr>
      <vt:lpstr>Anders Halverson Answer 400</vt:lpstr>
      <vt:lpstr>Lecture Notes Answer 100</vt:lpstr>
      <vt:lpstr>Lecture Notes Answer 200</vt:lpstr>
      <vt:lpstr>Lecture Notes Answer 300</vt:lpstr>
      <vt:lpstr>Lecture Notes Answer 400</vt:lpstr>
      <vt:lpstr>Rainbow Trout Facts Answer 100</vt:lpstr>
      <vt:lpstr>Rainbow Trout Facts Answer 200</vt:lpstr>
      <vt:lpstr>Rainbow Trout Facts Answer 300</vt:lpstr>
      <vt:lpstr>Rainbow Trout Facts Answer 400</vt:lpstr>
      <vt:lpstr>Historical Facts Answer 100</vt:lpstr>
      <vt:lpstr>Historical Facts Answer 200</vt:lpstr>
      <vt:lpstr>Historical Facts Answer 300</vt:lpstr>
      <vt:lpstr>Historical Facts Answer 400</vt:lpstr>
      <vt:lpstr>Fun Fact Answer 100</vt:lpstr>
      <vt:lpstr>Fun Fact Answer 200</vt:lpstr>
      <vt:lpstr>Fun Fact Answer 300</vt:lpstr>
      <vt:lpstr>Fun Fact Answer 400</vt:lpstr>
    </vt:vector>
  </TitlesOfParts>
  <Company>Lafayette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Kristan Liddle</cp:lastModifiedBy>
  <cp:revision>12</cp:revision>
  <dcterms:created xsi:type="dcterms:W3CDTF">2013-05-15T04:52:40Z</dcterms:created>
  <dcterms:modified xsi:type="dcterms:W3CDTF">2013-05-15T04:52:56Z</dcterms:modified>
</cp:coreProperties>
</file>