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2" r:id="rId1"/>
  </p:sldMasterIdLst>
  <p:sldIdLst>
    <p:sldId id="256" r:id="rId2"/>
    <p:sldId id="264" r:id="rId3"/>
    <p:sldId id="257" r:id="rId4"/>
    <p:sldId id="259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5" autoAdjust="0"/>
  </p:normalViewPr>
  <p:slideViewPr>
    <p:cSldViewPr snapToGrid="0" snapToObjects="1"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lagovest\Documents\My%20Dropbox\College\Activities\Investment%20Club\Market%20Madness\data%20market%20madnes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#</a:t>
            </a:r>
            <a:r>
              <a:rPr lang="en-US" baseline="0"/>
              <a:t> of T</a:t>
            </a:r>
            <a:r>
              <a:rPr lang="en-US"/>
              <a:t>rades vs Return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Graph!$C$1</c:f>
              <c:strCache>
                <c:ptCount val="1"/>
                <c:pt idx="0">
                  <c:v>trades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Graph!$B$2:$B$174</c:f>
              <c:numCache>
                <c:formatCode>0.00</c:formatCode>
                <c:ptCount val="173"/>
                <c:pt idx="0">
                  <c:v>1.226</c:v>
                </c:pt>
                <c:pt idx="2">
                  <c:v>0.44800000000000001</c:v>
                </c:pt>
                <c:pt idx="4">
                  <c:v>0.39739999999999998</c:v>
                </c:pt>
                <c:pt idx="6">
                  <c:v>0.33279999999999998</c:v>
                </c:pt>
                <c:pt idx="8">
                  <c:v>0.2316</c:v>
                </c:pt>
                <c:pt idx="10">
                  <c:v>0.1966</c:v>
                </c:pt>
                <c:pt idx="12">
                  <c:v>0.16139999999999999</c:v>
                </c:pt>
                <c:pt idx="14">
                  <c:v>0.14760000000000001</c:v>
                </c:pt>
                <c:pt idx="16">
                  <c:v>0.14219999999999999</c:v>
                </c:pt>
                <c:pt idx="18">
                  <c:v>0.14069999999999999</c:v>
                </c:pt>
                <c:pt idx="20">
                  <c:v>0.13120000000000001</c:v>
                </c:pt>
                <c:pt idx="22">
                  <c:v>0.1215</c:v>
                </c:pt>
                <c:pt idx="24">
                  <c:v>0.1143</c:v>
                </c:pt>
                <c:pt idx="26">
                  <c:v>0.10879999999999999</c:v>
                </c:pt>
                <c:pt idx="28">
                  <c:v>0.1081</c:v>
                </c:pt>
                <c:pt idx="30">
                  <c:v>9.8599999999999993E-2</c:v>
                </c:pt>
                <c:pt idx="32">
                  <c:v>9.7900000000000001E-2</c:v>
                </c:pt>
                <c:pt idx="34">
                  <c:v>9.64E-2</c:v>
                </c:pt>
                <c:pt idx="36">
                  <c:v>9.5799999999999996E-2</c:v>
                </c:pt>
                <c:pt idx="38">
                  <c:v>9.0899999999999995E-2</c:v>
                </c:pt>
                <c:pt idx="40">
                  <c:v>0.08</c:v>
                </c:pt>
                <c:pt idx="42">
                  <c:v>6.93E-2</c:v>
                </c:pt>
                <c:pt idx="44">
                  <c:v>6.4299999999999996E-2</c:v>
                </c:pt>
                <c:pt idx="46">
                  <c:v>6.1800000000000001E-2</c:v>
                </c:pt>
                <c:pt idx="48">
                  <c:v>5.5300000000000002E-2</c:v>
                </c:pt>
                <c:pt idx="50">
                  <c:v>4.8899999999999999E-2</c:v>
                </c:pt>
                <c:pt idx="52">
                  <c:v>3.8699999999999998E-2</c:v>
                </c:pt>
                <c:pt idx="54">
                  <c:v>2.6499999999999999E-2</c:v>
                </c:pt>
                <c:pt idx="56">
                  <c:v>2.1000000000000001E-2</c:v>
                </c:pt>
                <c:pt idx="58">
                  <c:v>2.0899999999999998E-2</c:v>
                </c:pt>
                <c:pt idx="60">
                  <c:v>1.9699999999999999E-2</c:v>
                </c:pt>
                <c:pt idx="62">
                  <c:v>1.7500000000000002E-2</c:v>
                </c:pt>
                <c:pt idx="64">
                  <c:v>1.29E-2</c:v>
                </c:pt>
                <c:pt idx="66">
                  <c:v>1.26E-2</c:v>
                </c:pt>
                <c:pt idx="68">
                  <c:v>1.15E-2</c:v>
                </c:pt>
                <c:pt idx="70">
                  <c:v>1.01E-2</c:v>
                </c:pt>
                <c:pt idx="72">
                  <c:v>9.9000000000000008E-3</c:v>
                </c:pt>
                <c:pt idx="74">
                  <c:v>7.4999999999999997E-3</c:v>
                </c:pt>
                <c:pt idx="76">
                  <c:v>6.6E-3</c:v>
                </c:pt>
                <c:pt idx="78">
                  <c:v>5.0000000000000001E-3</c:v>
                </c:pt>
                <c:pt idx="80">
                  <c:v>4.7999999999999996E-3</c:v>
                </c:pt>
                <c:pt idx="82">
                  <c:v>4.4999999999999997E-3</c:v>
                </c:pt>
                <c:pt idx="84">
                  <c:v>3.8999999999999998E-3</c:v>
                </c:pt>
                <c:pt idx="86">
                  <c:v>1.9E-3</c:v>
                </c:pt>
                <c:pt idx="88">
                  <c:v>0</c:v>
                </c:pt>
                <c:pt idx="90">
                  <c:v>0</c:v>
                </c:pt>
                <c:pt idx="92">
                  <c:v>0</c:v>
                </c:pt>
                <c:pt idx="94">
                  <c:v>0</c:v>
                </c:pt>
                <c:pt idx="96">
                  <c:v>0</c:v>
                </c:pt>
                <c:pt idx="98">
                  <c:v>0</c:v>
                </c:pt>
                <c:pt idx="100">
                  <c:v>0</c:v>
                </c:pt>
                <c:pt idx="102">
                  <c:v>0</c:v>
                </c:pt>
                <c:pt idx="104">
                  <c:v>0</c:v>
                </c:pt>
                <c:pt idx="106">
                  <c:v>0</c:v>
                </c:pt>
                <c:pt idx="108">
                  <c:v>0</c:v>
                </c:pt>
                <c:pt idx="110">
                  <c:v>0</c:v>
                </c:pt>
                <c:pt idx="112">
                  <c:v>0</c:v>
                </c:pt>
                <c:pt idx="114">
                  <c:v>0</c:v>
                </c:pt>
                <c:pt idx="116">
                  <c:v>0</c:v>
                </c:pt>
                <c:pt idx="118">
                  <c:v>0</c:v>
                </c:pt>
                <c:pt idx="120">
                  <c:v>-2.0000000000000001E-4</c:v>
                </c:pt>
                <c:pt idx="122">
                  <c:v>-3.0000000000000001E-3</c:v>
                </c:pt>
                <c:pt idx="124">
                  <c:v>-4.0000000000000001E-3</c:v>
                </c:pt>
                <c:pt idx="126">
                  <c:v>-4.0000000000000001E-3</c:v>
                </c:pt>
                <c:pt idx="128">
                  <c:v>-1.3299999999999999E-2</c:v>
                </c:pt>
                <c:pt idx="130">
                  <c:v>-2.29E-2</c:v>
                </c:pt>
                <c:pt idx="132">
                  <c:v>-2.5499999999999998E-2</c:v>
                </c:pt>
                <c:pt idx="134">
                  <c:v>-3.4700000000000002E-2</c:v>
                </c:pt>
                <c:pt idx="136">
                  <c:v>-3.7999999999999999E-2</c:v>
                </c:pt>
                <c:pt idx="138">
                  <c:v>-4.6300000000000001E-2</c:v>
                </c:pt>
                <c:pt idx="140">
                  <c:v>-4.8899999999999999E-2</c:v>
                </c:pt>
                <c:pt idx="142">
                  <c:v>-5.1799999999999999E-2</c:v>
                </c:pt>
                <c:pt idx="144">
                  <c:v>-6.4899999999999999E-2</c:v>
                </c:pt>
                <c:pt idx="146">
                  <c:v>-7.17E-2</c:v>
                </c:pt>
                <c:pt idx="148">
                  <c:v>-7.9600000000000004E-2</c:v>
                </c:pt>
                <c:pt idx="150">
                  <c:v>-9.2899999999999996E-2</c:v>
                </c:pt>
                <c:pt idx="152">
                  <c:v>-0.1023</c:v>
                </c:pt>
                <c:pt idx="154">
                  <c:v>-0.1137</c:v>
                </c:pt>
                <c:pt idx="156">
                  <c:v>-0.2054</c:v>
                </c:pt>
                <c:pt idx="158">
                  <c:v>-0.23799999999999999</c:v>
                </c:pt>
                <c:pt idx="160">
                  <c:v>-0.24260000000000001</c:v>
                </c:pt>
                <c:pt idx="162">
                  <c:v>-0.27629999999999999</c:v>
                </c:pt>
                <c:pt idx="164">
                  <c:v>-0.309</c:v>
                </c:pt>
                <c:pt idx="166">
                  <c:v>-0.40849999999999997</c:v>
                </c:pt>
                <c:pt idx="168">
                  <c:v>-0.46279999999999999</c:v>
                </c:pt>
                <c:pt idx="170">
                  <c:v>-0.66239999999999999</c:v>
                </c:pt>
                <c:pt idx="172">
                  <c:v>-1.1634</c:v>
                </c:pt>
              </c:numCache>
            </c:numRef>
          </c:xVal>
          <c:yVal>
            <c:numRef>
              <c:f>Graph!$C$2:$C$174</c:f>
              <c:numCache>
                <c:formatCode>General</c:formatCode>
                <c:ptCount val="173"/>
                <c:pt idx="0">
                  <c:v>20</c:v>
                </c:pt>
                <c:pt idx="2">
                  <c:v>36</c:v>
                </c:pt>
                <c:pt idx="4">
                  <c:v>2</c:v>
                </c:pt>
                <c:pt idx="6">
                  <c:v>6</c:v>
                </c:pt>
                <c:pt idx="8">
                  <c:v>10</c:v>
                </c:pt>
                <c:pt idx="10">
                  <c:v>21</c:v>
                </c:pt>
                <c:pt idx="12">
                  <c:v>3</c:v>
                </c:pt>
                <c:pt idx="14">
                  <c:v>3</c:v>
                </c:pt>
                <c:pt idx="16">
                  <c:v>26</c:v>
                </c:pt>
                <c:pt idx="18">
                  <c:v>1</c:v>
                </c:pt>
                <c:pt idx="20">
                  <c:v>1</c:v>
                </c:pt>
                <c:pt idx="22">
                  <c:v>9</c:v>
                </c:pt>
                <c:pt idx="24">
                  <c:v>34</c:v>
                </c:pt>
                <c:pt idx="26">
                  <c:v>27</c:v>
                </c:pt>
                <c:pt idx="28">
                  <c:v>58</c:v>
                </c:pt>
                <c:pt idx="30">
                  <c:v>8</c:v>
                </c:pt>
                <c:pt idx="32">
                  <c:v>1</c:v>
                </c:pt>
                <c:pt idx="34">
                  <c:v>35</c:v>
                </c:pt>
                <c:pt idx="36">
                  <c:v>5</c:v>
                </c:pt>
                <c:pt idx="38">
                  <c:v>10</c:v>
                </c:pt>
                <c:pt idx="40">
                  <c:v>23</c:v>
                </c:pt>
                <c:pt idx="42">
                  <c:v>1</c:v>
                </c:pt>
                <c:pt idx="44">
                  <c:v>31</c:v>
                </c:pt>
                <c:pt idx="46">
                  <c:v>68</c:v>
                </c:pt>
                <c:pt idx="48">
                  <c:v>2</c:v>
                </c:pt>
                <c:pt idx="50">
                  <c:v>1</c:v>
                </c:pt>
                <c:pt idx="52">
                  <c:v>13</c:v>
                </c:pt>
                <c:pt idx="54">
                  <c:v>1</c:v>
                </c:pt>
                <c:pt idx="56">
                  <c:v>4</c:v>
                </c:pt>
                <c:pt idx="58">
                  <c:v>6</c:v>
                </c:pt>
                <c:pt idx="60">
                  <c:v>6</c:v>
                </c:pt>
                <c:pt idx="62">
                  <c:v>2</c:v>
                </c:pt>
                <c:pt idx="64">
                  <c:v>68</c:v>
                </c:pt>
                <c:pt idx="66">
                  <c:v>37</c:v>
                </c:pt>
                <c:pt idx="68">
                  <c:v>4</c:v>
                </c:pt>
                <c:pt idx="70">
                  <c:v>7</c:v>
                </c:pt>
                <c:pt idx="72">
                  <c:v>14</c:v>
                </c:pt>
                <c:pt idx="74">
                  <c:v>9</c:v>
                </c:pt>
                <c:pt idx="76">
                  <c:v>5</c:v>
                </c:pt>
                <c:pt idx="78">
                  <c:v>12</c:v>
                </c:pt>
                <c:pt idx="80">
                  <c:v>20</c:v>
                </c:pt>
                <c:pt idx="82">
                  <c:v>31</c:v>
                </c:pt>
                <c:pt idx="84">
                  <c:v>1</c:v>
                </c:pt>
                <c:pt idx="86">
                  <c:v>5</c:v>
                </c:pt>
                <c:pt idx="88">
                  <c:v>0</c:v>
                </c:pt>
                <c:pt idx="90">
                  <c:v>0</c:v>
                </c:pt>
                <c:pt idx="92">
                  <c:v>0</c:v>
                </c:pt>
                <c:pt idx="94">
                  <c:v>0</c:v>
                </c:pt>
                <c:pt idx="96">
                  <c:v>0</c:v>
                </c:pt>
                <c:pt idx="98">
                  <c:v>0</c:v>
                </c:pt>
                <c:pt idx="100">
                  <c:v>0</c:v>
                </c:pt>
                <c:pt idx="102">
                  <c:v>0</c:v>
                </c:pt>
                <c:pt idx="104">
                  <c:v>0</c:v>
                </c:pt>
                <c:pt idx="106">
                  <c:v>0</c:v>
                </c:pt>
                <c:pt idx="108">
                  <c:v>0</c:v>
                </c:pt>
                <c:pt idx="110">
                  <c:v>0</c:v>
                </c:pt>
                <c:pt idx="112">
                  <c:v>0</c:v>
                </c:pt>
                <c:pt idx="114">
                  <c:v>0</c:v>
                </c:pt>
                <c:pt idx="116">
                  <c:v>0</c:v>
                </c:pt>
                <c:pt idx="118">
                  <c:v>0</c:v>
                </c:pt>
                <c:pt idx="120">
                  <c:v>3</c:v>
                </c:pt>
                <c:pt idx="122">
                  <c:v>4</c:v>
                </c:pt>
                <c:pt idx="124">
                  <c:v>5</c:v>
                </c:pt>
                <c:pt idx="126">
                  <c:v>3</c:v>
                </c:pt>
                <c:pt idx="128">
                  <c:v>1</c:v>
                </c:pt>
                <c:pt idx="130">
                  <c:v>2</c:v>
                </c:pt>
                <c:pt idx="132">
                  <c:v>27</c:v>
                </c:pt>
                <c:pt idx="134">
                  <c:v>18</c:v>
                </c:pt>
                <c:pt idx="136">
                  <c:v>5</c:v>
                </c:pt>
                <c:pt idx="138">
                  <c:v>26</c:v>
                </c:pt>
                <c:pt idx="140">
                  <c:v>1</c:v>
                </c:pt>
                <c:pt idx="142">
                  <c:v>1</c:v>
                </c:pt>
                <c:pt idx="144">
                  <c:v>2</c:v>
                </c:pt>
                <c:pt idx="146">
                  <c:v>83</c:v>
                </c:pt>
                <c:pt idx="148">
                  <c:v>1</c:v>
                </c:pt>
                <c:pt idx="150">
                  <c:v>14</c:v>
                </c:pt>
                <c:pt idx="152">
                  <c:v>8</c:v>
                </c:pt>
                <c:pt idx="154">
                  <c:v>6</c:v>
                </c:pt>
                <c:pt idx="156">
                  <c:v>43</c:v>
                </c:pt>
                <c:pt idx="158">
                  <c:v>2</c:v>
                </c:pt>
                <c:pt idx="160">
                  <c:v>1</c:v>
                </c:pt>
                <c:pt idx="162">
                  <c:v>1</c:v>
                </c:pt>
                <c:pt idx="164">
                  <c:v>1</c:v>
                </c:pt>
                <c:pt idx="166">
                  <c:v>11</c:v>
                </c:pt>
                <c:pt idx="168">
                  <c:v>1</c:v>
                </c:pt>
                <c:pt idx="170">
                  <c:v>1</c:v>
                </c:pt>
                <c:pt idx="172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705024"/>
        <c:axId val="122777600"/>
      </c:scatterChart>
      <c:valAx>
        <c:axId val="122705024"/>
        <c:scaling>
          <c:orientation val="minMax"/>
          <c:max val="0.15000000000000002"/>
          <c:min val="-0.15000000000000002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Return</a:t>
                </a:r>
              </a:p>
            </c:rich>
          </c:tx>
          <c:layout>
            <c:manualLayout>
              <c:xMode val="edge"/>
              <c:yMode val="edge"/>
              <c:x val="0.47340823311552988"/>
              <c:y val="0.95538989237363103"/>
            </c:manualLayout>
          </c:layout>
          <c:overlay val="0"/>
        </c:title>
        <c:numFmt formatCode="0.00" sourceLinked="1"/>
        <c:majorTickMark val="none"/>
        <c:minorTickMark val="none"/>
        <c:tickLblPos val="nextTo"/>
        <c:crossAx val="122777600"/>
        <c:crosses val="autoZero"/>
        <c:crossBetween val="midCat"/>
        <c:minorUnit val="1.0000000000000002E-2"/>
      </c:valAx>
      <c:valAx>
        <c:axId val="122777600"/>
        <c:scaling>
          <c:orientation val="minMax"/>
          <c:max val="35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Number of Trades</a:t>
                </a:r>
              </a:p>
            </c:rich>
          </c:tx>
          <c:layout>
            <c:manualLayout>
              <c:xMode val="edge"/>
              <c:yMode val="edge"/>
              <c:x val="2.2222205943022884E-2"/>
              <c:y val="0.3110298890948097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22705024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06F2CD-4DB4-4A64-B386-78750FDEC1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F9FBB4-80DB-4CCB-B1CC-847B2F7D2DF2}">
      <dgm:prSet/>
      <dgm:spPr/>
      <dgm:t>
        <a:bodyPr/>
        <a:lstStyle/>
        <a:p>
          <a:pPr rtl="0"/>
          <a:r>
            <a:rPr lang="en-US" dirty="0" smtClean="0"/>
            <a:t>February 15</a:t>
          </a:r>
          <a:r>
            <a:rPr lang="en-US" baseline="30000" dirty="0" smtClean="0"/>
            <a:t>th</a:t>
          </a:r>
          <a:r>
            <a:rPr lang="en-US" dirty="0" smtClean="0"/>
            <a:t> – April 15</a:t>
          </a:r>
          <a:r>
            <a:rPr lang="en-US" baseline="30000" dirty="0" smtClean="0"/>
            <a:t>th</a:t>
          </a:r>
          <a:r>
            <a:rPr lang="en-US" dirty="0" smtClean="0"/>
            <a:t> - 2 months </a:t>
          </a:r>
          <a:endParaRPr lang="en-US" dirty="0"/>
        </a:p>
      </dgm:t>
    </dgm:pt>
    <dgm:pt modelId="{4BBDB595-5C16-400A-9200-DB0F45A8D3BC}" type="parTrans" cxnId="{7446B851-BAEF-4FC3-B389-5537756A1926}">
      <dgm:prSet/>
      <dgm:spPr/>
      <dgm:t>
        <a:bodyPr/>
        <a:lstStyle/>
        <a:p>
          <a:endParaRPr lang="en-US"/>
        </a:p>
      </dgm:t>
    </dgm:pt>
    <dgm:pt modelId="{2360B622-F2FF-4686-B74F-C6FD8C9D0EAB}" type="sibTrans" cxnId="{7446B851-BAEF-4FC3-B389-5537756A1926}">
      <dgm:prSet/>
      <dgm:spPr/>
      <dgm:t>
        <a:bodyPr/>
        <a:lstStyle/>
        <a:p>
          <a:endParaRPr lang="en-US"/>
        </a:p>
      </dgm:t>
    </dgm:pt>
    <dgm:pt modelId="{5137A53C-59F5-4531-A6A1-FF93F1FE47DC}">
      <dgm:prSet/>
      <dgm:spPr/>
      <dgm:t>
        <a:bodyPr/>
        <a:lstStyle/>
        <a:p>
          <a:pPr rtl="0"/>
          <a:r>
            <a:rPr lang="en-US" dirty="0" smtClean="0"/>
            <a:t>S&amp;P 500  +10.67%</a:t>
          </a:r>
          <a:endParaRPr lang="en-US" dirty="0"/>
        </a:p>
      </dgm:t>
    </dgm:pt>
    <dgm:pt modelId="{988EB687-FF21-4006-96E7-3CDB12E1D89B}" type="parTrans" cxnId="{C9FCCC61-CDA2-4FFB-A029-D9E8EC81986B}">
      <dgm:prSet/>
      <dgm:spPr/>
      <dgm:t>
        <a:bodyPr/>
        <a:lstStyle/>
        <a:p>
          <a:endParaRPr lang="en-US"/>
        </a:p>
      </dgm:t>
    </dgm:pt>
    <dgm:pt modelId="{5A82ABE1-4184-452B-B4B4-055F831DF615}" type="sibTrans" cxnId="{C9FCCC61-CDA2-4FFB-A029-D9E8EC81986B}">
      <dgm:prSet/>
      <dgm:spPr/>
      <dgm:t>
        <a:bodyPr/>
        <a:lstStyle/>
        <a:p>
          <a:endParaRPr lang="en-US"/>
        </a:p>
      </dgm:t>
    </dgm:pt>
    <dgm:pt modelId="{B29D0AEB-8995-45C4-B7B7-8F4667371A30}">
      <dgm:prSet/>
      <dgm:spPr/>
      <dgm:t>
        <a:bodyPr/>
        <a:lstStyle/>
        <a:p>
          <a:pPr rtl="0"/>
          <a:r>
            <a:rPr lang="en-US" dirty="0" smtClean="0"/>
            <a:t>Best: +135% (</a:t>
          </a:r>
          <a:r>
            <a:rPr lang="en-US" dirty="0" smtClean="0"/>
            <a:t>J. </a:t>
          </a:r>
          <a:r>
            <a:rPr lang="en-US" dirty="0" err="1" smtClean="0"/>
            <a:t>Ballreich</a:t>
          </a:r>
          <a:r>
            <a:rPr lang="en-US" dirty="0" smtClean="0"/>
            <a:t> ’10)             Worst: -45%</a:t>
          </a:r>
          <a:endParaRPr lang="en-US" dirty="0" smtClean="0"/>
        </a:p>
      </dgm:t>
    </dgm:pt>
    <dgm:pt modelId="{E1CAFFAA-356F-44CC-A9FC-34CCB8CC0674}" type="parTrans" cxnId="{017D058C-7617-4435-937E-50180624E4D3}">
      <dgm:prSet/>
      <dgm:spPr/>
      <dgm:t>
        <a:bodyPr/>
        <a:lstStyle/>
        <a:p>
          <a:endParaRPr lang="en-US"/>
        </a:p>
      </dgm:t>
    </dgm:pt>
    <dgm:pt modelId="{BE279EA1-EF81-436A-A3F8-EF219747C420}" type="sibTrans" cxnId="{017D058C-7617-4435-937E-50180624E4D3}">
      <dgm:prSet/>
      <dgm:spPr/>
      <dgm:t>
        <a:bodyPr/>
        <a:lstStyle/>
        <a:p>
          <a:endParaRPr lang="en-US"/>
        </a:p>
      </dgm:t>
    </dgm:pt>
    <dgm:pt modelId="{2022C03B-505D-4427-807B-CA44F1681010}">
      <dgm:prSet/>
      <dgm:spPr/>
      <dgm:t>
        <a:bodyPr/>
        <a:lstStyle/>
        <a:p>
          <a:r>
            <a:rPr lang="en-US" dirty="0" smtClean="0"/>
            <a:t>Outperform: 33 (30%) Underperform: 77 (70%)</a:t>
          </a:r>
          <a:endParaRPr lang="en-US" dirty="0"/>
        </a:p>
      </dgm:t>
    </dgm:pt>
    <dgm:pt modelId="{6C50BD9B-DF30-4F9D-AED5-772ED4E2FA2D}" type="parTrans" cxnId="{C1532B54-D16E-4E25-B1E6-31468D23041E}">
      <dgm:prSet/>
      <dgm:spPr/>
      <dgm:t>
        <a:bodyPr/>
        <a:lstStyle/>
        <a:p>
          <a:endParaRPr lang="en-US"/>
        </a:p>
      </dgm:t>
    </dgm:pt>
    <dgm:pt modelId="{BAE5D579-C7CF-4058-AAA3-A8393C088A39}" type="sibTrans" cxnId="{C1532B54-D16E-4E25-B1E6-31468D23041E}">
      <dgm:prSet/>
      <dgm:spPr/>
      <dgm:t>
        <a:bodyPr/>
        <a:lstStyle/>
        <a:p>
          <a:endParaRPr lang="en-US"/>
        </a:p>
      </dgm:t>
    </dgm:pt>
    <dgm:pt modelId="{1901048B-8D7A-4968-B31C-1A63B4DCE6BA}">
      <dgm:prSet/>
      <dgm:spPr/>
      <dgm:t>
        <a:bodyPr/>
        <a:lstStyle/>
        <a:p>
          <a:r>
            <a:rPr lang="en-US" dirty="0" smtClean="0"/>
            <a:t>Players: 110</a:t>
          </a:r>
          <a:endParaRPr lang="en-US" dirty="0"/>
        </a:p>
      </dgm:t>
    </dgm:pt>
    <dgm:pt modelId="{72885103-ACA6-4F02-833D-5604A65D5727}" type="parTrans" cxnId="{D2AE183B-5B99-4ED7-A251-03E1F28C0AF4}">
      <dgm:prSet/>
      <dgm:spPr/>
      <dgm:t>
        <a:bodyPr/>
        <a:lstStyle/>
        <a:p>
          <a:endParaRPr lang="en-US"/>
        </a:p>
      </dgm:t>
    </dgm:pt>
    <dgm:pt modelId="{133E79EA-18F8-4239-BF97-711CE82588CA}" type="sibTrans" cxnId="{D2AE183B-5B99-4ED7-A251-03E1F28C0AF4}">
      <dgm:prSet/>
      <dgm:spPr/>
      <dgm:t>
        <a:bodyPr/>
        <a:lstStyle/>
        <a:p>
          <a:endParaRPr lang="en-US"/>
        </a:p>
      </dgm:t>
    </dgm:pt>
    <dgm:pt modelId="{4411FDE4-B699-4302-AC0D-ABEC3B65E080}" type="pres">
      <dgm:prSet presAssocID="{7206F2CD-4DB4-4A64-B386-78750FDEC178}" presName="linear" presStyleCnt="0">
        <dgm:presLayoutVars>
          <dgm:animLvl val="lvl"/>
          <dgm:resizeHandles val="exact"/>
        </dgm:presLayoutVars>
      </dgm:prSet>
      <dgm:spPr/>
    </dgm:pt>
    <dgm:pt modelId="{342D15DF-1810-4E4A-88FB-195053792206}" type="pres">
      <dgm:prSet presAssocID="{1DF9FBB4-80DB-4CCB-B1CC-847B2F7D2DF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D5F700-31C1-4889-9200-D5A03D7F6190}" type="pres">
      <dgm:prSet presAssocID="{2360B622-F2FF-4686-B74F-C6FD8C9D0EAB}" presName="spacer" presStyleCnt="0"/>
      <dgm:spPr/>
    </dgm:pt>
    <dgm:pt modelId="{79348C22-670C-43B6-A40B-6A8C23F41B95}" type="pres">
      <dgm:prSet presAssocID="{1901048B-8D7A-4968-B31C-1A63B4DCE6B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B68418-C812-48BF-951C-4DB16217C581}" type="pres">
      <dgm:prSet presAssocID="{133E79EA-18F8-4239-BF97-711CE82588CA}" presName="spacer" presStyleCnt="0"/>
      <dgm:spPr/>
    </dgm:pt>
    <dgm:pt modelId="{5660144D-EA0E-456B-8420-F49BD77BF96D}" type="pres">
      <dgm:prSet presAssocID="{5137A53C-59F5-4531-A6A1-FF93F1FE47D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6F167-010C-45C0-8235-BF3AEBB620C6}" type="pres">
      <dgm:prSet presAssocID="{5A82ABE1-4184-452B-B4B4-055F831DF615}" presName="spacer" presStyleCnt="0"/>
      <dgm:spPr/>
    </dgm:pt>
    <dgm:pt modelId="{29DEF38B-1FB7-48CF-AED8-2BF2A7102484}" type="pres">
      <dgm:prSet presAssocID="{B29D0AEB-8995-45C4-B7B7-8F4667371A3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F77B10-3676-4A90-A2DB-2DA7E0A48947}" type="pres">
      <dgm:prSet presAssocID="{BE279EA1-EF81-436A-A3F8-EF219747C420}" presName="spacer" presStyleCnt="0"/>
      <dgm:spPr/>
    </dgm:pt>
    <dgm:pt modelId="{56D4157F-F33D-4364-AC4F-876376F61C95}" type="pres">
      <dgm:prSet presAssocID="{2022C03B-505D-4427-807B-CA44F1681010}" presName="parentText" presStyleLbl="node1" presStyleIdx="4" presStyleCnt="5" custLinFactNeighborY="3660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942DD9-2900-4B1B-BB5C-F3327DBF10DF}" type="presOf" srcId="{1901048B-8D7A-4968-B31C-1A63B4DCE6BA}" destId="{79348C22-670C-43B6-A40B-6A8C23F41B95}" srcOrd="0" destOrd="0" presId="urn:microsoft.com/office/officeart/2005/8/layout/vList2"/>
    <dgm:cxn modelId="{7446B851-BAEF-4FC3-B389-5537756A1926}" srcId="{7206F2CD-4DB4-4A64-B386-78750FDEC178}" destId="{1DF9FBB4-80DB-4CCB-B1CC-847B2F7D2DF2}" srcOrd="0" destOrd="0" parTransId="{4BBDB595-5C16-400A-9200-DB0F45A8D3BC}" sibTransId="{2360B622-F2FF-4686-B74F-C6FD8C9D0EAB}"/>
    <dgm:cxn modelId="{C1532B54-D16E-4E25-B1E6-31468D23041E}" srcId="{7206F2CD-4DB4-4A64-B386-78750FDEC178}" destId="{2022C03B-505D-4427-807B-CA44F1681010}" srcOrd="4" destOrd="0" parTransId="{6C50BD9B-DF30-4F9D-AED5-772ED4E2FA2D}" sibTransId="{BAE5D579-C7CF-4058-AAA3-A8393C088A39}"/>
    <dgm:cxn modelId="{D2AE183B-5B99-4ED7-A251-03E1F28C0AF4}" srcId="{7206F2CD-4DB4-4A64-B386-78750FDEC178}" destId="{1901048B-8D7A-4968-B31C-1A63B4DCE6BA}" srcOrd="1" destOrd="0" parTransId="{72885103-ACA6-4F02-833D-5604A65D5727}" sibTransId="{133E79EA-18F8-4239-BF97-711CE82588CA}"/>
    <dgm:cxn modelId="{F95D5D7F-0E4A-4148-A4BA-08C9CF772861}" type="presOf" srcId="{5137A53C-59F5-4531-A6A1-FF93F1FE47DC}" destId="{5660144D-EA0E-456B-8420-F49BD77BF96D}" srcOrd="0" destOrd="0" presId="urn:microsoft.com/office/officeart/2005/8/layout/vList2"/>
    <dgm:cxn modelId="{C9FCCC61-CDA2-4FFB-A029-D9E8EC81986B}" srcId="{7206F2CD-4DB4-4A64-B386-78750FDEC178}" destId="{5137A53C-59F5-4531-A6A1-FF93F1FE47DC}" srcOrd="2" destOrd="0" parTransId="{988EB687-FF21-4006-96E7-3CDB12E1D89B}" sibTransId="{5A82ABE1-4184-452B-B4B4-055F831DF615}"/>
    <dgm:cxn modelId="{C56BB59C-DEC1-415C-BC82-228E1C42F4A6}" type="presOf" srcId="{1DF9FBB4-80DB-4CCB-B1CC-847B2F7D2DF2}" destId="{342D15DF-1810-4E4A-88FB-195053792206}" srcOrd="0" destOrd="0" presId="urn:microsoft.com/office/officeart/2005/8/layout/vList2"/>
    <dgm:cxn modelId="{8BB03558-0E36-405F-877D-56B2ADB65E65}" type="presOf" srcId="{2022C03B-505D-4427-807B-CA44F1681010}" destId="{56D4157F-F33D-4364-AC4F-876376F61C95}" srcOrd="0" destOrd="0" presId="urn:microsoft.com/office/officeart/2005/8/layout/vList2"/>
    <dgm:cxn modelId="{017D058C-7617-4435-937E-50180624E4D3}" srcId="{7206F2CD-4DB4-4A64-B386-78750FDEC178}" destId="{B29D0AEB-8995-45C4-B7B7-8F4667371A30}" srcOrd="3" destOrd="0" parTransId="{E1CAFFAA-356F-44CC-A9FC-34CCB8CC0674}" sibTransId="{BE279EA1-EF81-436A-A3F8-EF219747C420}"/>
    <dgm:cxn modelId="{3506F8B7-9732-4576-A872-AFA0618ACD6C}" type="presOf" srcId="{B29D0AEB-8995-45C4-B7B7-8F4667371A30}" destId="{29DEF38B-1FB7-48CF-AED8-2BF2A7102484}" srcOrd="0" destOrd="0" presId="urn:microsoft.com/office/officeart/2005/8/layout/vList2"/>
    <dgm:cxn modelId="{2363B50B-F41C-42CA-A676-42B165524839}" type="presOf" srcId="{7206F2CD-4DB4-4A64-B386-78750FDEC178}" destId="{4411FDE4-B699-4302-AC0D-ABEC3B65E080}" srcOrd="0" destOrd="0" presId="urn:microsoft.com/office/officeart/2005/8/layout/vList2"/>
    <dgm:cxn modelId="{6C8D2D07-666E-4329-A521-FAE31A9B2A9F}" type="presParOf" srcId="{4411FDE4-B699-4302-AC0D-ABEC3B65E080}" destId="{342D15DF-1810-4E4A-88FB-195053792206}" srcOrd="0" destOrd="0" presId="urn:microsoft.com/office/officeart/2005/8/layout/vList2"/>
    <dgm:cxn modelId="{9FB6945D-6BBE-449C-A91C-168F1CC10913}" type="presParOf" srcId="{4411FDE4-B699-4302-AC0D-ABEC3B65E080}" destId="{08D5F700-31C1-4889-9200-D5A03D7F6190}" srcOrd="1" destOrd="0" presId="urn:microsoft.com/office/officeart/2005/8/layout/vList2"/>
    <dgm:cxn modelId="{988206C7-0B1F-4BB9-BE0D-D69FBB3CE0C9}" type="presParOf" srcId="{4411FDE4-B699-4302-AC0D-ABEC3B65E080}" destId="{79348C22-670C-43B6-A40B-6A8C23F41B95}" srcOrd="2" destOrd="0" presId="urn:microsoft.com/office/officeart/2005/8/layout/vList2"/>
    <dgm:cxn modelId="{A392CD45-AEE3-4EC6-9306-C833E9F43135}" type="presParOf" srcId="{4411FDE4-B699-4302-AC0D-ABEC3B65E080}" destId="{29B68418-C812-48BF-951C-4DB16217C581}" srcOrd="3" destOrd="0" presId="urn:microsoft.com/office/officeart/2005/8/layout/vList2"/>
    <dgm:cxn modelId="{50F39A79-276A-4D51-9C47-5D0A86F49BDD}" type="presParOf" srcId="{4411FDE4-B699-4302-AC0D-ABEC3B65E080}" destId="{5660144D-EA0E-456B-8420-F49BD77BF96D}" srcOrd="4" destOrd="0" presId="urn:microsoft.com/office/officeart/2005/8/layout/vList2"/>
    <dgm:cxn modelId="{6D158C5A-86E7-4191-8A09-9803AEF3517A}" type="presParOf" srcId="{4411FDE4-B699-4302-AC0D-ABEC3B65E080}" destId="{A5C6F167-010C-45C0-8235-BF3AEBB620C6}" srcOrd="5" destOrd="0" presId="urn:microsoft.com/office/officeart/2005/8/layout/vList2"/>
    <dgm:cxn modelId="{C67F16B6-B78D-493D-93B3-B2166EC593C6}" type="presParOf" srcId="{4411FDE4-B699-4302-AC0D-ABEC3B65E080}" destId="{29DEF38B-1FB7-48CF-AED8-2BF2A7102484}" srcOrd="6" destOrd="0" presId="urn:microsoft.com/office/officeart/2005/8/layout/vList2"/>
    <dgm:cxn modelId="{08A3BFBC-64DA-4BBC-9942-B85C418F56DF}" type="presParOf" srcId="{4411FDE4-B699-4302-AC0D-ABEC3B65E080}" destId="{20F77B10-3676-4A90-A2DB-2DA7E0A48947}" srcOrd="7" destOrd="0" presId="urn:microsoft.com/office/officeart/2005/8/layout/vList2"/>
    <dgm:cxn modelId="{4796A4AC-01A1-4741-A685-6794C6C635F0}" type="presParOf" srcId="{4411FDE4-B699-4302-AC0D-ABEC3B65E080}" destId="{56D4157F-F33D-4364-AC4F-876376F61C9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06F2CD-4DB4-4A64-B386-78750FDEC1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F9FBB4-80DB-4CCB-B1CC-847B2F7D2DF2}">
      <dgm:prSet/>
      <dgm:spPr/>
      <dgm:t>
        <a:bodyPr/>
        <a:lstStyle/>
        <a:p>
          <a:pPr rtl="0"/>
          <a:r>
            <a:rPr lang="en-US" dirty="0" smtClean="0"/>
            <a:t>February 21</a:t>
          </a:r>
          <a:r>
            <a:rPr lang="en-US" baseline="30000" dirty="0" smtClean="0"/>
            <a:t>st</a:t>
          </a:r>
          <a:r>
            <a:rPr lang="en-US" dirty="0" smtClean="0"/>
            <a:t>  – April 1</a:t>
          </a:r>
          <a:r>
            <a:rPr lang="en-US" baseline="30000" dirty="0" smtClean="0"/>
            <a:t>st</a:t>
          </a:r>
          <a:r>
            <a:rPr lang="en-US" dirty="0" smtClean="0"/>
            <a:t> – 1.25 months </a:t>
          </a:r>
          <a:endParaRPr lang="en-US" dirty="0"/>
        </a:p>
      </dgm:t>
    </dgm:pt>
    <dgm:pt modelId="{4BBDB595-5C16-400A-9200-DB0F45A8D3BC}" type="parTrans" cxnId="{7446B851-BAEF-4FC3-B389-5537756A1926}">
      <dgm:prSet/>
      <dgm:spPr/>
      <dgm:t>
        <a:bodyPr/>
        <a:lstStyle/>
        <a:p>
          <a:endParaRPr lang="en-US"/>
        </a:p>
      </dgm:t>
    </dgm:pt>
    <dgm:pt modelId="{2360B622-F2FF-4686-B74F-C6FD8C9D0EAB}" type="sibTrans" cxnId="{7446B851-BAEF-4FC3-B389-5537756A1926}">
      <dgm:prSet/>
      <dgm:spPr/>
      <dgm:t>
        <a:bodyPr/>
        <a:lstStyle/>
        <a:p>
          <a:endParaRPr lang="en-US"/>
        </a:p>
      </dgm:t>
    </dgm:pt>
    <dgm:pt modelId="{5137A53C-59F5-4531-A6A1-FF93F1FE47DC}">
      <dgm:prSet/>
      <dgm:spPr/>
      <dgm:t>
        <a:bodyPr/>
        <a:lstStyle/>
        <a:p>
          <a:pPr rtl="0"/>
          <a:r>
            <a:rPr lang="en-US" dirty="0" smtClean="0"/>
            <a:t>S&amp;P 500  -1.28%</a:t>
          </a:r>
          <a:endParaRPr lang="en-US" dirty="0"/>
        </a:p>
      </dgm:t>
    </dgm:pt>
    <dgm:pt modelId="{988EB687-FF21-4006-96E7-3CDB12E1D89B}" type="parTrans" cxnId="{C9FCCC61-CDA2-4FFB-A029-D9E8EC81986B}">
      <dgm:prSet/>
      <dgm:spPr/>
      <dgm:t>
        <a:bodyPr/>
        <a:lstStyle/>
        <a:p>
          <a:endParaRPr lang="en-US"/>
        </a:p>
      </dgm:t>
    </dgm:pt>
    <dgm:pt modelId="{5A82ABE1-4184-452B-B4B4-055F831DF615}" type="sibTrans" cxnId="{C9FCCC61-CDA2-4FFB-A029-D9E8EC81986B}">
      <dgm:prSet/>
      <dgm:spPr/>
      <dgm:t>
        <a:bodyPr/>
        <a:lstStyle/>
        <a:p>
          <a:endParaRPr lang="en-US"/>
        </a:p>
      </dgm:t>
    </dgm:pt>
    <dgm:pt modelId="{2022C03B-505D-4427-807B-CA44F1681010}">
      <dgm:prSet/>
      <dgm:spPr/>
      <dgm:t>
        <a:bodyPr/>
        <a:lstStyle/>
        <a:p>
          <a:r>
            <a:rPr lang="en-US" dirty="0" smtClean="0"/>
            <a:t>Outperform: 64 (74%) Underperform: 23 (26%)</a:t>
          </a:r>
          <a:endParaRPr lang="en-US" dirty="0"/>
        </a:p>
      </dgm:t>
    </dgm:pt>
    <dgm:pt modelId="{6C50BD9B-DF30-4F9D-AED5-772ED4E2FA2D}" type="parTrans" cxnId="{C1532B54-D16E-4E25-B1E6-31468D23041E}">
      <dgm:prSet/>
      <dgm:spPr/>
      <dgm:t>
        <a:bodyPr/>
        <a:lstStyle/>
        <a:p>
          <a:endParaRPr lang="en-US"/>
        </a:p>
      </dgm:t>
    </dgm:pt>
    <dgm:pt modelId="{BAE5D579-C7CF-4058-AAA3-A8393C088A39}" type="sibTrans" cxnId="{C1532B54-D16E-4E25-B1E6-31468D23041E}">
      <dgm:prSet/>
      <dgm:spPr/>
      <dgm:t>
        <a:bodyPr/>
        <a:lstStyle/>
        <a:p>
          <a:endParaRPr lang="en-US"/>
        </a:p>
      </dgm:t>
    </dgm:pt>
    <dgm:pt modelId="{1901048B-8D7A-4968-B31C-1A63B4DCE6BA}">
      <dgm:prSet/>
      <dgm:spPr/>
      <dgm:t>
        <a:bodyPr/>
        <a:lstStyle/>
        <a:p>
          <a:r>
            <a:rPr lang="en-US" dirty="0" smtClean="0"/>
            <a:t>Players: 87</a:t>
          </a:r>
          <a:endParaRPr lang="en-US" dirty="0"/>
        </a:p>
      </dgm:t>
    </dgm:pt>
    <dgm:pt modelId="{72885103-ACA6-4F02-833D-5604A65D5727}" type="parTrans" cxnId="{D2AE183B-5B99-4ED7-A251-03E1F28C0AF4}">
      <dgm:prSet/>
      <dgm:spPr/>
      <dgm:t>
        <a:bodyPr/>
        <a:lstStyle/>
        <a:p>
          <a:endParaRPr lang="en-US"/>
        </a:p>
      </dgm:t>
    </dgm:pt>
    <dgm:pt modelId="{133E79EA-18F8-4239-BF97-711CE82588CA}" type="sibTrans" cxnId="{D2AE183B-5B99-4ED7-A251-03E1F28C0AF4}">
      <dgm:prSet/>
      <dgm:spPr/>
      <dgm:t>
        <a:bodyPr/>
        <a:lstStyle/>
        <a:p>
          <a:endParaRPr lang="en-US"/>
        </a:p>
      </dgm:t>
    </dgm:pt>
    <dgm:pt modelId="{E58D18A2-8E61-4E5C-992F-E0938F34A404}">
      <dgm:prSet/>
      <dgm:spPr/>
      <dgm:t>
        <a:bodyPr/>
        <a:lstStyle/>
        <a:p>
          <a:pPr rtl="0"/>
          <a:r>
            <a:rPr lang="en-US" dirty="0" smtClean="0"/>
            <a:t>Best: +123%                                      Worst: -116%</a:t>
          </a:r>
          <a:endParaRPr lang="en-US" dirty="0"/>
        </a:p>
      </dgm:t>
    </dgm:pt>
    <dgm:pt modelId="{F3189821-3CC6-4040-9FFC-F2DBF16CAB58}" type="parTrans" cxnId="{E872810F-6263-4A06-8E2B-BA05D35B69CA}">
      <dgm:prSet/>
      <dgm:spPr/>
    </dgm:pt>
    <dgm:pt modelId="{362E37DE-9A7F-4554-A6D3-E8705B075493}" type="sibTrans" cxnId="{E872810F-6263-4A06-8E2B-BA05D35B69CA}">
      <dgm:prSet/>
      <dgm:spPr/>
    </dgm:pt>
    <dgm:pt modelId="{4411FDE4-B699-4302-AC0D-ABEC3B65E080}" type="pres">
      <dgm:prSet presAssocID="{7206F2CD-4DB4-4A64-B386-78750FDEC178}" presName="linear" presStyleCnt="0">
        <dgm:presLayoutVars>
          <dgm:animLvl val="lvl"/>
          <dgm:resizeHandles val="exact"/>
        </dgm:presLayoutVars>
      </dgm:prSet>
      <dgm:spPr/>
    </dgm:pt>
    <dgm:pt modelId="{342D15DF-1810-4E4A-88FB-195053792206}" type="pres">
      <dgm:prSet presAssocID="{1DF9FBB4-80DB-4CCB-B1CC-847B2F7D2DF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D5F700-31C1-4889-9200-D5A03D7F6190}" type="pres">
      <dgm:prSet presAssocID="{2360B622-F2FF-4686-B74F-C6FD8C9D0EAB}" presName="spacer" presStyleCnt="0"/>
      <dgm:spPr/>
    </dgm:pt>
    <dgm:pt modelId="{79348C22-670C-43B6-A40B-6A8C23F41B95}" type="pres">
      <dgm:prSet presAssocID="{1901048B-8D7A-4968-B31C-1A63B4DCE6B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B68418-C812-48BF-951C-4DB16217C581}" type="pres">
      <dgm:prSet presAssocID="{133E79EA-18F8-4239-BF97-711CE82588CA}" presName="spacer" presStyleCnt="0"/>
      <dgm:spPr/>
    </dgm:pt>
    <dgm:pt modelId="{5660144D-EA0E-456B-8420-F49BD77BF96D}" type="pres">
      <dgm:prSet presAssocID="{5137A53C-59F5-4531-A6A1-FF93F1FE47D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6F167-010C-45C0-8235-BF3AEBB620C6}" type="pres">
      <dgm:prSet presAssocID="{5A82ABE1-4184-452B-B4B4-055F831DF615}" presName="spacer" presStyleCnt="0"/>
      <dgm:spPr/>
    </dgm:pt>
    <dgm:pt modelId="{ED34AFAF-7802-459A-96BA-DD4411D71D31}" type="pres">
      <dgm:prSet presAssocID="{E58D18A2-8E61-4E5C-992F-E0938F34A40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8C7EF2-46BD-4EDD-8908-36D1ECF25DB5}" type="pres">
      <dgm:prSet presAssocID="{362E37DE-9A7F-4554-A6D3-E8705B075493}" presName="spacer" presStyleCnt="0"/>
      <dgm:spPr/>
    </dgm:pt>
    <dgm:pt modelId="{56D4157F-F33D-4364-AC4F-876376F61C95}" type="pres">
      <dgm:prSet presAssocID="{2022C03B-505D-4427-807B-CA44F1681010}" presName="parentText" presStyleLbl="node1" presStyleIdx="4" presStyleCnt="5" custLinFactNeighborY="3660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3272F8-A8A0-4936-916F-24652FD053F5}" type="presOf" srcId="{5137A53C-59F5-4531-A6A1-FF93F1FE47DC}" destId="{5660144D-EA0E-456B-8420-F49BD77BF96D}" srcOrd="0" destOrd="0" presId="urn:microsoft.com/office/officeart/2005/8/layout/vList2"/>
    <dgm:cxn modelId="{C9FCCC61-CDA2-4FFB-A029-D9E8EC81986B}" srcId="{7206F2CD-4DB4-4A64-B386-78750FDEC178}" destId="{5137A53C-59F5-4531-A6A1-FF93F1FE47DC}" srcOrd="2" destOrd="0" parTransId="{988EB687-FF21-4006-96E7-3CDB12E1D89B}" sibTransId="{5A82ABE1-4184-452B-B4B4-055F831DF615}"/>
    <dgm:cxn modelId="{C1532B54-D16E-4E25-B1E6-31468D23041E}" srcId="{7206F2CD-4DB4-4A64-B386-78750FDEC178}" destId="{2022C03B-505D-4427-807B-CA44F1681010}" srcOrd="4" destOrd="0" parTransId="{6C50BD9B-DF30-4F9D-AED5-772ED4E2FA2D}" sibTransId="{BAE5D579-C7CF-4058-AAA3-A8393C088A39}"/>
    <dgm:cxn modelId="{9227E47B-03A2-4B35-8FF2-AB4A531A1FD2}" type="presOf" srcId="{7206F2CD-4DB4-4A64-B386-78750FDEC178}" destId="{4411FDE4-B699-4302-AC0D-ABEC3B65E080}" srcOrd="0" destOrd="0" presId="urn:microsoft.com/office/officeart/2005/8/layout/vList2"/>
    <dgm:cxn modelId="{B9168AF7-2D8E-43FA-96DB-E1873D0489A7}" type="presOf" srcId="{2022C03B-505D-4427-807B-CA44F1681010}" destId="{56D4157F-F33D-4364-AC4F-876376F61C95}" srcOrd="0" destOrd="0" presId="urn:microsoft.com/office/officeart/2005/8/layout/vList2"/>
    <dgm:cxn modelId="{7446B851-BAEF-4FC3-B389-5537756A1926}" srcId="{7206F2CD-4DB4-4A64-B386-78750FDEC178}" destId="{1DF9FBB4-80DB-4CCB-B1CC-847B2F7D2DF2}" srcOrd="0" destOrd="0" parTransId="{4BBDB595-5C16-400A-9200-DB0F45A8D3BC}" sibTransId="{2360B622-F2FF-4686-B74F-C6FD8C9D0EAB}"/>
    <dgm:cxn modelId="{E872810F-6263-4A06-8E2B-BA05D35B69CA}" srcId="{7206F2CD-4DB4-4A64-B386-78750FDEC178}" destId="{E58D18A2-8E61-4E5C-992F-E0938F34A404}" srcOrd="3" destOrd="0" parTransId="{F3189821-3CC6-4040-9FFC-F2DBF16CAB58}" sibTransId="{362E37DE-9A7F-4554-A6D3-E8705B075493}"/>
    <dgm:cxn modelId="{39CF16FA-DB09-4A46-8206-2D6614EAA130}" type="presOf" srcId="{E58D18A2-8E61-4E5C-992F-E0938F34A404}" destId="{ED34AFAF-7802-459A-96BA-DD4411D71D31}" srcOrd="0" destOrd="0" presId="urn:microsoft.com/office/officeart/2005/8/layout/vList2"/>
    <dgm:cxn modelId="{BF992F3E-53AD-48F9-B555-80C4D039DC83}" type="presOf" srcId="{1DF9FBB4-80DB-4CCB-B1CC-847B2F7D2DF2}" destId="{342D15DF-1810-4E4A-88FB-195053792206}" srcOrd="0" destOrd="0" presId="urn:microsoft.com/office/officeart/2005/8/layout/vList2"/>
    <dgm:cxn modelId="{D2AE183B-5B99-4ED7-A251-03E1F28C0AF4}" srcId="{7206F2CD-4DB4-4A64-B386-78750FDEC178}" destId="{1901048B-8D7A-4968-B31C-1A63B4DCE6BA}" srcOrd="1" destOrd="0" parTransId="{72885103-ACA6-4F02-833D-5604A65D5727}" sibTransId="{133E79EA-18F8-4239-BF97-711CE82588CA}"/>
    <dgm:cxn modelId="{7FBC97B5-53D0-4CAA-BC80-2D618FFB09B1}" type="presOf" srcId="{1901048B-8D7A-4968-B31C-1A63B4DCE6BA}" destId="{79348C22-670C-43B6-A40B-6A8C23F41B95}" srcOrd="0" destOrd="0" presId="urn:microsoft.com/office/officeart/2005/8/layout/vList2"/>
    <dgm:cxn modelId="{9B0C329C-79FD-40A8-B3A6-2CCD0B986E63}" type="presParOf" srcId="{4411FDE4-B699-4302-AC0D-ABEC3B65E080}" destId="{342D15DF-1810-4E4A-88FB-195053792206}" srcOrd="0" destOrd="0" presId="urn:microsoft.com/office/officeart/2005/8/layout/vList2"/>
    <dgm:cxn modelId="{9E1D3060-AD6C-4A5C-B2D8-B88EDFBCBB65}" type="presParOf" srcId="{4411FDE4-B699-4302-AC0D-ABEC3B65E080}" destId="{08D5F700-31C1-4889-9200-D5A03D7F6190}" srcOrd="1" destOrd="0" presId="urn:microsoft.com/office/officeart/2005/8/layout/vList2"/>
    <dgm:cxn modelId="{60DE622F-6587-49F2-B3C1-DCF7E2B13F20}" type="presParOf" srcId="{4411FDE4-B699-4302-AC0D-ABEC3B65E080}" destId="{79348C22-670C-43B6-A40B-6A8C23F41B95}" srcOrd="2" destOrd="0" presId="urn:microsoft.com/office/officeart/2005/8/layout/vList2"/>
    <dgm:cxn modelId="{532CF959-8AD5-41E1-87AB-2658F79DA709}" type="presParOf" srcId="{4411FDE4-B699-4302-AC0D-ABEC3B65E080}" destId="{29B68418-C812-48BF-951C-4DB16217C581}" srcOrd="3" destOrd="0" presId="urn:microsoft.com/office/officeart/2005/8/layout/vList2"/>
    <dgm:cxn modelId="{A175F079-9BE3-441E-9FDB-52F55D1269E4}" type="presParOf" srcId="{4411FDE4-B699-4302-AC0D-ABEC3B65E080}" destId="{5660144D-EA0E-456B-8420-F49BD77BF96D}" srcOrd="4" destOrd="0" presId="urn:microsoft.com/office/officeart/2005/8/layout/vList2"/>
    <dgm:cxn modelId="{E3A08B50-E599-487E-A3AE-C57248DAF2F9}" type="presParOf" srcId="{4411FDE4-B699-4302-AC0D-ABEC3B65E080}" destId="{A5C6F167-010C-45C0-8235-BF3AEBB620C6}" srcOrd="5" destOrd="0" presId="urn:microsoft.com/office/officeart/2005/8/layout/vList2"/>
    <dgm:cxn modelId="{39529C68-C66E-4899-BB8B-CF4A166E1AB2}" type="presParOf" srcId="{4411FDE4-B699-4302-AC0D-ABEC3B65E080}" destId="{ED34AFAF-7802-459A-96BA-DD4411D71D31}" srcOrd="6" destOrd="0" presId="urn:microsoft.com/office/officeart/2005/8/layout/vList2"/>
    <dgm:cxn modelId="{04F4DA86-F931-4F18-A480-0FE89218A3E6}" type="presParOf" srcId="{4411FDE4-B699-4302-AC0D-ABEC3B65E080}" destId="{968C7EF2-46BD-4EDD-8908-36D1ECF25DB5}" srcOrd="7" destOrd="0" presId="urn:microsoft.com/office/officeart/2005/8/layout/vList2"/>
    <dgm:cxn modelId="{23B754E5-8327-45E5-9A71-DC18F0323B5A}" type="presParOf" srcId="{4411FDE4-B699-4302-AC0D-ABEC3B65E080}" destId="{56D4157F-F33D-4364-AC4F-876376F61C9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D15DF-1810-4E4A-88FB-195053792206}">
      <dsp:nvSpPr>
        <dsp:cNvPr id="0" name=""/>
        <dsp:cNvSpPr/>
      </dsp:nvSpPr>
      <dsp:spPr>
        <a:xfrm>
          <a:off x="0" y="29520"/>
          <a:ext cx="777081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February 15</a:t>
          </a:r>
          <a:r>
            <a:rPr lang="en-US" sz="2800" kern="1200" baseline="30000" dirty="0" smtClean="0"/>
            <a:t>th</a:t>
          </a:r>
          <a:r>
            <a:rPr lang="en-US" sz="2800" kern="1200" dirty="0" smtClean="0"/>
            <a:t> – April 15</a:t>
          </a:r>
          <a:r>
            <a:rPr lang="en-US" sz="2800" kern="1200" baseline="30000" dirty="0" smtClean="0"/>
            <a:t>th</a:t>
          </a:r>
          <a:r>
            <a:rPr lang="en-US" sz="2800" kern="1200" dirty="0" smtClean="0"/>
            <a:t> - 2 months </a:t>
          </a:r>
          <a:endParaRPr lang="en-US" sz="2800" kern="1200" dirty="0"/>
        </a:p>
      </dsp:txBody>
      <dsp:txXfrm>
        <a:off x="31984" y="61504"/>
        <a:ext cx="7706845" cy="591232"/>
      </dsp:txXfrm>
    </dsp:sp>
    <dsp:sp modelId="{79348C22-670C-43B6-A40B-6A8C23F41B95}">
      <dsp:nvSpPr>
        <dsp:cNvPr id="0" name=""/>
        <dsp:cNvSpPr/>
      </dsp:nvSpPr>
      <dsp:spPr>
        <a:xfrm>
          <a:off x="0" y="765359"/>
          <a:ext cx="777081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Players: 110</a:t>
          </a:r>
          <a:endParaRPr lang="en-US" sz="2800" kern="1200" dirty="0"/>
        </a:p>
      </dsp:txBody>
      <dsp:txXfrm>
        <a:off x="31984" y="797343"/>
        <a:ext cx="7706845" cy="591232"/>
      </dsp:txXfrm>
    </dsp:sp>
    <dsp:sp modelId="{5660144D-EA0E-456B-8420-F49BD77BF96D}">
      <dsp:nvSpPr>
        <dsp:cNvPr id="0" name=""/>
        <dsp:cNvSpPr/>
      </dsp:nvSpPr>
      <dsp:spPr>
        <a:xfrm>
          <a:off x="0" y="1501200"/>
          <a:ext cx="777081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S&amp;P 500  +10.67%</a:t>
          </a:r>
          <a:endParaRPr lang="en-US" sz="2800" kern="1200" dirty="0"/>
        </a:p>
      </dsp:txBody>
      <dsp:txXfrm>
        <a:off x="31984" y="1533184"/>
        <a:ext cx="7706845" cy="591232"/>
      </dsp:txXfrm>
    </dsp:sp>
    <dsp:sp modelId="{29DEF38B-1FB7-48CF-AED8-2BF2A7102484}">
      <dsp:nvSpPr>
        <dsp:cNvPr id="0" name=""/>
        <dsp:cNvSpPr/>
      </dsp:nvSpPr>
      <dsp:spPr>
        <a:xfrm>
          <a:off x="0" y="2237040"/>
          <a:ext cx="777081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Best: +135% (</a:t>
          </a:r>
          <a:r>
            <a:rPr lang="en-US" sz="2800" kern="1200" dirty="0" smtClean="0"/>
            <a:t>J. </a:t>
          </a:r>
          <a:r>
            <a:rPr lang="en-US" sz="2800" kern="1200" dirty="0" err="1" smtClean="0"/>
            <a:t>Ballreich</a:t>
          </a:r>
          <a:r>
            <a:rPr lang="en-US" sz="2800" kern="1200" dirty="0" smtClean="0"/>
            <a:t> ’10)             Worst: -45%</a:t>
          </a:r>
          <a:endParaRPr lang="en-US" sz="2800" kern="1200" dirty="0" smtClean="0"/>
        </a:p>
      </dsp:txBody>
      <dsp:txXfrm>
        <a:off x="31984" y="2269024"/>
        <a:ext cx="7706845" cy="591232"/>
      </dsp:txXfrm>
    </dsp:sp>
    <dsp:sp modelId="{56D4157F-F33D-4364-AC4F-876376F61C95}">
      <dsp:nvSpPr>
        <dsp:cNvPr id="0" name=""/>
        <dsp:cNvSpPr/>
      </dsp:nvSpPr>
      <dsp:spPr>
        <a:xfrm>
          <a:off x="0" y="3002399"/>
          <a:ext cx="777081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Outperform: 33 (30%) Underperform: 77 (70%)</a:t>
          </a:r>
          <a:endParaRPr lang="en-US" sz="2800" kern="1200" dirty="0"/>
        </a:p>
      </dsp:txBody>
      <dsp:txXfrm>
        <a:off x="31984" y="3034383"/>
        <a:ext cx="7706845" cy="5912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D15DF-1810-4E4A-88FB-195053792206}">
      <dsp:nvSpPr>
        <dsp:cNvPr id="0" name=""/>
        <dsp:cNvSpPr/>
      </dsp:nvSpPr>
      <dsp:spPr>
        <a:xfrm>
          <a:off x="0" y="29520"/>
          <a:ext cx="777081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February 21</a:t>
          </a:r>
          <a:r>
            <a:rPr lang="en-US" sz="2800" kern="1200" baseline="30000" dirty="0" smtClean="0"/>
            <a:t>st</a:t>
          </a:r>
          <a:r>
            <a:rPr lang="en-US" sz="2800" kern="1200" dirty="0" smtClean="0"/>
            <a:t>  – April 1</a:t>
          </a:r>
          <a:r>
            <a:rPr lang="en-US" sz="2800" kern="1200" baseline="30000" dirty="0" smtClean="0"/>
            <a:t>st</a:t>
          </a:r>
          <a:r>
            <a:rPr lang="en-US" sz="2800" kern="1200" dirty="0" smtClean="0"/>
            <a:t> – 1.25 months </a:t>
          </a:r>
          <a:endParaRPr lang="en-US" sz="2800" kern="1200" dirty="0"/>
        </a:p>
      </dsp:txBody>
      <dsp:txXfrm>
        <a:off x="31984" y="61504"/>
        <a:ext cx="7706845" cy="591232"/>
      </dsp:txXfrm>
    </dsp:sp>
    <dsp:sp modelId="{79348C22-670C-43B6-A40B-6A8C23F41B95}">
      <dsp:nvSpPr>
        <dsp:cNvPr id="0" name=""/>
        <dsp:cNvSpPr/>
      </dsp:nvSpPr>
      <dsp:spPr>
        <a:xfrm>
          <a:off x="0" y="765359"/>
          <a:ext cx="777081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Players: 87</a:t>
          </a:r>
          <a:endParaRPr lang="en-US" sz="2800" kern="1200" dirty="0"/>
        </a:p>
      </dsp:txBody>
      <dsp:txXfrm>
        <a:off x="31984" y="797343"/>
        <a:ext cx="7706845" cy="591232"/>
      </dsp:txXfrm>
    </dsp:sp>
    <dsp:sp modelId="{5660144D-EA0E-456B-8420-F49BD77BF96D}">
      <dsp:nvSpPr>
        <dsp:cNvPr id="0" name=""/>
        <dsp:cNvSpPr/>
      </dsp:nvSpPr>
      <dsp:spPr>
        <a:xfrm>
          <a:off x="0" y="1501200"/>
          <a:ext cx="777081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S&amp;P 500  -1.28%</a:t>
          </a:r>
          <a:endParaRPr lang="en-US" sz="2800" kern="1200" dirty="0"/>
        </a:p>
      </dsp:txBody>
      <dsp:txXfrm>
        <a:off x="31984" y="1533184"/>
        <a:ext cx="7706845" cy="591232"/>
      </dsp:txXfrm>
    </dsp:sp>
    <dsp:sp modelId="{ED34AFAF-7802-459A-96BA-DD4411D71D31}">
      <dsp:nvSpPr>
        <dsp:cNvPr id="0" name=""/>
        <dsp:cNvSpPr/>
      </dsp:nvSpPr>
      <dsp:spPr>
        <a:xfrm>
          <a:off x="0" y="2237040"/>
          <a:ext cx="777081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Best: +123%                                      Worst: -116%</a:t>
          </a:r>
          <a:endParaRPr lang="en-US" sz="2800" kern="1200" dirty="0"/>
        </a:p>
      </dsp:txBody>
      <dsp:txXfrm>
        <a:off x="31984" y="2269024"/>
        <a:ext cx="7706845" cy="591232"/>
      </dsp:txXfrm>
    </dsp:sp>
    <dsp:sp modelId="{56D4157F-F33D-4364-AC4F-876376F61C95}">
      <dsp:nvSpPr>
        <dsp:cNvPr id="0" name=""/>
        <dsp:cNvSpPr/>
      </dsp:nvSpPr>
      <dsp:spPr>
        <a:xfrm>
          <a:off x="0" y="3002399"/>
          <a:ext cx="777081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Outperform: 64 (74%) Underperform: 23 (26%)</a:t>
          </a:r>
          <a:endParaRPr lang="en-US" sz="2800" kern="1200" dirty="0"/>
        </a:p>
      </dsp:txBody>
      <dsp:txXfrm>
        <a:off x="31984" y="3034383"/>
        <a:ext cx="7706845" cy="591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7094"/>
            <a:ext cx="77724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810000"/>
            <a:ext cx="7770812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025" y="3048000"/>
            <a:ext cx="112395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8282"/>
            <a:ext cx="7770813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457200"/>
            <a:ext cx="4572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81600"/>
            <a:ext cx="7770813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4890247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7882"/>
            <a:ext cx="1524000" cy="53250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7882"/>
            <a:ext cx="5889812" cy="53250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052928" y="3115195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6440"/>
            <a:ext cx="7770813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13048"/>
            <a:ext cx="7770813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Glyph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3174066"/>
            <a:ext cx="1066800" cy="5905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914400"/>
            <a:ext cx="36576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6118" y="457199"/>
            <a:ext cx="36576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6" y="2590799"/>
            <a:ext cx="36576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746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9013" y="914400"/>
            <a:ext cx="36576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8906" y="457200"/>
            <a:ext cx="36576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013" y="2587752"/>
            <a:ext cx="36576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4853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8911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9B5FF-7D06-0C47-93AC-F4169DAFD0D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7236"/>
            <a:ext cx="7770813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7770813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289115"/>
            <a:ext cx="2375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6C10E-55BE-384D-A5E6-ADCCDF6E861C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624" y="6289115"/>
            <a:ext cx="3155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Lafayette Investment Club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dirty="0" smtClean="0"/>
              <a:t>/1/2011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Club News</a:t>
            </a:r>
          </a:p>
          <a:p>
            <a:r>
              <a:rPr lang="en-US" dirty="0" smtClean="0"/>
              <a:t>Market Madness 2: Game Stats</a:t>
            </a:r>
            <a:endParaRPr lang="en-US" dirty="0" smtClean="0"/>
          </a:p>
          <a:p>
            <a:r>
              <a:rPr lang="en-US" dirty="0" smtClean="0"/>
              <a:t>Winners and Prizes</a:t>
            </a:r>
            <a:endParaRPr lang="en-US" dirty="0"/>
          </a:p>
          <a:p>
            <a:r>
              <a:rPr lang="en-US" dirty="0" smtClean="0"/>
              <a:t>Winning strategies (take notes!)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Club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</a:t>
            </a: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err="1" smtClean="0"/>
              <a:t>Oechsle</a:t>
            </a:r>
            <a:r>
              <a:rPr lang="en-US" dirty="0" smtClean="0"/>
              <a:t> 7 PM Wall St. </a:t>
            </a:r>
            <a:r>
              <a:rPr lang="en-US" dirty="0" smtClean="0"/>
              <a:t>Panel</a:t>
            </a:r>
          </a:p>
          <a:p>
            <a:r>
              <a:rPr lang="en-US" b="1" dirty="0" smtClean="0"/>
              <a:t>WRITE A QUESTION YOU WANT TO ASK!</a:t>
            </a:r>
            <a:endParaRPr lang="en-US" b="1" dirty="0" smtClean="0"/>
          </a:p>
          <a:p>
            <a:r>
              <a:rPr lang="en-US" dirty="0" smtClean="0"/>
              <a:t>April 21</a:t>
            </a:r>
            <a:r>
              <a:rPr lang="en-US" baseline="30000" dirty="0" smtClean="0"/>
              <a:t>st</a:t>
            </a:r>
            <a:r>
              <a:rPr lang="en-US" dirty="0" smtClean="0"/>
              <a:t> Thursday – 12-4pm  - Hedge </a:t>
            </a:r>
            <a:r>
              <a:rPr lang="en-US" dirty="0" smtClean="0"/>
              <a:t>Fund </a:t>
            </a:r>
            <a:r>
              <a:rPr lang="en-US" dirty="0" smtClean="0"/>
              <a:t>Trip:</a:t>
            </a:r>
          </a:p>
          <a:p>
            <a:r>
              <a:rPr lang="en-US" b="1" dirty="0"/>
              <a:t>Hyman Beck &amp; Co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Florham Park, NJ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- Sign Up! (link of Facebook)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0303" y="54173"/>
            <a:ext cx="7770813" cy="1371600"/>
          </a:xfrm>
        </p:spPr>
        <p:txBody>
          <a:bodyPr/>
          <a:lstStyle/>
          <a:p>
            <a:r>
              <a:rPr lang="en-US" altLang="zh-CN" dirty="0" smtClean="0"/>
              <a:t>Market Madness 2010 Facts: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513005"/>
              </p:ext>
            </p:extLst>
          </p:nvPr>
        </p:nvGraphicFramePr>
        <p:xfrm>
          <a:off x="685800" y="2209800"/>
          <a:ext cx="7770813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857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0303" y="54173"/>
            <a:ext cx="7770813" cy="1371600"/>
          </a:xfrm>
        </p:spPr>
        <p:txBody>
          <a:bodyPr/>
          <a:lstStyle/>
          <a:p>
            <a:r>
              <a:rPr lang="en-US" altLang="zh-CN" dirty="0" smtClean="0"/>
              <a:t>Market Madness 2011 Facts: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625224"/>
              </p:ext>
            </p:extLst>
          </p:nvPr>
        </p:nvGraphicFramePr>
        <p:xfrm>
          <a:off x="685800" y="2209800"/>
          <a:ext cx="7770813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318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297" y="1161668"/>
            <a:ext cx="5706154" cy="56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9221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253062"/>
              </p:ext>
            </p:extLst>
          </p:nvPr>
        </p:nvGraphicFramePr>
        <p:xfrm>
          <a:off x="535577" y="2024743"/>
          <a:ext cx="8190411" cy="4245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390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Lafayette Prop Trading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504611" cy="572589"/>
          </a:xfrm>
        </p:spPr>
        <p:txBody>
          <a:bodyPr/>
          <a:lstStyle/>
          <a:p>
            <a:r>
              <a:rPr lang="en-US" dirty="0" smtClean="0"/>
              <a:t>2010 team: +5.13% vs. 10.6%  (</a:t>
            </a:r>
            <a:r>
              <a:rPr lang="en-US" dirty="0"/>
              <a:t>S&amp;P </a:t>
            </a:r>
            <a:r>
              <a:rPr lang="en-US" dirty="0" smtClean="0"/>
              <a:t>500)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3812181"/>
            <a:ext cx="3167743" cy="572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Char char="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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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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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2011 team: +0.36%</a:t>
            </a: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53543" y="3812180"/>
            <a:ext cx="3167743" cy="572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Char char="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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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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Wingdings" pitchFamily="2" charset="2"/>
              <a:buChar char="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vs. -1.28% (S&amp;P 500)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 rot="20248743">
            <a:off x="4653584" y="2199229"/>
            <a:ext cx="38683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UNDERPERFORM!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0195788">
            <a:off x="4970558" y="3682977"/>
            <a:ext cx="3560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OUTPERFORM!</a:t>
            </a:r>
            <a:endParaRPr lang="en-US" sz="4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69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Place:  $250 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Place: $100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Place:  $50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7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Folio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lio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270</TotalTime>
  <Words>211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Folio</vt:lpstr>
      <vt:lpstr>Lafayette Investment Club </vt:lpstr>
      <vt:lpstr>Agenda</vt:lpstr>
      <vt:lpstr>Club News</vt:lpstr>
      <vt:lpstr>Market Madness 2010 Facts:</vt:lpstr>
      <vt:lpstr>Market Madness 2011 Facts:</vt:lpstr>
      <vt:lpstr>Returns</vt:lpstr>
      <vt:lpstr>PowerPoint Presentation</vt:lpstr>
      <vt:lpstr>Lafayette Prop Trading</vt:lpstr>
      <vt:lpstr>WINNERS!</vt:lpstr>
    </vt:vector>
  </TitlesOfParts>
  <Company>Lafayette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Lafayette Investment Club</dc:title>
  <dc:creator>Instructional Technology</dc:creator>
  <cp:lastModifiedBy>Blago</cp:lastModifiedBy>
  <cp:revision>15</cp:revision>
  <dcterms:created xsi:type="dcterms:W3CDTF">2011-03-25T14:21:17Z</dcterms:created>
  <dcterms:modified xsi:type="dcterms:W3CDTF">2011-04-01T04:40:04Z</dcterms:modified>
</cp:coreProperties>
</file>