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64" r:id="rId2"/>
    <p:sldId id="265" r:id="rId3"/>
    <p:sldId id="266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250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934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730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4841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445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671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336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271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160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241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45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2536-4BB4-D04F-80E8-57AC85FF77C2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10717-5D8E-574C-8191-7D32EA8B1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737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>Friday</a:t>
            </a:r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> September 6</a:t>
            </a:r>
            <a:r>
              <a:rPr lang="en-US" sz="4000" baseline="30000" dirty="0" smtClean="0">
                <a:latin typeface="Book Antiqua" charset="0"/>
                <a:ea typeface="Book Antiqua" charset="0"/>
                <a:cs typeface="Book Antiqua" charset="0"/>
              </a:rPr>
              <a:t>th</a:t>
            </a:r>
            <a:r>
              <a:rPr lang="en-US" sz="4000" baseline="30000" dirty="0" smtClean="0">
                <a:latin typeface="Book Antiqua" charset="0"/>
                <a:ea typeface="Book Antiqua" charset="0"/>
                <a:cs typeface="Book Antiqua" charset="0"/>
              </a:rPr>
              <a:t>,</a:t>
            </a:r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> 2013 </a:t>
            </a:r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/>
            </a:r>
            <a:b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</a:br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>1</a:t>
            </a:r>
            <a:r>
              <a:rPr lang="en-US" sz="4000" baseline="30000" dirty="0" smtClean="0">
                <a:latin typeface="Book Antiqua" charset="0"/>
                <a:ea typeface="Book Antiqua" charset="0"/>
                <a:cs typeface="Book Antiqua" charset="0"/>
              </a:rPr>
              <a:t>st</a:t>
            </a:r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>Meeting of</a:t>
            </a:r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> Fall </a:t>
            </a:r>
            <a:r>
              <a:rPr lang="en-US" sz="4000" dirty="0" smtClean="0">
                <a:latin typeface="Book Antiqua" charset="0"/>
                <a:ea typeface="Book Antiqua" charset="0"/>
                <a:cs typeface="Book Antiqua" charset="0"/>
              </a:rPr>
              <a:t>Semester</a:t>
            </a:r>
          </a:p>
        </p:txBody>
      </p:sp>
      <p:pic>
        <p:nvPicPr>
          <p:cNvPr id="25604" name="Picture 3" descr="825_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514600"/>
            <a:ext cx="190182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Lafayette College Investment Club</a:t>
            </a:r>
            <a:endParaRPr 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Samsung unveiled “</a:t>
            </a:r>
            <a:r>
              <a:rPr lang="en-US" dirty="0" err="1" smtClean="0"/>
              <a:t>Smartwatch</a:t>
            </a:r>
            <a:r>
              <a:rPr lang="en-US" dirty="0" smtClean="0"/>
              <a:t>” product</a:t>
            </a:r>
          </a:p>
          <a:p>
            <a:r>
              <a:rPr lang="en-US" dirty="0" smtClean="0"/>
              <a:t>Includes Wi-Fi and connects to all Android devices</a:t>
            </a:r>
          </a:p>
          <a:p>
            <a:r>
              <a:rPr lang="en-US" dirty="0" smtClean="0"/>
              <a:t>Can measure your health data through watch</a:t>
            </a:r>
          </a:p>
          <a:p>
            <a:r>
              <a:rPr lang="en-US" dirty="0" smtClean="0"/>
              <a:t>Apple stock decreased on the news</a:t>
            </a:r>
          </a:p>
          <a:p>
            <a:r>
              <a:rPr lang="en-US" dirty="0" smtClean="0"/>
              <a:t>Demonstrates ultra-competitive market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7525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involved by doing market update</a:t>
            </a:r>
          </a:p>
          <a:p>
            <a:r>
              <a:rPr lang="en-US" dirty="0" smtClean="0"/>
              <a:t>Great way to learn about Economy/Finance</a:t>
            </a:r>
          </a:p>
          <a:p>
            <a:r>
              <a:rPr lang="en-US" dirty="0" smtClean="0"/>
              <a:t>Easy to get started through WSJ</a:t>
            </a:r>
          </a:p>
          <a:p>
            <a:r>
              <a:rPr lang="en-US" dirty="0" smtClean="0"/>
              <a:t>Contact Info: </a:t>
            </a:r>
            <a:r>
              <a:rPr lang="en-US" dirty="0" err="1" smtClean="0"/>
              <a:t>mccormir@lafayette.edu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946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Meeting Agenda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 smtClean="0">
                <a:latin typeface="Times New Roman"/>
                <a:cs typeface="Times New Roman"/>
              </a:rPr>
              <a:t>Maureen Boehmer of Career Services will give an introduction to her role and opportunities there are in the fall.</a:t>
            </a:r>
          </a:p>
          <a:p>
            <a:pPr marL="914400" lvl="1" indent="-514350">
              <a:buAutoNum type="arabicParenR"/>
            </a:pPr>
            <a:r>
              <a:rPr lang="en-US" dirty="0" smtClean="0">
                <a:latin typeface="Times New Roman"/>
                <a:cs typeface="Times New Roman"/>
              </a:rPr>
              <a:t>Finance Night, Alumni Meetings, Etc.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/>
                <a:cs typeface="Times New Roman"/>
              </a:rPr>
              <a:t>Introduction </a:t>
            </a:r>
            <a:r>
              <a:rPr lang="en-US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o Club – Welcoming New Members</a:t>
            </a:r>
          </a:p>
          <a:p>
            <a:pPr marL="914400" lvl="1" indent="-514350">
              <a:buAutoNum type="arabicParenR"/>
            </a:pPr>
            <a:r>
              <a:rPr lang="en-US" dirty="0" smtClean="0">
                <a:latin typeface="Times New Roman"/>
                <a:cs typeface="Times New Roman"/>
              </a:rPr>
              <a:t>Fall Agenda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/>
                <a:cs typeface="Times New Roman"/>
              </a:rPr>
              <a:t>Market Update by our Market Analyst Ryan McCormick</a:t>
            </a:r>
          </a:p>
          <a:p>
            <a:pPr marL="914400" lvl="1" indent="-514350">
              <a:buAutoNum type="arabicParenR"/>
            </a:pPr>
            <a:r>
              <a:rPr lang="en-US" dirty="0" smtClean="0">
                <a:latin typeface="Times New Roman"/>
                <a:cs typeface="Times New Roman"/>
              </a:rPr>
              <a:t>What is going on in Markets 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WELCOME NEW MEMBERS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Interesting Facts about the Investment Club</a:t>
            </a:r>
          </a:p>
          <a:p>
            <a:pPr lvl="1"/>
            <a:r>
              <a:rPr lang="en-US" dirty="0" smtClean="0"/>
              <a:t>We are the only club on campus that is self sustaining and receives no aid or funding from the school.</a:t>
            </a:r>
          </a:p>
          <a:p>
            <a:pPr lvl="1"/>
            <a:r>
              <a:rPr lang="en-US" dirty="0" smtClean="0"/>
              <a:t>We currently have over 400MM dollars invested in the markets.  (Yes real money)</a:t>
            </a:r>
          </a:p>
          <a:p>
            <a:pPr lvl="1"/>
            <a:r>
              <a:rPr lang="en-US" dirty="0" smtClean="0"/>
              <a:t>Being the oldest club on campus </a:t>
            </a:r>
            <a:r>
              <a:rPr lang="en-US" smtClean="0"/>
              <a:t>started over 40 years ago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 Update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9/6/13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252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Summer – Two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Recovery Remains Slow</a:t>
            </a:r>
          </a:p>
          <a:p>
            <a:pPr lvl="1"/>
            <a:r>
              <a:rPr lang="en-US" dirty="0" smtClean="0"/>
              <a:t>Unemployment Rate around 7.4%</a:t>
            </a:r>
          </a:p>
          <a:p>
            <a:pPr lvl="1"/>
            <a:r>
              <a:rPr lang="en-US" dirty="0" smtClean="0"/>
              <a:t>Long-term unemployed elevated </a:t>
            </a:r>
          </a:p>
          <a:p>
            <a:pPr marL="457200" lvl="1" indent="0">
              <a:buNone/>
            </a:pPr>
            <a:r>
              <a:rPr lang="en-US" dirty="0" smtClean="0"/>
              <a:t>Conversely, Stock Market reached record high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82" y="3786332"/>
            <a:ext cx="7257469" cy="30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6285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Reserve engaged in QE program, buying long-term Treasuries and MBS</a:t>
            </a:r>
          </a:p>
          <a:p>
            <a:r>
              <a:rPr lang="en-US" dirty="0"/>
              <a:t>L</a:t>
            </a:r>
            <a:r>
              <a:rPr lang="en-US" dirty="0" smtClean="0"/>
              <a:t>ower long-term interest rates and encourage growth (housing market).</a:t>
            </a:r>
          </a:p>
          <a:p>
            <a:r>
              <a:rPr lang="en-US" dirty="0" smtClean="0"/>
              <a:t>Lowers opportunity cost for investors</a:t>
            </a:r>
          </a:p>
          <a:p>
            <a:r>
              <a:rPr lang="en-US" dirty="0" smtClean="0"/>
              <a:t>Investment in markets caused prices to appreciate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929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QE Tapering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June, Fed chairman </a:t>
            </a:r>
            <a:r>
              <a:rPr lang="en-US" dirty="0" err="1" smtClean="0"/>
              <a:t>Bernake</a:t>
            </a:r>
            <a:r>
              <a:rPr lang="en-US" dirty="0" smtClean="0"/>
              <a:t> threatened to taper asset purchase program</a:t>
            </a:r>
          </a:p>
          <a:p>
            <a:r>
              <a:rPr lang="en-US" dirty="0" smtClean="0"/>
              <a:t>Sent volatility throughout markets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850" y="3298340"/>
            <a:ext cx="5335399" cy="338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3009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Anticipated tapering after September meeting</a:t>
            </a:r>
          </a:p>
          <a:p>
            <a:r>
              <a:rPr lang="en-US" dirty="0" smtClean="0"/>
              <a:t>Bond rates will move higher; could cause an increase in yield.</a:t>
            </a:r>
          </a:p>
          <a:p>
            <a:r>
              <a:rPr lang="en-US" dirty="0" smtClean="0"/>
              <a:t>Investors will look to re-position portfolios</a:t>
            </a:r>
          </a:p>
          <a:p>
            <a:r>
              <a:rPr lang="en-US" dirty="0" smtClean="0"/>
              <a:t>N/A to Investment Club – valued portfolio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490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Verizon bought Vodafone’s U.S. wireless business for a reported $130 billion</a:t>
            </a:r>
          </a:p>
          <a:p>
            <a:r>
              <a:rPr lang="en-US" dirty="0" smtClean="0"/>
              <a:t>Gives Verizon power in increasingly competitive market</a:t>
            </a:r>
          </a:p>
          <a:p>
            <a:r>
              <a:rPr lang="en-US" dirty="0" smtClean="0"/>
              <a:t>Deliver improved wireless network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266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343</Words>
  <Application>Microsoft Macintosh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Friday September 6th, 2013  1st Meeting of Fall Semester</vt:lpstr>
      <vt:lpstr>Meeting Agenda</vt:lpstr>
      <vt:lpstr>WELCOME NEW MEMBERS</vt:lpstr>
      <vt:lpstr>Market Update </vt:lpstr>
      <vt:lpstr>Summer – Two Stories</vt:lpstr>
      <vt:lpstr>Reasoning</vt:lpstr>
      <vt:lpstr>QE Tapering</vt:lpstr>
      <vt:lpstr>Moving Forward</vt:lpstr>
      <vt:lpstr>Other News</vt:lpstr>
      <vt:lpstr>Continued</vt:lpstr>
      <vt:lpstr>New Members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Update </dc:title>
  <dc:creator>Ryan McCormick</dc:creator>
  <cp:lastModifiedBy>Timothy Simon</cp:lastModifiedBy>
  <cp:revision>8</cp:revision>
  <dcterms:created xsi:type="dcterms:W3CDTF">2013-09-05T22:18:04Z</dcterms:created>
  <dcterms:modified xsi:type="dcterms:W3CDTF">2013-09-05T22:29:51Z</dcterms:modified>
</cp:coreProperties>
</file>