
<file path=[Content_Types].xml><?xml version="1.0" encoding="utf-8"?>
<Types xmlns="http://schemas.openxmlformats.org/package/2006/content-types">
  <Default Extension="jpg" ContentType="image/jpeg"/>
  <Default Extension="rels" ContentType="application/vnd.openxmlformats-package.relationships+xml"/>
  <Default Extension="png" ContentType="image/png"/>
  <Default Extension="xml" ContentType="application/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213.xml" ContentType="application/vnd.openxmlformats-officedocument.presentationml.notesSlide+xml"/>
  <Override PartName="/ppt/notesSlides/notesSlide209.xml" ContentType="application/vnd.openxmlformats-officedocument.presentationml.notesSlide+xml"/>
  <Override PartName="/ppt/notesSlides/notesSlide33.xml" ContentType="application/vnd.openxmlformats-officedocument.presentationml.notesSlide+xml"/>
  <Override PartName="/ppt/notesSlides/notesSlide85.xml" ContentType="application/vnd.openxmlformats-officedocument.presentationml.notesSlide+xml"/>
  <Override PartName="/ppt/notesSlides/notesSlide211.xml" ContentType="application/vnd.openxmlformats-officedocument.presentationml.notesSlide+xml"/>
  <Override PartName="/ppt/notesSlides/notesSlide141.xml" ContentType="application/vnd.openxmlformats-officedocument.presentationml.notesSlide+xml"/>
  <Override PartName="/ppt/notesSlides/notesSlide2.xml" ContentType="application/vnd.openxmlformats-officedocument.presentationml.notesSlide+xml"/>
  <Override PartName="/ppt/notesSlides/notesSlide199.xml" ContentType="application/vnd.openxmlformats-officedocument.presentationml.notesSlide+xml"/>
  <Override PartName="/ppt/notesSlides/notesSlide22.xml" ContentType="application/vnd.openxmlformats-officedocument.presentationml.notesSlide+xml"/>
  <Override PartName="/ppt/notesSlides/notesSlide107.xml" ContentType="application/vnd.openxmlformats-officedocument.presentationml.notesSlide+xml"/>
  <Override PartName="/ppt/notesSlides/notesSlide230.xml" ContentType="application/vnd.openxmlformats-officedocument.presentationml.notesSlide+xml"/>
  <Override PartName="/ppt/notesSlides/notesSlide300.xml" ContentType="application/vnd.openxmlformats-officedocument.presentationml.notesSlide+xml"/>
  <Override PartName="/ppt/notesSlides/notesSlide41.xml" ContentType="application/vnd.openxmlformats-officedocument.presentationml.notesSlide+xml"/>
  <Override PartName="/ppt/notesSlides/notesSlide183.xml" ContentType="application/vnd.openxmlformats-officedocument.presentationml.notesSlide+xml"/>
  <Override PartName="/ppt/notesSlides/notesSlide290.xml" ContentType="application/vnd.openxmlformats-officedocument.presentationml.notesSlide+xml"/>
  <Override PartName="/ppt/notesSlides/notesSlide244.xml" ContentType="application/vnd.openxmlformats-officedocument.presentationml.notesSlide+xml"/>
  <Override PartName="/ppt/notesSlides/notesSlide282.xml" ContentType="application/vnd.openxmlformats-officedocument.presentationml.notesSlide+xml"/>
  <Override PartName="/ppt/notesSlides/notesSlide129.xml" ContentType="application/vnd.openxmlformats-officedocument.presentationml.notesSlide+xml"/>
  <Override PartName="/ppt/notesSlides/notesSlide262.xml" ContentType="application/vnd.openxmlformats-officedocument.presentationml.notesSlide+xml"/>
  <Override PartName="/ppt/notesSlides/notesSlide238.xml" ContentType="application/vnd.openxmlformats-officedocument.presentationml.notesSlide+xml"/>
  <Override PartName="/ppt/notesSlides/notesSlide109.xml" ContentType="application/vnd.openxmlformats-officedocument.presentationml.notesSlide+xml"/>
  <Override PartName="/ppt/notesSlides/notesSlide23.xml" ContentType="application/vnd.openxmlformats-officedocument.presentationml.notesSlide+xml"/>
  <Override PartName="/ppt/notesSlides/notesSlide88.xml" ContentType="application/vnd.openxmlformats-officedocument.presentationml.notesSlide+xml"/>
  <Override PartName="/ppt/notesSlides/notesSlide103.xml" ContentType="application/vnd.openxmlformats-officedocument.presentationml.notesSlide+xml"/>
  <Override PartName="/ppt/notesSlides/notesSlide76.xml" ContentType="application/vnd.openxmlformats-officedocument.presentationml.notesSlide+xml"/>
  <Override PartName="/ppt/notesSlides/notesSlide168.xml" ContentType="application/vnd.openxmlformats-officedocument.presentationml.notesSlide+xml"/>
  <Override PartName="/ppt/notesSlides/notesSlide175.xml" ContentType="application/vnd.openxmlformats-officedocument.presentationml.notesSlide+xml"/>
  <Override PartName="/ppt/notesSlides/notesSlide256.xml" ContentType="application/vnd.openxmlformats-officedocument.presentationml.notesSlide+xml"/>
  <Override PartName="/ppt/notesSlides/notesSlide133.xml" ContentType="application/vnd.openxmlformats-officedocument.presentationml.notesSlide+xml"/>
  <Override PartName="/ppt/notesSlides/notesSlide241.xml" ContentType="application/vnd.openxmlformats-officedocument.presentationml.notesSlide+xml"/>
  <Override PartName="/ppt/notesSlides/notesSlide116.xml" ContentType="application/vnd.openxmlformats-officedocument.presentationml.notesSlide+xml"/>
  <Override PartName="/ppt/notesSlides/notesSlide128.xml" ContentType="application/vnd.openxmlformats-officedocument.presentationml.notesSlide+xml"/>
  <Override PartName="/ppt/notesSlides/notesSlide219.xml" ContentType="application/vnd.openxmlformats-officedocument.presentationml.notesSlide+xml"/>
  <Override PartName="/ppt/notesSlides/notesSlide216.xml" ContentType="application/vnd.openxmlformats-officedocument.presentationml.notesSlide+xml"/>
  <Override PartName="/ppt/notesSlides/notesSlide95.xml" ContentType="application/vnd.openxmlformats-officedocument.presentationml.notesSlide+xml"/>
  <Override PartName="/ppt/notesSlides/notesSlide68.xml" ContentType="application/vnd.openxmlformats-officedocument.presentationml.notesSlide+xml"/>
  <Override PartName="/ppt/notesSlides/notesSlide18.xml" ContentType="application/vnd.openxmlformats-officedocument.presentationml.notesSlide+xml"/>
  <Override PartName="/ppt/notesSlides/notesSlide156.xml" ContentType="application/vnd.openxmlformats-officedocument.presentationml.notesSlide+xml"/>
  <Override PartName="/ppt/notesSlides/notesSlide278.xml" ContentType="application/vnd.openxmlformats-officedocument.presentationml.notesSlide+xml"/>
  <Override PartName="/ppt/notesSlides/notesSlide39.xml" ContentType="application/vnd.openxmlformats-officedocument.presentationml.notesSlide+xml"/>
  <Override PartName="/ppt/notesSlides/notesSlide302.xml" ContentType="application/vnd.openxmlformats-officedocument.presentationml.notesSlide+xml"/>
  <Override PartName="/ppt/notesSlides/notesSlide170.xml" ContentType="application/vnd.openxmlformats-officedocument.presentationml.notesSlide+xml"/>
  <Override PartName="/ppt/notesSlides/notesSlide220.xml" ContentType="application/vnd.openxmlformats-officedocument.presentationml.notesSlide+xml"/>
  <Override PartName="/ppt/notesSlides/notesSlide24.xml" ContentType="application/vnd.openxmlformats-officedocument.presentationml.notesSlide+xml"/>
  <Override PartName="/ppt/notesSlides/notesSlide48.xml" ContentType="application/vnd.openxmlformats-officedocument.presentationml.notesSlide+xml"/>
  <Override PartName="/ppt/notesSlides/notesSlide197.xml" ContentType="application/vnd.openxmlformats-officedocument.presentationml.notesSlide+xml"/>
  <Override PartName="/ppt/notesSlides/notesSlide92.xml" ContentType="application/vnd.openxmlformats-officedocument.presentationml.notesSlide+xml"/>
  <Override PartName="/ppt/notesSlides/notesSlide306.xml" ContentType="application/vnd.openxmlformats-officedocument.presentationml.notesSlide+xml"/>
  <Override PartName="/ppt/notesSlides/notesSlide305.xml" ContentType="application/vnd.openxmlformats-officedocument.presentationml.notesSlide+xml"/>
  <Override PartName="/ppt/notesSlides/notesSlide193.xml" ContentType="application/vnd.openxmlformats-officedocument.presentationml.notesSlide+xml"/>
  <Override PartName="/ppt/notesSlides/notesSlide115.xml" ContentType="application/vnd.openxmlformats-officedocument.presentationml.notesSlide+xml"/>
  <Override PartName="/ppt/notesSlides/notesSlide37.xml" ContentType="application/vnd.openxmlformats-officedocument.presentationml.notesSlide+xml"/>
  <Override PartName="/ppt/notesSlides/notesSlide192.xml" ContentType="application/vnd.openxmlformats-officedocument.presentationml.notesSlide+xml"/>
  <Override PartName="/ppt/notesSlides/notesSlide31.xml" ContentType="application/vnd.openxmlformats-officedocument.presentationml.notesSlide+xml"/>
  <Override PartName="/ppt/notesSlides/notesSlide313.xml" ContentType="application/vnd.openxmlformats-officedocument.presentationml.notesSlide+xml"/>
  <Override PartName="/ppt/notesSlides/notesSlide184.xml" ContentType="application/vnd.openxmlformats-officedocument.presentationml.notesSlide+xml"/>
  <Override PartName="/ppt/notesSlides/notesSlide233.xml" ContentType="application/vnd.openxmlformats-officedocument.presentationml.notesSlide+xml"/>
  <Override PartName="/ppt/notesSlides/notesSlide121.xml" ContentType="application/vnd.openxmlformats-officedocument.presentationml.notesSlide+xml"/>
  <Override PartName="/ppt/notesSlides/notesSlide227.xml" ContentType="application/vnd.openxmlformats-officedocument.presentationml.notesSlide+xml"/>
  <Override PartName="/ppt/notesSlides/notesSlide75.xml" ContentType="application/vnd.openxmlformats-officedocument.presentationml.notesSlide+xml"/>
  <Override PartName="/ppt/notesSlides/notesSlide61.xml" ContentType="application/vnd.openxmlformats-officedocument.presentationml.notesSlide+xml"/>
  <Override PartName="/ppt/notesSlides/notesSlide127.xml" ContentType="application/vnd.openxmlformats-officedocument.presentationml.notesSlide+xml"/>
  <Override PartName="/ppt/notesSlides/notesSlide16.xml" ContentType="application/vnd.openxmlformats-officedocument.presentationml.notesSlide+xml"/>
  <Override PartName="/ppt/notesSlides/notesSlide187.xml" ContentType="application/vnd.openxmlformats-officedocument.presentationml.notesSlide+xml"/>
  <Override PartName="/ppt/notesSlides/notesSlide229.xml" ContentType="application/vnd.openxmlformats-officedocument.presentationml.notesSlide+xml"/>
  <Override PartName="/ppt/notesSlides/notesSlide273.xml" ContentType="application/vnd.openxmlformats-officedocument.presentationml.notesSlide+xml"/>
  <Override PartName="/ppt/notesSlides/notesSlide89.xml" ContentType="application/vnd.openxmlformats-officedocument.presentationml.notesSlide+xml"/>
  <Override PartName="/ppt/notesSlides/notesSlide198.xml" ContentType="application/vnd.openxmlformats-officedocument.presentationml.notesSlide+xml"/>
  <Override PartName="/ppt/notesSlides/notesSlide196.xml" ContentType="application/vnd.openxmlformats-officedocument.presentationml.notesSlide+xml"/>
  <Override PartName="/ppt/notesSlides/notesSlide60.xml" ContentType="application/vnd.openxmlformats-officedocument.presentationml.notesSlide+xml"/>
  <Override PartName="/ppt/notesSlides/notesSlide264.xml" ContentType="application/vnd.openxmlformats-officedocument.presentationml.notesSlide+xml"/>
  <Override PartName="/ppt/notesSlides/notesSlide100.xml" ContentType="application/vnd.openxmlformats-officedocument.presentationml.notesSlide+xml"/>
  <Override PartName="/ppt/notesSlides/notesSlide19.xml" ContentType="application/vnd.openxmlformats-officedocument.presentationml.notesSlide+xml"/>
  <Override PartName="/ppt/notesSlides/notesSlide163.xml" ContentType="application/vnd.openxmlformats-officedocument.presentationml.notesSlide+xml"/>
  <Override PartName="/ppt/notesSlides/notesSlide124.xml" ContentType="application/vnd.openxmlformats-officedocument.presentationml.notesSlide+xml"/>
  <Override PartName="/ppt/notesSlides/notesSlide70.xml" ContentType="application/vnd.openxmlformats-officedocument.presentationml.notesSlide+xml"/>
  <Override PartName="/ppt/notesSlides/notesSlide312.xml" ContentType="application/vnd.openxmlformats-officedocument.presentationml.notesSlide+xml"/>
  <Override PartName="/ppt/notesSlides/notesSlide126.xml" ContentType="application/vnd.openxmlformats-officedocument.presentationml.notesSlide+xml"/>
  <Override PartName="/ppt/notesSlides/notesSlide134.xml" ContentType="application/vnd.openxmlformats-officedocument.presentationml.notesSlide+xml"/>
  <Override PartName="/ppt/notesSlides/notesSlide36.xml" ContentType="application/vnd.openxmlformats-officedocument.presentationml.notesSlide+xml"/>
  <Override PartName="/ppt/notesSlides/notesSlide299.xml" ContentType="application/vnd.openxmlformats-officedocument.presentationml.notesSlide+xml"/>
  <Override PartName="/ppt/notesSlides/notesSlide272.xml" ContentType="application/vnd.openxmlformats-officedocument.presentationml.notesSlide+xml"/>
  <Override PartName="/ppt/notesSlides/notesSlide4.xml" ContentType="application/vnd.openxmlformats-officedocument.presentationml.notesSlide+xml"/>
  <Override PartName="/ppt/notesSlides/notesSlide97.xml" ContentType="application/vnd.openxmlformats-officedocument.presentationml.notesSlide+xml"/>
  <Override PartName="/ppt/notesSlides/notesSlide280.xml" ContentType="application/vnd.openxmlformats-officedocument.presentationml.notesSlide+xml"/>
  <Override PartName="/ppt/notesSlides/notesSlide191.xml" ContentType="application/vnd.openxmlformats-officedocument.presentationml.notesSlide+xml"/>
  <Override PartName="/ppt/notesSlides/notesSlide237.xml" ContentType="application/vnd.openxmlformats-officedocument.presentationml.notesSlide+xml"/>
  <Override PartName="/ppt/notesSlides/notesSlide99.xml" ContentType="application/vnd.openxmlformats-officedocument.presentationml.notesSlide+xml"/>
  <Override PartName="/ppt/notesSlides/notesSlide257.xml" ContentType="application/vnd.openxmlformats-officedocument.presentationml.notesSlide+xml"/>
  <Override PartName="/ppt/notesSlides/notesSlide221.xml" ContentType="application/vnd.openxmlformats-officedocument.presentationml.notesSlide+xml"/>
  <Override PartName="/ppt/notesSlides/notesSlide54.xml" ContentType="application/vnd.openxmlformats-officedocument.presentationml.notesSlide+xml"/>
  <Override PartName="/ppt/notesSlides/notesSlide281.xml" ContentType="application/vnd.openxmlformats-officedocument.presentationml.notesSlide+xml"/>
  <Override PartName="/ppt/notesSlides/notesSlide222.xml" ContentType="application/vnd.openxmlformats-officedocument.presentationml.notesSlide+xml"/>
  <Override PartName="/ppt/notesSlides/notesSlide207.xml" ContentType="application/vnd.openxmlformats-officedocument.presentationml.notesSlide+xml"/>
  <Override PartName="/ppt/notesSlides/notesSlide265.xml" ContentType="application/vnd.openxmlformats-officedocument.presentationml.notesSlide+xml"/>
  <Override PartName="/ppt/notesSlides/notesSlide200.xml" ContentType="application/vnd.openxmlformats-officedocument.presentationml.notesSlide+xml"/>
  <Override PartName="/ppt/notesSlides/notesSlide13.xml" ContentType="application/vnd.openxmlformats-officedocument.presentationml.notesSlide+xml"/>
  <Override PartName="/ppt/notesSlides/notesSlide87.xml" ContentType="application/vnd.openxmlformats-officedocument.presentationml.notesSlide+xml"/>
  <Override PartName="/ppt/notesSlides/notesSlide179.xml" ContentType="application/vnd.openxmlformats-officedocument.presentationml.notesSlide+xml"/>
  <Override PartName="/ppt/notesSlides/notesSlide223.xml" ContentType="application/vnd.openxmlformats-officedocument.presentationml.notesSlide+xml"/>
  <Override PartName="/ppt/notesSlides/notesSlide210.xml" ContentType="application/vnd.openxmlformats-officedocument.presentationml.notesSlide+xml"/>
  <Override PartName="/ppt/notesSlides/notesSlide94.xml" ContentType="application/vnd.openxmlformats-officedocument.presentationml.notesSlide+xml"/>
  <Override PartName="/ppt/notesSlides/notesSlide15.xml" ContentType="application/vnd.openxmlformats-officedocument.presentationml.notesSlide+xml"/>
  <Override PartName="/ppt/notesSlides/notesSlide308.xml" ContentType="application/vnd.openxmlformats-officedocument.presentationml.notesSlide+xml"/>
  <Override PartName="/ppt/notesSlides/notesSlide40.xml" ContentType="application/vnd.openxmlformats-officedocument.presentationml.notesSlide+xml"/>
  <Override PartName="/ppt/notesSlides/notesSlide123.xml" ContentType="application/vnd.openxmlformats-officedocument.presentationml.notesSlide+xml"/>
  <Override PartName="/ppt/notesSlides/notesSlide277.xml" ContentType="application/vnd.openxmlformats-officedocument.presentationml.notesSlide+xml"/>
  <Override PartName="/ppt/notesSlides/notesSlide160.xml" ContentType="application/vnd.openxmlformats-officedocument.presentationml.notesSlide+xml"/>
  <Override PartName="/ppt/notesSlides/notesSlide287.xml" ContentType="application/vnd.openxmlformats-officedocument.presentationml.notesSlide+xml"/>
  <Override PartName="/ppt/notesSlides/notesSlide29.xml" ContentType="application/vnd.openxmlformats-officedocument.presentationml.notesSlide+xml"/>
  <Override PartName="/ppt/notesSlides/notesSlide311.xml" ContentType="application/vnd.openxmlformats-officedocument.presentationml.notesSlide+xml"/>
  <Override PartName="/ppt/notesSlides/notesSlide254.xml" ContentType="application/vnd.openxmlformats-officedocument.presentationml.notesSlide+xml"/>
  <Override PartName="/ppt/notesSlides/notesSlide204.xml" ContentType="application/vnd.openxmlformats-officedocument.presentationml.notesSlide+xml"/>
  <Override PartName="/ppt/notesSlides/notesSlide64.xml" ContentType="application/vnd.openxmlformats-officedocument.presentationml.notesSlide+xml"/>
  <Override PartName="/ppt/notesSlides/notesSlide102.xml" ContentType="application/vnd.openxmlformats-officedocument.presentationml.notesSlide+xml"/>
  <Override PartName="/ppt/notesSlides/notesSlide303.xml" ContentType="application/vnd.openxmlformats-officedocument.presentationml.notesSlide+xml"/>
  <Override PartName="/ppt/notesSlides/notesSlide56.xml" ContentType="application/vnd.openxmlformats-officedocument.presentationml.notesSlide+xml"/>
  <Override PartName="/ppt/notesSlides/notesSlide118.xml" ContentType="application/vnd.openxmlformats-officedocument.presentationml.notesSlide+xml"/>
  <Override PartName="/ppt/notesSlides/notesSlide78.xml" ContentType="application/vnd.openxmlformats-officedocument.presentationml.notesSlide+xml"/>
  <Override PartName="/ppt/notesSlides/notesSlide161.xml" ContentType="application/vnd.openxmlformats-officedocument.presentationml.notesSlide+xml"/>
  <Override PartName="/ppt/notesSlides/notesSlide279.xml" ContentType="application/vnd.openxmlformats-officedocument.presentationml.notesSlide+xml"/>
  <Override PartName="/ppt/notesSlides/notesSlide152.xml" ContentType="application/vnd.openxmlformats-officedocument.presentationml.notesSlide+xml"/>
  <Override PartName="/ppt/notesSlides/notesSlide65.xml" ContentType="application/vnd.openxmlformats-officedocument.presentationml.notesSlide+xml"/>
  <Override PartName="/ppt/notesSlides/notesSlide20.xml" ContentType="application/vnd.openxmlformats-officedocument.presentationml.notesSlide+xml"/>
  <Override PartName="/ppt/notesSlides/notesSlide167.xml" ContentType="application/vnd.openxmlformats-officedocument.presentationml.notesSlide+xml"/>
  <Override PartName="/ppt/notesSlides/notesSlide286.xml" ContentType="application/vnd.openxmlformats-officedocument.presentationml.notesSlide+xml"/>
  <Override PartName="/ppt/notesSlides/notesSlide259.xml" ContentType="application/vnd.openxmlformats-officedocument.presentationml.notesSlide+xml"/>
  <Override PartName="/ppt/notesSlides/notesSlide14.xml" ContentType="application/vnd.openxmlformats-officedocument.presentationml.notesSlide+xml"/>
  <Override PartName="/ppt/notesSlides/notesSlide47.xml" ContentType="application/vnd.openxmlformats-officedocument.presentationml.notesSlide+xml"/>
  <Override PartName="/ppt/notesSlides/notesSlide59.xml" ContentType="application/vnd.openxmlformats-officedocument.presentationml.notesSlide+xml"/>
  <Override PartName="/ppt/notesSlides/notesSlide271.xml" ContentType="application/vnd.openxmlformats-officedocument.presentationml.notesSlide+xml"/>
  <Override PartName="/ppt/notesSlides/notesSlide250.xml" ContentType="application/vnd.openxmlformats-officedocument.presentationml.notesSlide+xml"/>
  <Override PartName="/ppt/notesSlides/notesSlide225.xml" ContentType="application/vnd.openxmlformats-officedocument.presentationml.notesSlide+xml"/>
  <Override PartName="/ppt/notesSlides/notesSlide111.xml" ContentType="application/vnd.openxmlformats-officedocument.presentationml.notesSlide+xml"/>
  <Override PartName="/ppt/notesSlides/notesSlide201.xml" ContentType="application/vnd.openxmlformats-officedocument.presentationml.notesSlide+xml"/>
  <Override PartName="/ppt/notesSlides/notesSlide143.xml" ContentType="application/vnd.openxmlformats-officedocument.presentationml.notesSlide+xml"/>
  <Override PartName="/ppt/notesSlides/notesSlide63.xml" ContentType="application/vnd.openxmlformats-officedocument.presentationml.notesSlide+xml"/>
  <Override PartName="/ppt/notesSlides/notesSlide117.xml" ContentType="application/vnd.openxmlformats-officedocument.presentationml.notesSlide+xml"/>
  <Override PartName="/ppt/notesSlides/notesSlide195.xml" ContentType="application/vnd.openxmlformats-officedocument.presentationml.notesSlide+xml"/>
  <Override PartName="/ppt/notesSlides/notesSlide142.xml" ContentType="application/vnd.openxmlformats-officedocument.presentationml.notesSlide+xml"/>
  <Override PartName="/ppt/notesSlides/notesSlide245.xml" ContentType="application/vnd.openxmlformats-officedocument.presentationml.notesSlide+xml"/>
  <Override PartName="/ppt/notesSlides/notesSlide158.xml" ContentType="application/vnd.openxmlformats-officedocument.presentationml.notesSlide+xml"/>
  <Override PartName="/ppt/notesSlides/notesSlide314.xml" ContentType="application/vnd.openxmlformats-officedocument.presentationml.notesSlide+xml"/>
  <Override PartName="/ppt/notesSlides/notesSlide268.xml" ContentType="application/vnd.openxmlformats-officedocument.presentationml.notesSlide+xml"/>
  <Override PartName="/ppt/notesSlides/notesSlide91.xml" ContentType="application/vnd.openxmlformats-officedocument.presentationml.notesSlide+xml"/>
  <Override PartName="/ppt/notesSlides/notesSlide6.xml" ContentType="application/vnd.openxmlformats-officedocument.presentationml.notesSlide+xml"/>
  <Override PartName="/ppt/notesSlides/notesSlide110.xml" ContentType="application/vnd.openxmlformats-officedocument.presentationml.notesSlide+xml"/>
  <Override PartName="/ppt/notesSlides/notesSlide122.xml" ContentType="application/vnd.openxmlformats-officedocument.presentationml.notesSlide+xml"/>
  <Override PartName="/ppt/notesSlides/notesSlide135.xml" ContentType="application/vnd.openxmlformats-officedocument.presentationml.notesSlide+xml"/>
  <Override PartName="/ppt/notesSlides/notesSlide155.xml" ContentType="application/vnd.openxmlformats-officedocument.presentationml.notesSlide+xml"/>
  <Override PartName="/ppt/notesSlides/notesSlide38.xml" ContentType="application/vnd.openxmlformats-officedocument.presentationml.notesSlide+xml"/>
  <Override PartName="/ppt/notesSlides/notesSlide8.xml" ContentType="application/vnd.openxmlformats-officedocument.presentationml.notesSlide+xml"/>
  <Override PartName="/ppt/notesSlides/notesSlide177.xml" ContentType="application/vnd.openxmlformats-officedocument.presentationml.notesSlide+xml"/>
  <Override PartName="/ppt/notesSlides/notesSlide236.xml" ContentType="application/vnd.openxmlformats-officedocument.presentationml.notesSlide+xml"/>
  <Override PartName="/ppt/notesSlides/notesSlide71.xml" ContentType="application/vnd.openxmlformats-officedocument.presentationml.notesSlide+xml"/>
  <Override PartName="/ppt/notesSlides/notesSlide66.xml" ContentType="application/vnd.openxmlformats-officedocument.presentationml.notesSlide+xml"/>
  <Override PartName="/ppt/notesSlides/notesSlide136.xml" ContentType="application/vnd.openxmlformats-officedocument.presentationml.notesSlide+xml"/>
  <Override PartName="/ppt/notesSlides/notesSlide242.xml" ContentType="application/vnd.openxmlformats-officedocument.presentationml.notesSlide+xml"/>
  <Override PartName="/ppt/notesSlides/notesSlide44.xml" ContentType="application/vnd.openxmlformats-officedocument.presentationml.notesSlide+xml"/>
  <Override PartName="/ppt/notesSlides/notesSlide119.xml" ContentType="application/vnd.openxmlformats-officedocument.presentationml.notesSlide+xml"/>
  <Override PartName="/ppt/notesSlides/notesSlide189.xml" ContentType="application/vnd.openxmlformats-officedocument.presentationml.notesSlide+xml"/>
  <Override PartName="/ppt/notesSlides/notesSlide30.xml" ContentType="application/vnd.openxmlformats-officedocument.presentationml.notesSlide+xml"/>
  <Override PartName="/ppt/notesSlides/notesSlide34.xml" ContentType="application/vnd.openxmlformats-officedocument.presentationml.notesSlide+xml"/>
  <Override PartName="/ppt/notesSlides/notesSlide228.xml" ContentType="application/vnd.openxmlformats-officedocument.presentationml.notesSlide+xml"/>
  <Override PartName="/ppt/notesSlides/notesSlide105.xml" ContentType="application/vnd.openxmlformats-officedocument.presentationml.notesSlide+xml"/>
  <Override PartName="/ppt/notesSlides/notesSlide21.xml" ContentType="application/vnd.openxmlformats-officedocument.presentationml.notesSlide+xml"/>
  <Override PartName="/ppt/notesSlides/notesSlide72.xml" ContentType="application/vnd.openxmlformats-officedocument.presentationml.notesSlide+xml"/>
  <Override PartName="/ppt/notesSlides/notesSlide275.xml" ContentType="application/vnd.openxmlformats-officedocument.presentationml.notesSlide+xml"/>
  <Override PartName="/ppt/notesSlides/notesSlide298.xml" ContentType="application/vnd.openxmlformats-officedocument.presentationml.notesSlide+xml"/>
  <Override PartName="/ppt/notesSlides/notesSlide307.xml" ContentType="application/vnd.openxmlformats-officedocument.presentationml.notesSlide+xml"/>
  <Override PartName="/ppt/notesSlides/notesSlide151.xml" ContentType="application/vnd.openxmlformats-officedocument.presentationml.notesSlide+xml"/>
  <Override PartName="/ppt/notesSlides/notesSlide24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97.xml" ContentType="application/vnd.openxmlformats-officedocument.presentationml.notesSlide+xml"/>
  <Override PartName="/ppt/notesSlides/notesSlide157.xml" ContentType="application/vnd.openxmlformats-officedocument.presentationml.notesSlide+xml"/>
  <Override PartName="/ppt/notesSlides/notesSlide309.xml" ContentType="application/vnd.openxmlformats-officedocument.presentationml.notesSlide+xml"/>
  <Override PartName="/ppt/notesSlides/notesSlide43.xml" ContentType="application/vnd.openxmlformats-officedocument.presentationml.notesSlide+xml"/>
  <Override PartName="/ppt/notesSlides/notesSlide150.xml" ContentType="application/vnd.openxmlformats-officedocument.presentationml.notesSlide+xml"/>
  <Override PartName="/ppt/notesSlides/notesSlide263.xml" ContentType="application/vnd.openxmlformats-officedocument.presentationml.notesSlide+xml"/>
  <Override PartName="/ppt/notesSlides/notesSlide270.xml" ContentType="application/vnd.openxmlformats-officedocument.presentationml.notesSlide+xml"/>
  <Override PartName="/ppt/notesSlides/notesSlide310.xml" ContentType="application/vnd.openxmlformats-officedocument.presentationml.notesSlide+xml"/>
  <Override PartName="/ppt/notesSlides/notesSlide98.xml" ContentType="application/vnd.openxmlformats-officedocument.presentationml.notesSlide+xml"/>
  <Override PartName="/ppt/notesSlides/notesSlide79.xml" ContentType="application/vnd.openxmlformats-officedocument.presentationml.notesSlide+xml"/>
  <Override PartName="/ppt/notesSlides/notesSlide49.xml" ContentType="application/vnd.openxmlformats-officedocument.presentationml.notesSlide+xml"/>
  <Override PartName="/ppt/notesSlides/notesSlide153.xml" ContentType="application/vnd.openxmlformats-officedocument.presentationml.notesSlide+xml"/>
  <Override PartName="/ppt/notesSlides/notesSlide50.xml" ContentType="application/vnd.openxmlformats-officedocument.presentationml.notesSlide+xml"/>
  <Override PartName="/ppt/notesSlides/notesSlide304.xml" ContentType="application/vnd.openxmlformats-officedocument.presentationml.notesSlide+xml"/>
  <Override PartName="/ppt/notesSlides/notesSlide67.xml" ContentType="application/vnd.openxmlformats-officedocument.presentationml.notesSlide+xml"/>
  <Override PartName="/ppt/notesSlides/notesSlide42.xml" ContentType="application/vnd.openxmlformats-officedocument.presentationml.notesSlide+xml"/>
  <Override PartName="/ppt/notesSlides/notesSlide137.xml" ContentType="application/vnd.openxmlformats-officedocument.presentationml.notesSlide+xml"/>
  <Override PartName="/ppt/notesSlides/notesSlide260.xml" ContentType="application/vnd.openxmlformats-officedocument.presentationml.notesSlide+xml"/>
  <Override PartName="/ppt/notesSlides/notesSlide26.xml" ContentType="application/vnd.openxmlformats-officedocument.presentationml.notesSlide+xml"/>
  <Override PartName="/ppt/notesSlides/notesSlide11.xml" ContentType="application/vnd.openxmlformats-officedocument.presentationml.notesSlide+xml"/>
  <Override PartName="/ppt/notesSlides/notesSlide247.xml" ContentType="application/vnd.openxmlformats-officedocument.presentationml.notesSlide+xml"/>
  <Override PartName="/ppt/notesSlides/notesSlide169.xml" ContentType="application/vnd.openxmlformats-officedocument.presentationml.notesSlide+xml"/>
  <Override PartName="/ppt/notesSlides/notesSlide266.xml" ContentType="application/vnd.openxmlformats-officedocument.presentationml.notesSlide+xml"/>
  <Override PartName="/ppt/notesSlides/notesSlide186.xml" ContentType="application/vnd.openxmlformats-officedocument.presentationml.notesSlide+xml"/>
  <Override PartName="/ppt/notesSlides/notesSlide81.xml" ContentType="application/vnd.openxmlformats-officedocument.presentationml.notesSlide+xml"/>
  <Override PartName="/ppt/notesSlides/notesSlide182.xml" ContentType="application/vnd.openxmlformats-officedocument.presentationml.notesSlide+xml"/>
  <Override PartName="/ppt/notesSlides/notesSlide108.xml" ContentType="application/vnd.openxmlformats-officedocument.presentationml.notesSlide+xml"/>
  <Override PartName="/ppt/notesSlides/notesSlide176.xml" ContentType="application/vnd.openxmlformats-officedocument.presentationml.notesSlide+xml"/>
  <Override PartName="/ppt/notesSlides/notesSlide138.xml" ContentType="application/vnd.openxmlformats-officedocument.presentationml.notesSlide+xml"/>
  <Override PartName="/ppt/notesSlides/notesSlide180.xml" ContentType="application/vnd.openxmlformats-officedocument.presentationml.notesSlide+xml"/>
  <Override PartName="/ppt/notesSlides/notesSlide294.xml" ContentType="application/vnd.openxmlformats-officedocument.presentationml.notesSlide+xml"/>
  <Override PartName="/ppt/notesSlides/notesSlide246.xml" ContentType="application/vnd.openxmlformats-officedocument.presentationml.notesSlide+xml"/>
  <Override PartName="/ppt/notesSlides/notesSlide240.xml" ContentType="application/vnd.openxmlformats-officedocument.presentationml.notesSlide+xml"/>
  <Override PartName="/ppt/notesSlides/notesSlide217.xml" ContentType="application/vnd.openxmlformats-officedocument.presentationml.notesSlide+xml"/>
  <Override PartName="/ppt/notesSlides/notesSlide267.xml" ContentType="application/vnd.openxmlformats-officedocument.presentationml.notesSlide+xml"/>
  <Override PartName="/ppt/notesSlides/notesSlide288.xml" ContentType="application/vnd.openxmlformats-officedocument.presentationml.notesSlide+xml"/>
  <Override PartName="/ppt/notesSlides/notesSlide25.xml" ContentType="application/vnd.openxmlformats-officedocument.presentationml.notesSlide+xml"/>
  <Override PartName="/ppt/notesSlides/notesSlide234.xml" ContentType="application/vnd.openxmlformats-officedocument.presentationml.notesSlide+xml"/>
  <Override PartName="/ppt/notesSlides/notesSlide165.xml" ContentType="application/vnd.openxmlformats-officedocument.presentationml.notesSlide+xml"/>
  <Override PartName="/ppt/notesSlides/notesSlide293.xml" ContentType="application/vnd.openxmlformats-officedocument.presentationml.notesSlide+xml"/>
  <Override PartName="/ppt/notesSlides/notesSlide106.xml" ContentType="application/vnd.openxmlformats-officedocument.presentationml.notesSlide+xml"/>
  <Override PartName="/ppt/notesSlides/notesSlide130.xml" ContentType="application/vnd.openxmlformats-officedocument.presentationml.notesSlide+xml"/>
  <Override PartName="/ppt/notesSlides/notesSlide83.xml" ContentType="application/vnd.openxmlformats-officedocument.presentationml.notesSlide+xml"/>
  <Override PartName="/ppt/notesSlides/notesSlide132.xml" ContentType="application/vnd.openxmlformats-officedocument.presentationml.notesSlide+xml"/>
  <Override PartName="/ppt/notesSlides/notesSlide164.xml" ContentType="application/vnd.openxmlformats-officedocument.presentationml.notesSlide+xml"/>
  <Override PartName="/ppt/notesSlides/notesSlide171.xml" ContentType="application/vnd.openxmlformats-officedocument.presentationml.notesSlide+xml"/>
  <Override PartName="/ppt/notesSlides/notesSlide292.xml" ContentType="application/vnd.openxmlformats-officedocument.presentationml.notesSlide+xml"/>
  <Override PartName="/ppt/notesSlides/notesSlide206.xml" ContentType="application/vnd.openxmlformats-officedocument.presentationml.notesSlide+xml"/>
  <Override PartName="/ppt/notesSlides/notesSlide131.xml" ContentType="application/vnd.openxmlformats-officedocument.presentationml.notesSlide+xml"/>
  <Override PartName="/ppt/notesSlides/notesSlide146.xml" ContentType="application/vnd.openxmlformats-officedocument.presentationml.notesSlide+xml"/>
  <Override PartName="/ppt/notesSlides/notesSlide181.xml" ContentType="application/vnd.openxmlformats-officedocument.presentationml.notesSlide+xml"/>
  <Override PartName="/ppt/notesSlides/notesSlide139.xml" ContentType="application/vnd.openxmlformats-officedocument.presentationml.notesSlide+xml"/>
  <Override PartName="/ppt/notesSlides/notesSlide315.xml" ContentType="application/vnd.openxmlformats-officedocument.presentationml.notesSlide+xml"/>
  <Override PartName="/ppt/notesSlides/notesSlide269.xml" ContentType="application/vnd.openxmlformats-officedocument.presentationml.notesSlide+xml"/>
  <Override PartName="/ppt/notesSlides/notesSlide258.xml" ContentType="application/vnd.openxmlformats-officedocument.presentationml.notesSlide+xml"/>
  <Override PartName="/ppt/notesSlides/notesSlide218.xml" ContentType="application/vnd.openxmlformats-officedocument.presentationml.notesSlide+xml"/>
  <Override PartName="/ppt/notesSlides/notesSlide82.xml" ContentType="application/vnd.openxmlformats-officedocument.presentationml.notesSlide+xml"/>
  <Override PartName="/ppt/notesSlides/notesSlide28.xml" ContentType="application/vnd.openxmlformats-officedocument.presentationml.notesSlide+xml"/>
  <Override PartName="/ppt/notesSlides/notesSlide276.xml" ContentType="application/vnd.openxmlformats-officedocument.presentationml.notesSlide+xml"/>
  <Override PartName="/ppt/notesSlides/notesSlide45.xml" ContentType="application/vnd.openxmlformats-officedocument.presentationml.notesSlide+xml"/>
  <Override PartName="/ppt/notesSlides/notesSlide214.xml" ContentType="application/vnd.openxmlformats-officedocument.presentationml.notesSlide+xml"/>
  <Override PartName="/ppt/notesSlides/notesSlide55.xml" ContentType="application/vnd.openxmlformats-officedocument.presentationml.notesSlide+xml"/>
  <Override PartName="/ppt/notesSlides/notesSlide57.xml" ContentType="application/vnd.openxmlformats-officedocument.presentationml.notesSlide+xml"/>
  <Override PartName="/ppt/notesSlides/notesSlide215.xml" ContentType="application/vnd.openxmlformats-officedocument.presentationml.notesSlide+xml"/>
  <Override PartName="/ppt/notesSlides/notesSlide73.xml" ContentType="application/vnd.openxmlformats-officedocument.presentationml.notesSlide+xml"/>
  <Override PartName="/ppt/notesSlides/notesSlide84.xml" ContentType="application/vnd.openxmlformats-officedocument.presentationml.notesSlide+xml"/>
  <Override PartName="/ppt/notesSlides/notesSlide190.xml" ContentType="application/vnd.openxmlformats-officedocument.presentationml.notesSlide+xml"/>
  <Override PartName="/ppt/notesSlides/notesSlide274.xml" ContentType="application/vnd.openxmlformats-officedocument.presentationml.notesSlide+xml"/>
  <Override PartName="/ppt/notesSlides/notesSlide74.xml" ContentType="application/vnd.openxmlformats-officedocument.presentationml.notesSlide+xml"/>
  <Override PartName="/ppt/notesSlides/notesSlide251.xml" ContentType="application/vnd.openxmlformats-officedocument.presentationml.notesSlide+xml"/>
  <Override PartName="/ppt/notesSlides/notesSlide231.xml" ContentType="application/vnd.openxmlformats-officedocument.presentationml.notesSlide+xml"/>
  <Override PartName="/ppt/notesSlides/notesSlide93.xml" ContentType="application/vnd.openxmlformats-officedocument.presentationml.notesSlide+xml"/>
  <Override PartName="/ppt/notesSlides/notesSlide255.xml" ContentType="application/vnd.openxmlformats-officedocument.presentationml.notesSlide+xml"/>
  <Override PartName="/ppt/notesSlides/notesSlide5.xml" ContentType="application/vnd.openxmlformats-officedocument.presentationml.notesSlide+xml"/>
  <Override PartName="/ppt/notesSlides/notesSlide202.xml" ContentType="application/vnd.openxmlformats-officedocument.presentationml.notesSlide+xml"/>
  <Override PartName="/ppt/notesSlides/notesSlide86.xml" ContentType="application/vnd.openxmlformats-officedocument.presentationml.notesSlide+xml"/>
  <Override PartName="/ppt/notesSlides/notesSlide90.xml" ContentType="application/vnd.openxmlformats-officedocument.presentationml.notesSlide+xml"/>
  <Override PartName="/ppt/notesSlides/notesSlide104.xml" ContentType="application/vnd.openxmlformats-officedocument.presentationml.notesSlide+xml"/>
  <Override PartName="/ppt/notesSlides/notesSlide252.xml" ContentType="application/vnd.openxmlformats-officedocument.presentationml.notesSlide+xml"/>
  <Override PartName="/ppt/notesSlides/notesSlide208.xml" ContentType="application/vnd.openxmlformats-officedocument.presentationml.notesSlide+xml"/>
  <Override PartName="/ppt/notesSlides/notesSlide7.xml" ContentType="application/vnd.openxmlformats-officedocument.presentationml.notesSlide+xml"/>
  <Override PartName="/ppt/notesSlides/notesSlide77.xml" ContentType="application/vnd.openxmlformats-officedocument.presentationml.notesSlide+xml"/>
  <Override PartName="/ppt/notesSlides/notesSlide35.xml" ContentType="application/vnd.openxmlformats-officedocument.presentationml.notesSlide+xml"/>
  <Override PartName="/ppt/notesSlides/notesSlide147.xml" ContentType="application/vnd.openxmlformats-officedocument.presentationml.notesSlide+xml"/>
  <Override PartName="/ppt/notesSlides/notesSlide296.xml" ContentType="application/vnd.openxmlformats-officedocument.presentationml.notesSlide+xml"/>
  <Override PartName="/ppt/notesSlides/notesSlide173.xml" ContentType="application/vnd.openxmlformats-officedocument.presentationml.notesSlide+xml"/>
  <Override PartName="/ppt/notesSlides/notesSlide101.xml" ContentType="application/vnd.openxmlformats-officedocument.presentationml.notesSlide+xml"/>
  <Override PartName="/ppt/notesSlides/notesSlide174.xml" ContentType="application/vnd.openxmlformats-officedocument.presentationml.notesSlide+xml"/>
  <Override PartName="/ppt/notesSlides/notesSlide27.xml" ContentType="application/vnd.openxmlformats-officedocument.presentationml.notesSlide+xml"/>
  <Override PartName="/ppt/notesSlides/notesSlide291.xml" ContentType="application/vnd.openxmlformats-officedocument.presentationml.notesSlide+xml"/>
  <Override PartName="/ppt/notesSlides/notesSlide232.xml" ContentType="application/vnd.openxmlformats-officedocument.presentationml.notesSlide+xml"/>
  <Override PartName="/ppt/notesSlides/notesSlide12.xml" ContentType="application/vnd.openxmlformats-officedocument.presentationml.notesSlide+xml"/>
  <Override PartName="/ppt/notesSlides/notesSlide53.xml" ContentType="application/vnd.openxmlformats-officedocument.presentationml.notesSlide+xml"/>
  <Override PartName="/ppt/notesSlides/notesSlide1.xml" ContentType="application/vnd.openxmlformats-officedocument.presentationml.notesSlide+xml"/>
  <Override PartName="/ppt/notesSlides/notesSlide120.xml" ContentType="application/vnd.openxmlformats-officedocument.presentationml.notesSlide+xml"/>
  <Override PartName="/ppt/notesSlides/notesSlide149.xml" ContentType="application/vnd.openxmlformats-officedocument.presentationml.notesSlide+xml"/>
  <Override PartName="/ppt/notesSlides/notesSlide226.xml" ContentType="application/vnd.openxmlformats-officedocument.presentationml.notesSlide+xml"/>
  <Override PartName="/ppt/notesSlides/notesSlide148.xml" ContentType="application/vnd.openxmlformats-officedocument.presentationml.notesSlide+xml"/>
  <Override PartName="/ppt/notesSlides/notesSlide249.xml" ContentType="application/vnd.openxmlformats-officedocument.presentationml.notesSlide+xml"/>
  <Override PartName="/ppt/notesSlides/notesSlide46.xml" ContentType="application/vnd.openxmlformats-officedocument.presentationml.notesSlide+xml"/>
  <Override PartName="/ppt/notesSlides/notesSlide80.xml" ContentType="application/vnd.openxmlformats-officedocument.presentationml.notesSlide+xml"/>
  <Override PartName="/ppt/notesSlides/notesSlide178.xml" ContentType="application/vnd.openxmlformats-officedocument.presentationml.notesSlide+xml"/>
  <Override PartName="/ppt/notesSlides/notesSlide188.xml" ContentType="application/vnd.openxmlformats-officedocument.presentationml.notesSlide+xml"/>
  <Override PartName="/ppt/notesSlides/notesSlide162.xml" ContentType="application/vnd.openxmlformats-officedocument.presentationml.notesSlide+xml"/>
  <Override PartName="/ppt/notesSlides/notesSlide253.xml" ContentType="application/vnd.openxmlformats-officedocument.presentationml.notesSlide+xml"/>
  <Override PartName="/ppt/notesSlides/notesSlide203.xml" ContentType="application/vnd.openxmlformats-officedocument.presentationml.notesSlide+xml"/>
  <Override PartName="/ppt/notesSlides/notesSlide224.xml" ContentType="application/vnd.openxmlformats-officedocument.presentationml.notesSlide+xml"/>
  <Override PartName="/ppt/notesSlides/notesSlide205.xml" ContentType="application/vnd.openxmlformats-officedocument.presentationml.notesSlide+xml"/>
  <Override PartName="/ppt/notesSlides/notesSlide69.xml" ContentType="application/vnd.openxmlformats-officedocument.presentationml.notesSlide+xml"/>
  <Override PartName="/ppt/notesSlides/notesSlide113.xml" ContentType="application/vnd.openxmlformats-officedocument.presentationml.notesSlide+xml"/>
  <Override PartName="/ppt/notesSlides/notesSlide235.xml" ContentType="application/vnd.openxmlformats-officedocument.presentationml.notesSlide+xml"/>
  <Override PartName="/ppt/notesSlides/notesSlide112.xml" ContentType="application/vnd.openxmlformats-officedocument.presentationml.notesSlide+xml"/>
  <Override PartName="/ppt/notesSlides/notesSlide159.xml" ContentType="application/vnd.openxmlformats-officedocument.presentationml.notesSlide+xml"/>
  <Override PartName="/ppt/notesSlides/notesSlide62.xml" ContentType="application/vnd.openxmlformats-officedocument.presentationml.notesSlide+xml"/>
  <Override PartName="/ppt/notesSlides/notesSlide144.xml" ContentType="application/vnd.openxmlformats-officedocument.presentationml.notesSlide+xml"/>
  <Override PartName="/ppt/notesSlides/notesSlide17.xml" ContentType="application/vnd.openxmlformats-officedocument.presentationml.notesSlide+xml"/>
  <Override PartName="/ppt/notesSlides/notesSlide212.xml" ContentType="application/vnd.openxmlformats-officedocument.presentationml.notesSlide+xml"/>
  <Override PartName="/ppt/notesSlides/notesSlide96.xml" ContentType="application/vnd.openxmlformats-officedocument.presentationml.notesSlide+xml"/>
  <Override PartName="/ppt/notesSlides/notesSlide261.xml" ContentType="application/vnd.openxmlformats-officedocument.presentationml.notesSlide+xml"/>
  <Override PartName="/ppt/notesSlides/notesSlide145.xml" ContentType="application/vnd.openxmlformats-officedocument.presentationml.notesSlide+xml"/>
  <Override PartName="/ppt/notesSlides/notesSlide32.xml" ContentType="application/vnd.openxmlformats-officedocument.presentationml.notesSlide+xml"/>
  <Override PartName="/ppt/notesSlides/notesSlide185.xml" ContentType="application/vnd.openxmlformats-officedocument.presentationml.notesSlide+xml"/>
  <Override PartName="/ppt/notesSlides/notesSlide295.xml" ContentType="application/vnd.openxmlformats-officedocument.presentationml.notesSlide+xml"/>
  <Override PartName="/ppt/notesSlides/notesSlide114.xml" ContentType="application/vnd.openxmlformats-officedocument.presentationml.notesSlide+xml"/>
  <Override PartName="/ppt/notesSlides/notesSlide58.xml" ContentType="application/vnd.openxmlformats-officedocument.presentationml.notesSlide+xml"/>
  <Override PartName="/ppt/notesSlides/notesSlide52.xml" ContentType="application/vnd.openxmlformats-officedocument.presentationml.notesSlide+xml"/>
  <Override PartName="/ppt/notesSlides/notesSlide140.xml" ContentType="application/vnd.openxmlformats-officedocument.presentationml.notesSlide+xml"/>
  <Override PartName="/ppt/notesSlides/notesSlide172.xml" ContentType="application/vnd.openxmlformats-officedocument.presentationml.notesSlide+xml"/>
  <Override PartName="/ppt/notesSlides/notesSlide283.xml" ContentType="application/vnd.openxmlformats-officedocument.presentationml.notesSlide+xml"/>
  <Override PartName="/ppt/notesSlides/notesSlide3.xml" ContentType="application/vnd.openxmlformats-officedocument.presentationml.notesSlide+xml"/>
  <Override PartName="/ppt/notesSlides/notesSlide284.xml" ContentType="application/vnd.openxmlformats-officedocument.presentationml.notesSlide+xml"/>
  <Override PartName="/ppt/notesSlides/notesSlide125.xml" ContentType="application/vnd.openxmlformats-officedocument.presentationml.notesSlide+xml"/>
  <Override PartName="/ppt/notesSlides/notesSlide194.xml" ContentType="application/vnd.openxmlformats-officedocument.presentationml.notesSlide+xml"/>
  <Override PartName="/ppt/notesSlides/notesSlide285.xml" ContentType="application/vnd.openxmlformats-officedocument.presentationml.notesSlide+xml"/>
  <Override PartName="/ppt/notesSlides/notesSlide154.xml" ContentType="application/vnd.openxmlformats-officedocument.presentationml.notesSlide+xml"/>
  <Override PartName="/ppt/notesSlides/notesSlide239.xml" ContentType="application/vnd.openxmlformats-officedocument.presentationml.notesSlide+xml"/>
  <Override PartName="/ppt/notesSlides/notesSlide289.xml" ContentType="application/vnd.openxmlformats-officedocument.presentationml.notesSlide+xml"/>
  <Override PartName="/ppt/notesSlides/notesSlide243.xml" ContentType="application/vnd.openxmlformats-officedocument.presentationml.notesSlide+xml"/>
  <Override PartName="/ppt/notesSlides/notesSlide301.xml" ContentType="application/vnd.openxmlformats-officedocument.presentationml.notesSlide+xml"/>
  <Override PartName="/ppt/notesSlides/notesSlide166.xml" ContentType="application/vnd.openxmlformats-officedocument.presentationml.notesSlide+xml"/>
  <Override PartName="/ppt/notesSlides/notesSlide51.xml" ContentType="application/vnd.openxmlformats-officedocument.presentationml.notesSlide+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theme/theme3.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s/slide70.xml" ContentType="application/vnd.openxmlformats-officedocument.presentationml.slide+xml"/>
  <Override PartName="/ppt/slides/slide121.xml" ContentType="application/vnd.openxmlformats-officedocument.presentationml.slide+xml"/>
  <Override PartName="/ppt/slides/slide279.xml" ContentType="application/vnd.openxmlformats-officedocument.presentationml.slide+xml"/>
  <Override PartName="/ppt/slides/slide224.xml" ContentType="application/vnd.openxmlformats-officedocument.presentationml.slide+xml"/>
  <Override PartName="/ppt/slides/slide47.xml" ContentType="application/vnd.openxmlformats-officedocument.presentationml.slide+xml"/>
  <Override PartName="/ppt/slides/slide112.xml" ContentType="application/vnd.openxmlformats-officedocument.presentationml.slide+xml"/>
  <Override PartName="/ppt/slides/slide266.xml" ContentType="application/vnd.openxmlformats-officedocument.presentationml.slide+xml"/>
  <Override PartName="/ppt/slides/slide77.xml" ContentType="application/vnd.openxmlformats-officedocument.presentationml.slide+xml"/>
  <Override PartName="/ppt/slides/slide253.xml" ContentType="application/vnd.openxmlformats-officedocument.presentationml.slide+xml"/>
  <Override PartName="/ppt/slides/slide302.xml" ContentType="application/vnd.openxmlformats-officedocument.presentationml.slide+xml"/>
  <Override PartName="/ppt/slides/slide234.xml" ContentType="application/vnd.openxmlformats-officedocument.presentationml.slide+xml"/>
  <Override PartName="/ppt/slides/slide293.xml" ContentType="application/vnd.openxmlformats-officedocument.presentationml.slide+xml"/>
  <Override PartName="/ppt/slides/slide193.xml" ContentType="application/vnd.openxmlformats-officedocument.presentationml.slide+xml"/>
  <Override PartName="/ppt/slides/slide61.xml" ContentType="application/vnd.openxmlformats-officedocument.presentationml.slide+xml"/>
  <Override PartName="/ppt/slides/slide216.xml" ContentType="application/vnd.openxmlformats-officedocument.presentationml.slide+xml"/>
  <Override PartName="/ppt/slides/slide288.xml" ContentType="application/vnd.openxmlformats-officedocument.presentationml.slide+xml"/>
  <Override PartName="/ppt/slides/slide256.xml" ContentType="application/vnd.openxmlformats-officedocument.presentationml.slide+xml"/>
  <Override PartName="/ppt/slides/slide271.xml" ContentType="application/vnd.openxmlformats-officedocument.presentationml.slide+xml"/>
  <Override PartName="/ppt/slides/slide171.xml" ContentType="application/vnd.openxmlformats-officedocument.presentationml.slide+xml"/>
  <Override PartName="/ppt/slides/slide190.xml" ContentType="application/vnd.openxmlformats-officedocument.presentationml.slide+xml"/>
  <Override PartName="/ppt/slides/slide196.xml" ContentType="application/vnd.openxmlformats-officedocument.presentationml.slide+xml"/>
  <Override PartName="/ppt/slides/slide53.xml" ContentType="application/vnd.openxmlformats-officedocument.presentationml.slide+xml"/>
  <Override PartName="/ppt/slides/slide309.xml" ContentType="application/vnd.openxmlformats-officedocument.presentationml.slide+xml"/>
  <Override PartName="/ppt/slides/slide157.xml" ContentType="application/vnd.openxmlformats-officedocument.presentationml.slide+xml"/>
  <Override PartName="/ppt/slides/slide44.xml" ContentType="application/vnd.openxmlformats-officedocument.presentationml.slide+xml"/>
  <Override PartName="/ppt/slides/slide39.xml" ContentType="application/vnd.openxmlformats-officedocument.presentationml.slide+xml"/>
  <Override PartName="/ppt/slides/slide241.xml" ContentType="application/vnd.openxmlformats-officedocument.presentationml.slide+xml"/>
  <Override PartName="/ppt/slides/slide176.xml" ContentType="application/vnd.openxmlformats-officedocument.presentationml.slide+xml"/>
  <Override PartName="/ppt/slides/slide188.xml" ContentType="application/vnd.openxmlformats-officedocument.presentationml.slide+xml"/>
  <Override PartName="/ppt/slides/slide105.xml" ContentType="application/vnd.openxmlformats-officedocument.presentationml.slide+xml"/>
  <Override PartName="/ppt/slides/slide250.xml" ContentType="application/vnd.openxmlformats-officedocument.presentationml.slide+xml"/>
  <Override PartName="/ppt/slides/slide194.xml" ContentType="application/vnd.openxmlformats-officedocument.presentationml.slide+xml"/>
  <Override PartName="/ppt/slides/slide8.xml" ContentType="application/vnd.openxmlformats-officedocument.presentationml.slide+xml"/>
  <Override PartName="/ppt/slides/slide135.xml" ContentType="application/vnd.openxmlformats-officedocument.presentationml.slide+xml"/>
  <Override PartName="/ppt/slides/slide141.xml" ContentType="application/vnd.openxmlformats-officedocument.presentationml.slide+xml"/>
  <Override PartName="/ppt/slides/slide229.xml" ContentType="application/vnd.openxmlformats-officedocument.presentationml.slide+xml"/>
  <Override PartName="/ppt/slides/slide73.xml" ContentType="application/vnd.openxmlformats-officedocument.presentationml.slide+xml"/>
  <Override PartName="/ppt/slides/slide134.xml" ContentType="application/vnd.openxmlformats-officedocument.presentationml.slide+xml"/>
  <Override PartName="/ppt/slides/slide22.xml" ContentType="application/vnd.openxmlformats-officedocument.presentationml.slide+xml"/>
  <Override PartName="/ppt/slides/slide298.xml" ContentType="application/vnd.openxmlformats-officedocument.presentationml.slide+xml"/>
  <Override PartName="/ppt/slides/slide170.xml" ContentType="application/vnd.openxmlformats-officedocument.presentationml.slide+xml"/>
  <Override PartName="/ppt/slides/slide236.xml" ContentType="application/vnd.openxmlformats-officedocument.presentationml.slide+xml"/>
  <Override PartName="/ppt/slides/slide164.xml" ContentType="application/vnd.openxmlformats-officedocument.presentationml.slide+xml"/>
  <Override PartName="/ppt/slides/slide91.xml" ContentType="application/vnd.openxmlformats-officedocument.presentationml.slide+xml"/>
  <Override PartName="/ppt/slides/slide65.xml" ContentType="application/vnd.openxmlformats-officedocument.presentationml.slide+xml"/>
  <Override PartName="/ppt/slides/slide204.xml" ContentType="application/vnd.openxmlformats-officedocument.presentationml.slide+xml"/>
  <Override PartName="/ppt/slides/slide25.xml" ContentType="application/vnd.openxmlformats-officedocument.presentationml.slide+xml"/>
  <Override PartName="/ppt/slides/slide122.xml" ContentType="application/vnd.openxmlformats-officedocument.presentationml.slide+xml"/>
  <Override PartName="/ppt/slides/slide17.xml" ContentType="application/vnd.openxmlformats-officedocument.presentationml.slide+xml"/>
  <Override PartName="/ppt/slides/slide287.xml" ContentType="application/vnd.openxmlformats-officedocument.presentationml.slide+xml"/>
  <Override PartName="/ppt/slides/slide239.xml" ContentType="application/vnd.openxmlformats-officedocument.presentationml.slide+xml"/>
  <Override PartName="/ppt/slides/slide93.xml" ContentType="application/vnd.openxmlformats-officedocument.presentationml.slide+xml"/>
  <Override PartName="/ppt/slides/slide308.xml" ContentType="application/vnd.openxmlformats-officedocument.presentationml.slide+xml"/>
  <Override PartName="/ppt/slides/slide223.xml" ContentType="application/vnd.openxmlformats-officedocument.presentationml.slide+xml"/>
  <Override PartName="/ppt/slides/slide310.xml" ContentType="application/vnd.openxmlformats-officedocument.presentationml.slide+xml"/>
  <Override PartName="/ppt/slides/slide248.xml" ContentType="application/vnd.openxmlformats-officedocument.presentationml.slide+xml"/>
  <Override PartName="/ppt/slides/slide281.xml" ContentType="application/vnd.openxmlformats-officedocument.presentationml.slide+xml"/>
  <Override PartName="/ppt/slides/slide88.xml" ContentType="application/vnd.openxmlformats-officedocument.presentationml.slide+xml"/>
  <Override PartName="/ppt/slides/slide247.xml" ContentType="application/vnd.openxmlformats-officedocument.presentationml.slide+xml"/>
  <Override PartName="/ppt/slides/slide20.xml" ContentType="application/vnd.openxmlformats-officedocument.presentationml.slide+xml"/>
  <Override PartName="/ppt/slides/slide289.xml" ContentType="application/vnd.openxmlformats-officedocument.presentationml.slide+xml"/>
  <Override PartName="/ppt/slides/slide260.xml" ContentType="application/vnd.openxmlformats-officedocument.presentationml.slide+xml"/>
  <Override PartName="/ppt/slides/slide159.xml" ContentType="application/vnd.openxmlformats-officedocument.presentationml.slide+xml"/>
  <Override PartName="/ppt/slides/slide168.xml" ContentType="application/vnd.openxmlformats-officedocument.presentationml.slide+xml"/>
  <Override PartName="/ppt/slides/slide158.xml" ContentType="application/vnd.openxmlformats-officedocument.presentationml.slide+xml"/>
  <Override PartName="/ppt/slides/slide117.xml" ContentType="application/vnd.openxmlformats-officedocument.presentationml.slide+xml"/>
  <Override PartName="/ppt/slides/slide136.xml" ContentType="application/vnd.openxmlformats-officedocument.presentationml.slide+xml"/>
  <Override PartName="/ppt/slides/slide207.xml" ContentType="application/vnd.openxmlformats-officedocument.presentationml.slide+xml"/>
  <Override PartName="/ppt/slides/slide107.xml" ContentType="application/vnd.openxmlformats-officedocument.presentationml.slide+xml"/>
  <Override PartName="/ppt/slides/slide184.xml" ContentType="application/vnd.openxmlformats-officedocument.presentationml.slide+xml"/>
  <Override PartName="/ppt/slides/slide59.xml" ContentType="application/vnd.openxmlformats-officedocument.presentationml.slide+xml"/>
  <Override PartName="/ppt/slides/slide178.xml" ContentType="application/vnd.openxmlformats-officedocument.presentationml.slide+xml"/>
  <Override PartName="/ppt/slides/slide172.xml" ContentType="application/vnd.openxmlformats-officedocument.presentationml.slide+xml"/>
  <Override PartName="/ppt/slides/slide200.xml" ContentType="application/vnd.openxmlformats-officedocument.presentationml.slide+xml"/>
  <Override PartName="/ppt/slides/slide55.xml" ContentType="application/vnd.openxmlformats-officedocument.presentationml.slide+xml"/>
  <Override PartName="/ppt/slides/slide5.xml" ContentType="application/vnd.openxmlformats-officedocument.presentationml.slide+xml"/>
  <Override PartName="/ppt/slides/slide63.xml" ContentType="application/vnd.openxmlformats-officedocument.presentationml.slide+xml"/>
  <Override PartName="/ppt/slides/slide92.xml" ContentType="application/vnd.openxmlformats-officedocument.presentationml.slide+xml"/>
  <Override PartName="/ppt/slides/slide130.xml" ContentType="application/vnd.openxmlformats-officedocument.presentationml.slide+xml"/>
  <Override PartName="/ppt/slides/slide314.xml" ContentType="application/vnd.openxmlformats-officedocument.presentationml.slide+xml"/>
  <Override PartName="/ppt/slides/slide313.xml" ContentType="application/vnd.openxmlformats-officedocument.presentationml.slide+xml"/>
  <Override PartName="/ppt/slides/slide195.xml" ContentType="application/vnd.openxmlformats-officedocument.presentationml.slide+xml"/>
  <Override PartName="/ppt/slides/slide173.xml" ContentType="application/vnd.openxmlformats-officedocument.presentationml.slide+xml"/>
  <Override PartName="/ppt/slides/slide299.xml" ContentType="application/vnd.openxmlformats-officedocument.presentationml.slide+xml"/>
  <Override PartName="/ppt/slides/slide120.xml" ContentType="application/vnd.openxmlformats-officedocument.presentationml.slide+xml"/>
  <Override PartName="/ppt/slides/slide227.xml" ContentType="application/vnd.openxmlformats-officedocument.presentationml.slide+xml"/>
  <Override PartName="/ppt/slides/slide6.xml" ContentType="application/vnd.openxmlformats-officedocument.presentationml.slide+xml"/>
  <Override PartName="/ppt/slides/slide306.xml" ContentType="application/vnd.openxmlformats-officedocument.presentationml.slide+xml"/>
  <Override PartName="/ppt/slides/slide296.xml" ContentType="application/vnd.openxmlformats-officedocument.presentationml.slide+xml"/>
  <Override PartName="/ppt/slides/slide109.xml" ContentType="application/vnd.openxmlformats-officedocument.presentationml.slide+xml"/>
  <Override PartName="/ppt/slides/slide303.xml" ContentType="application/vnd.openxmlformats-officedocument.presentationml.slide+xml"/>
  <Override PartName="/ppt/slides/slide237.xml" ContentType="application/vnd.openxmlformats-officedocument.presentationml.slide+xml"/>
  <Override PartName="/ppt/slides/slide232.xml" ContentType="application/vnd.openxmlformats-officedocument.presentationml.slide+xml"/>
  <Override PartName="/ppt/slides/slide258.xml" ContentType="application/vnd.openxmlformats-officedocument.presentationml.slide+xml"/>
  <Override PartName="/ppt/slides/slide24.xml" ContentType="application/vnd.openxmlformats-officedocument.presentationml.slide+xml"/>
  <Override PartName="/ppt/slides/slide282.xml" ContentType="application/vnd.openxmlformats-officedocument.presentationml.slide+xml"/>
  <Override PartName="/ppt/slides/slide104.xml" ContentType="application/vnd.openxmlformats-officedocument.presentationml.slide+xml"/>
  <Override PartName="/ppt/slides/slide175.xml" ContentType="application/vnd.openxmlformats-officedocument.presentationml.slide+xml"/>
  <Override PartName="/ppt/slides/slide297.xml" ContentType="application/vnd.openxmlformats-officedocument.presentationml.slide+xml"/>
  <Override PartName="/ppt/slides/slide169.xml" ContentType="application/vnd.openxmlformats-officedocument.presentationml.slide+xml"/>
  <Override PartName="/ppt/slides/slide137.xml" ContentType="application/vnd.openxmlformats-officedocument.presentationml.slide+xml"/>
  <Override PartName="/ppt/slides/slide263.xml" ContentType="application/vnd.openxmlformats-officedocument.presentationml.slide+xml"/>
  <Override PartName="/ppt/slides/slide202.xml" ContentType="application/vnd.openxmlformats-officedocument.presentationml.slide+xml"/>
  <Override PartName="/ppt/slides/slide275.xml" ContentType="application/vnd.openxmlformats-officedocument.presentationml.slide+xml"/>
  <Override PartName="/ppt/slides/slide267.xml" ContentType="application/vnd.openxmlformats-officedocument.presentationml.slide+xml"/>
  <Override PartName="/ppt/slides/slide245.xml" ContentType="application/vnd.openxmlformats-officedocument.presentationml.slide+xml"/>
  <Override PartName="/ppt/slides/slide80.xml" ContentType="application/vnd.openxmlformats-officedocument.presentationml.slide+xml"/>
  <Override PartName="/ppt/slides/slide311.xml" ContentType="application/vnd.openxmlformats-officedocument.presentationml.slide+xml"/>
  <Override PartName="/ppt/slides/slide98.xml" ContentType="application/vnd.openxmlformats-officedocument.presentationml.slide+xml"/>
  <Override PartName="/ppt/slides/slide163.xml" ContentType="application/vnd.openxmlformats-officedocument.presentationml.slide+xml"/>
  <Override PartName="/ppt/slides/slide18.xml" ContentType="application/vnd.openxmlformats-officedocument.presentationml.slide+xml"/>
  <Override PartName="/ppt/slides/slide182.xml" ContentType="application/vnd.openxmlformats-officedocument.presentationml.slide+xml"/>
  <Override PartName="/ppt/slides/slide273.xml" ContentType="application/vnd.openxmlformats-officedocument.presentationml.slide+xml"/>
  <Override PartName="/ppt/slides/slide79.xml" ContentType="application/vnd.openxmlformats-officedocument.presentationml.slide+xml"/>
  <Override PartName="/ppt/slides/slide58.xml" ContentType="application/vnd.openxmlformats-officedocument.presentationml.slide+xml"/>
  <Override PartName="/ppt/slides/slide49.xml" ContentType="application/vnd.openxmlformats-officedocument.presentationml.slide+xml"/>
  <Override PartName="/ppt/slides/slide4.xml" ContentType="application/vnd.openxmlformats-officedocument.presentationml.slide+xml"/>
  <Override PartName="/ppt/slides/slide161.xml" ContentType="application/vnd.openxmlformats-officedocument.presentationml.slide+xml"/>
  <Override PartName="/ppt/slides/slide284.xml" ContentType="application/vnd.openxmlformats-officedocument.presentationml.slide+xml"/>
  <Override PartName="/ppt/slides/slide198.xml" ContentType="application/vnd.openxmlformats-officedocument.presentationml.slide+xml"/>
  <Override PartName="/ppt/slides/slide48.xml" ContentType="application/vnd.openxmlformats-officedocument.presentationml.slide+xml"/>
  <Override PartName="/ppt/slides/slide2.xml" ContentType="application/vnd.openxmlformats-officedocument.presentationml.slide+xml"/>
  <Override PartName="/ppt/slides/slide283.xml" ContentType="application/vnd.openxmlformats-officedocument.presentationml.slide+xml"/>
  <Override PartName="/ppt/slides/slide67.xml" ContentType="application/vnd.openxmlformats-officedocument.presentationml.slide+xml"/>
  <Override PartName="/ppt/slides/slide26.xml" ContentType="application/vnd.openxmlformats-officedocument.presentationml.slide+xml"/>
  <Override PartName="/ppt/slides/slide183.xml" ContentType="application/vnd.openxmlformats-officedocument.presentationml.slide+xml"/>
  <Override PartName="/ppt/slides/slide87.xml" ContentType="application/vnd.openxmlformats-officedocument.presentationml.slide+xml"/>
  <Override PartName="/ppt/slides/slide272.xml" ContentType="application/vnd.openxmlformats-officedocument.presentationml.slide+xml"/>
  <Override PartName="/ppt/slides/slide119.xml" ContentType="application/vnd.openxmlformats-officedocument.presentationml.slide+xml"/>
  <Override PartName="/ppt/slides/slide138.xml" ContentType="application/vnd.openxmlformats-officedocument.presentationml.slide+xml"/>
  <Override PartName="/ppt/slides/slide261.xml" ContentType="application/vnd.openxmlformats-officedocument.presentationml.slide+xml"/>
  <Override PartName="/ppt/slides/slide86.xml" ContentType="application/vnd.openxmlformats-officedocument.presentationml.slide+xml"/>
  <Override PartName="/ppt/slides/slide23.xml" ContentType="application/vnd.openxmlformats-officedocument.presentationml.slide+xml"/>
  <Override PartName="/ppt/slides/slide166.xml" ContentType="application/vnd.openxmlformats-officedocument.presentationml.slide+xml"/>
  <Override PartName="/ppt/slides/slide139.xml" ContentType="application/vnd.openxmlformats-officedocument.presentationml.slide+xml"/>
  <Override PartName="/ppt/slides/slide131.xml" ContentType="application/vnd.openxmlformats-officedocument.presentationml.slide+xml"/>
  <Override PartName="/ppt/slides/slide162.xml" ContentType="application/vnd.openxmlformats-officedocument.presentationml.slide+xml"/>
  <Override PartName="/ppt/slides/slide269.xml" ContentType="application/vnd.openxmlformats-officedocument.presentationml.slide+xml"/>
  <Override PartName="/ppt/slides/slide292.xml" ContentType="application/vnd.openxmlformats-officedocument.presentationml.slide+xml"/>
  <Override PartName="/ppt/slides/slide150.xml" ContentType="application/vnd.openxmlformats-officedocument.presentationml.slide+xml"/>
  <Override PartName="/ppt/slides/slide218.xml" ContentType="application/vnd.openxmlformats-officedocument.presentationml.slide+xml"/>
  <Override PartName="/ppt/slides/slide84.xml" ContentType="application/vnd.openxmlformats-officedocument.presentationml.slide+xml"/>
  <Override PartName="/ppt/slides/slide99.xml" ContentType="application/vnd.openxmlformats-officedocument.presentationml.slide+xml"/>
  <Override PartName="/ppt/slides/slide259.xml" ContentType="application/vnd.openxmlformats-officedocument.presentationml.slide+xml"/>
  <Override PartName="/ppt/slides/slide101.xml" ContentType="application/vnd.openxmlformats-officedocument.presentationml.slide+xml"/>
  <Override PartName="/ppt/slides/slide233.xml" ContentType="application/vnd.openxmlformats-officedocument.presentationml.slide+xml"/>
  <Override PartName="/ppt/slides/slide208.xml" ContentType="application/vnd.openxmlformats-officedocument.presentationml.slide+xml"/>
  <Override PartName="/ppt/slides/slide215.xml" ContentType="application/vnd.openxmlformats-officedocument.presentationml.slide+xml"/>
  <Override PartName="/ppt/slides/slide19.xml" ContentType="application/vnd.openxmlformats-officedocument.presentationml.slide+xml"/>
  <Override PartName="/ppt/slides/slide82.xml" ContentType="application/vnd.openxmlformats-officedocument.presentationml.slide+xml"/>
  <Override PartName="/ppt/slides/slide291.xml" ContentType="application/vnd.openxmlformats-officedocument.presentationml.slide+xml"/>
  <Override PartName="/ppt/slides/slide145.xml" ContentType="application/vnd.openxmlformats-officedocument.presentationml.slide+xml"/>
  <Override PartName="/ppt/slides/slide149.xml" ContentType="application/vnd.openxmlformats-officedocument.presentationml.slide+xml"/>
  <Override PartName="/ppt/slides/slide94.xml" ContentType="application/vnd.openxmlformats-officedocument.presentationml.slide+xml"/>
  <Override PartName="/ppt/slides/slide189.xml" ContentType="application/vnd.openxmlformats-officedocument.presentationml.slide+xml"/>
  <Override PartName="/ppt/slides/slide251.xml" ContentType="application/vnd.openxmlformats-officedocument.presentationml.slide+xml"/>
  <Override PartName="/ppt/slides/slide154.xml" ContentType="application/vnd.openxmlformats-officedocument.presentationml.slide+xml"/>
  <Override PartName="/ppt/slides/slide246.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174.xml" ContentType="application/vnd.openxmlformats-officedocument.presentationml.slide+xml"/>
  <Override PartName="/ppt/slides/slide242.xml" ContentType="application/vnd.openxmlformats-officedocument.presentationml.slide+xml"/>
  <Override PartName="/ppt/slides/slide90.xml" ContentType="application/vnd.openxmlformats-officedocument.presentationml.slide+xml"/>
  <Override PartName="/ppt/slides/slide187.xml" ContentType="application/vnd.openxmlformats-officedocument.presentationml.slide+xml"/>
  <Override PartName="/ppt/slides/slide56.xml" ContentType="application/vnd.openxmlformats-officedocument.presentationml.slide+xml"/>
  <Override PartName="/ppt/slides/slide97.xml" ContentType="application/vnd.openxmlformats-officedocument.presentationml.slide+xml"/>
  <Override PartName="/ppt/slides/slide300.xml" ContentType="application/vnd.openxmlformats-officedocument.presentationml.slide+xml"/>
  <Override PartName="/ppt/slides/slide50.xml" ContentType="application/vnd.openxmlformats-officedocument.presentationml.slide+xml"/>
  <Override PartName="/ppt/slides/slide11.xml" ContentType="application/vnd.openxmlformats-officedocument.presentationml.slide+xml"/>
  <Override PartName="/ppt/slides/slide42.xml" ContentType="application/vnd.openxmlformats-officedocument.presentationml.slide+xml"/>
  <Override PartName="/ppt/slides/slide290.xml" ContentType="application/vnd.openxmlformats-officedocument.presentationml.slide+xml"/>
  <Override PartName="/ppt/slides/slide140.xml" ContentType="application/vnd.openxmlformats-officedocument.presentationml.slide+xml"/>
  <Override PartName="/ppt/slides/slide211.xml" ContentType="application/vnd.openxmlformats-officedocument.presentationml.slide+xml"/>
  <Override PartName="/ppt/slides/slide276.xml" ContentType="application/vnd.openxmlformats-officedocument.presentationml.slide+xml"/>
  <Override PartName="/ppt/slides/slide254.xml" ContentType="application/vnd.openxmlformats-officedocument.presentationml.slide+xml"/>
  <Override PartName="/ppt/slides/slide72.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102.xml" ContentType="application/vnd.openxmlformats-officedocument.presentationml.slide+xml"/>
  <Override PartName="/ppt/slides/slide74.xml" ContentType="application/vnd.openxmlformats-officedocument.presentationml.slide+xml"/>
  <Override PartName="/ppt/slides/slide294.xml" ContentType="application/vnd.openxmlformats-officedocument.presentationml.slide+xml"/>
  <Override PartName="/ppt/slides/slide167.xml" ContentType="application/vnd.openxmlformats-officedocument.presentationml.slide+xml"/>
  <Override PartName="/ppt/slides/slide252.xml" ContentType="application/vnd.openxmlformats-officedocument.presentationml.slide+xml"/>
  <Override PartName="/ppt/slides/slide28.xml" ContentType="application/vnd.openxmlformats-officedocument.presentationml.slide+xml"/>
  <Override PartName="/ppt/slides/slide146.xml" ContentType="application/vnd.openxmlformats-officedocument.presentationml.slide+xml"/>
  <Override PartName="/ppt/slides/slide14.xml" ContentType="application/vnd.openxmlformats-officedocument.presentationml.slide+xml"/>
  <Override PartName="/ppt/slides/slide191.xml" ContentType="application/vnd.openxmlformats-officedocument.presentationml.slide+xml"/>
  <Override PartName="/ppt/slides/slide52.xml" ContentType="application/vnd.openxmlformats-officedocument.presentationml.slide+xml"/>
  <Override PartName="/ppt/slides/slide257.xml" ContentType="application/vnd.openxmlformats-officedocument.presentationml.slide+xml"/>
  <Override PartName="/ppt/slides/slide238.xml" ContentType="application/vnd.openxmlformats-officedocument.presentationml.slide+xml"/>
  <Override PartName="/ppt/slides/slide124.xml" ContentType="application/vnd.openxmlformats-officedocument.presentationml.slide+xml"/>
  <Override PartName="/ppt/slides/slide231.xml" ContentType="application/vnd.openxmlformats-officedocument.presentationml.slide+xml"/>
  <Override PartName="/ppt/slides/slide62.xml" ContentType="application/vnd.openxmlformats-officedocument.presentationml.slide+xml"/>
  <Override PartName="/ppt/slides/slide118.xml" ContentType="application/vnd.openxmlformats-officedocument.presentationml.slide+xml"/>
  <Override PartName="/ppt/slides/slide95.xml" ContentType="application/vnd.openxmlformats-officedocument.presentationml.slide+xml"/>
  <Override PartName="/ppt/slides/slide285.xml" ContentType="application/vnd.openxmlformats-officedocument.presentationml.slide+xml"/>
  <Override PartName="/ppt/slides/slide69.xml" ContentType="application/vnd.openxmlformats-officedocument.presentationml.slide+xml"/>
  <Override PartName="/ppt/slides/slide111.xml" ContentType="application/vnd.openxmlformats-officedocument.presentationml.slide+xml"/>
  <Override PartName="/ppt/slides/slide270.xml" ContentType="application/vnd.openxmlformats-officedocument.presentationml.slide+xml"/>
  <Override PartName="/ppt/slides/slide206.xml" ContentType="application/vnd.openxmlformats-officedocument.presentationml.slide+xml"/>
  <Override PartName="/ppt/slides/slide143.xml" ContentType="application/vnd.openxmlformats-officedocument.presentationml.slide+xml"/>
  <Override PartName="/ppt/slides/slide116.xml" ContentType="application/vnd.openxmlformats-officedocument.presentationml.slide+xml"/>
  <Override PartName="/ppt/slides/slide106.xml" ContentType="application/vnd.openxmlformats-officedocument.presentationml.slide+xml"/>
  <Override PartName="/ppt/slides/slide177.xml" ContentType="application/vnd.openxmlformats-officedocument.presentationml.slide+xml"/>
  <Override PartName="/ppt/slides/slide34.xml" ContentType="application/vnd.openxmlformats-officedocument.presentationml.slide+xml"/>
  <Override PartName="/ppt/slides/slide10.xml" ContentType="application/vnd.openxmlformats-officedocument.presentationml.slide+xml"/>
  <Override PartName="/ppt/slides/slide81.xml" ContentType="application/vnd.openxmlformats-officedocument.presentationml.slide+xml"/>
  <Override PartName="/ppt/slides/slide214.xml" ContentType="application/vnd.openxmlformats-officedocument.presentationml.slide+xml"/>
  <Override PartName="/ppt/slides/slide113.xml" ContentType="application/vnd.openxmlformats-officedocument.presentationml.slide+xml"/>
  <Override PartName="/ppt/slides/slide31.xml" ContentType="application/vnd.openxmlformats-officedocument.presentationml.slide+xml"/>
  <Override PartName="/ppt/slides/slide213.xml" ContentType="application/vnd.openxmlformats-officedocument.presentationml.slide+xml"/>
  <Override PartName="/ppt/slides/slide32.xml" ContentType="application/vnd.openxmlformats-officedocument.presentationml.slide+xml"/>
  <Override PartName="/ppt/slides/slide228.xml" ContentType="application/vnd.openxmlformats-officedocument.presentationml.slide+xml"/>
  <Override PartName="/ppt/slides/slide12.xml" ContentType="application/vnd.openxmlformats-officedocument.presentationml.slide+xml"/>
  <Override PartName="/ppt/slides/slide278.xml" ContentType="application/vnd.openxmlformats-officedocument.presentationml.slide+xml"/>
  <Override PartName="/ppt/slides/slide64.xml" ContentType="application/vnd.openxmlformats-officedocument.presentationml.slide+xml"/>
  <Override PartName="/ppt/slides/slide13.xml" ContentType="application/vnd.openxmlformats-officedocument.presentationml.slide+xml"/>
  <Override PartName="/ppt/slides/slide203.xml" ContentType="application/vnd.openxmlformats-officedocument.presentationml.slide+xml"/>
  <Override PartName="/ppt/slides/slide2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5.xml" ContentType="application/vnd.openxmlformats-officedocument.presentationml.slide+xml"/>
  <Override PartName="/ppt/slides/slide110.xml" ContentType="application/vnd.openxmlformats-officedocument.presentationml.slide+xml"/>
  <Override PartName="/ppt/slides/slide147.xml" ContentType="application/vnd.openxmlformats-officedocument.presentationml.slide+xml"/>
  <Override PartName="/ppt/slides/slide226.xml" ContentType="application/vnd.openxmlformats-officedocument.presentationml.slide+xml"/>
  <Override PartName="/ppt/slides/slide222.xml" ContentType="application/vnd.openxmlformats-officedocument.presentationml.slide+xml"/>
  <Override PartName="/ppt/slides/slide212.xml" ContentType="application/vnd.openxmlformats-officedocument.presentationml.slide+xml"/>
  <Override PartName="/ppt/slides/slide76.xml" ContentType="application/vnd.openxmlformats-officedocument.presentationml.slide+xml"/>
  <Override PartName="/ppt/slides/slide27.xml" ContentType="application/vnd.openxmlformats-officedocument.presentationml.slide+xml"/>
  <Override PartName="/ppt/slides/slide153.xml" ContentType="application/vnd.openxmlformats-officedocument.presentationml.slide+xml"/>
  <Override PartName="/ppt/slides/slide148.xml" ContentType="application/vnd.openxmlformats-officedocument.presentationml.slide+xml"/>
  <Override PartName="/ppt/slides/slide295.xml" ContentType="application/vnd.openxmlformats-officedocument.presentationml.slide+xml"/>
  <Override PartName="/ppt/slides/slide144.xml" ContentType="application/vnd.openxmlformats-officedocument.presentationml.slide+xml"/>
  <Override PartName="/ppt/slides/slide264.xml" ContentType="application/vnd.openxmlformats-officedocument.presentationml.slide+xml"/>
  <Override PartName="/ppt/slides/slide37.xml" ContentType="application/vnd.openxmlformats-officedocument.presentationml.slide+xml"/>
  <Override PartName="/ppt/slides/slide277.xml" ContentType="application/vnd.openxmlformats-officedocument.presentationml.slide+xml"/>
  <Override PartName="/ppt/slides/slide197.xml" ContentType="application/vnd.openxmlformats-officedocument.presentationml.slide+xml"/>
  <Override PartName="/ppt/slides/slide115.xml" ContentType="application/vnd.openxmlformats-officedocument.presentationml.slide+xml"/>
  <Override PartName="/ppt/slides/slide312.xml" ContentType="application/vnd.openxmlformats-officedocument.presentationml.slide+xml"/>
  <Override PartName="/ppt/slides/slide225.xml" ContentType="application/vnd.openxmlformats-officedocument.presentationml.slide+xml"/>
  <Override PartName="/ppt/slides/slide192.xml" ContentType="application/vnd.openxmlformats-officedocument.presentationml.slide+xml"/>
  <Override PartName="/ppt/slides/slide103.xml" ContentType="application/vnd.openxmlformats-officedocument.presentationml.slide+xml"/>
  <Override PartName="/ppt/slides/slide45.xml" ContentType="application/vnd.openxmlformats-officedocument.presentationml.slide+xml"/>
  <Override PartName="/ppt/slides/slide221.xml" ContentType="application/vnd.openxmlformats-officedocument.presentationml.slide+xml"/>
  <Override PartName="/ppt/slides/slide36.xml" ContentType="application/vnd.openxmlformats-officedocument.presentationml.slide+xml"/>
  <Override PartName="/ppt/slides/slide133.xml" ContentType="application/vnd.openxmlformats-officedocument.presentationml.slide+xml"/>
  <Override PartName="/ppt/slides/slide96.xml" ContentType="application/vnd.openxmlformats-officedocument.presentationml.slide+xml"/>
  <Override PartName="/ppt/slides/slide220.xml" ContentType="application/vnd.openxmlformats-officedocument.presentationml.slide+xml"/>
  <Override PartName="/ppt/slides/slide68.xml" ContentType="application/vnd.openxmlformats-officedocument.presentationml.slide+xml"/>
  <Override PartName="/ppt/slides/slide230.xml" ContentType="application/vnd.openxmlformats-officedocument.presentationml.slide+xml"/>
  <Override PartName="/ppt/slides/slide85.xml" ContentType="application/vnd.openxmlformats-officedocument.presentationml.slide+xml"/>
  <Override PartName="/ppt/slides/slide40.xml" ContentType="application/vnd.openxmlformats-officedocument.presentationml.slide+xml"/>
  <Override PartName="/ppt/slides/slide1.xml" ContentType="application/vnd.openxmlformats-officedocument.presentationml.slide+xml"/>
  <Override PartName="/ppt/slides/slide160.xml" ContentType="application/vnd.openxmlformats-officedocument.presentationml.slide+xml"/>
  <Override PartName="/ppt/slides/slide201.xml" ContentType="application/vnd.openxmlformats-officedocument.presentationml.slide+xml"/>
  <Override PartName="/ppt/slides/slide78.xml" ContentType="application/vnd.openxmlformats-officedocument.presentationml.slide+xml"/>
  <Override PartName="/ppt/slides/slide46.xml" ContentType="application/vnd.openxmlformats-officedocument.presentationml.slide+xml"/>
  <Override PartName="/ppt/slides/slide71.xml" ContentType="application/vnd.openxmlformats-officedocument.presentationml.slide+xml"/>
  <Override PartName="/ppt/slides/slide155.xml" ContentType="application/vnd.openxmlformats-officedocument.presentationml.slide+xml"/>
  <Override PartName="/ppt/slides/slide262.xml" ContentType="application/vnd.openxmlformats-officedocument.presentationml.slide+xml"/>
  <Override PartName="/ppt/slides/slide209.xml" ContentType="application/vnd.openxmlformats-officedocument.presentationml.slide+xml"/>
  <Override PartName="/ppt/slides/slide217.xml" ContentType="application/vnd.openxmlformats-officedocument.presentationml.slide+xml"/>
  <Override PartName="/ppt/slides/slide181.xml" ContentType="application/vnd.openxmlformats-officedocument.presentationml.slide+xml"/>
  <Override PartName="/ppt/slides/slide89.xml" ContentType="application/vnd.openxmlformats-officedocument.presentationml.slide+xml"/>
  <Override PartName="/ppt/slides/slide30.xml" ContentType="application/vnd.openxmlformats-officedocument.presentationml.slide+xml"/>
  <Override PartName="/ppt/slides/slide125.xml" ContentType="application/vnd.openxmlformats-officedocument.presentationml.slide+xml"/>
  <Override PartName="/ppt/slides/slide123.xml" ContentType="application/vnd.openxmlformats-officedocument.presentationml.slide+xml"/>
  <Override PartName="/ppt/slides/slide307.xml" ContentType="application/vnd.openxmlformats-officedocument.presentationml.slide+xml"/>
  <Override PartName="/ppt/slides/slide255.xml" ContentType="application/vnd.openxmlformats-officedocument.presentationml.slide+xml"/>
  <Override PartName="/ppt/slides/slide179.xml" ContentType="application/vnd.openxmlformats-officedocument.presentationml.slide+xml"/>
  <Override PartName="/ppt/slides/slide129.xml" ContentType="application/vnd.openxmlformats-officedocument.presentationml.slide+xml"/>
  <Override PartName="/ppt/slides/slide108.xml" ContentType="application/vnd.openxmlformats-officedocument.presentationml.slide+xml"/>
  <Override PartName="/ppt/slides/slide185.xml" ContentType="application/vnd.openxmlformats-officedocument.presentationml.slide+xml"/>
  <Override PartName="/ppt/slides/slide244.xml" ContentType="application/vnd.openxmlformats-officedocument.presentationml.slide+xml"/>
  <Override PartName="/ppt/slides/slide75.xml" ContentType="application/vnd.openxmlformats-officedocument.presentationml.slide+xml"/>
  <Override PartName="/ppt/slides/slide128.xml" ContentType="application/vnd.openxmlformats-officedocument.presentationml.slide+xml"/>
  <Override PartName="/ppt/slides/slide21.xml" ContentType="application/vnd.openxmlformats-officedocument.presentationml.slide+xml"/>
  <Override PartName="/ppt/slides/slide16.xml" ContentType="application/vnd.openxmlformats-officedocument.presentationml.slide+xml"/>
  <Override PartName="/ppt/slides/slide132.xml" ContentType="application/vnd.openxmlformats-officedocument.presentationml.slide+xml"/>
  <Override PartName="/ppt/slides/slide268.xml" ContentType="application/vnd.openxmlformats-officedocument.presentationml.slide+xml"/>
  <Override PartName="/ppt/slides/slide235.xml" ContentType="application/vnd.openxmlformats-officedocument.presentationml.slide+xml"/>
  <Override PartName="/ppt/slides/slide240.xml" ContentType="application/vnd.openxmlformats-officedocument.presentationml.slide+xml"/>
  <Override PartName="/ppt/slides/slide186.xml" ContentType="application/vnd.openxmlformats-officedocument.presentationml.slide+xml"/>
  <Override PartName="/ppt/slides/slide265.xml" ContentType="application/vnd.openxmlformats-officedocument.presentationml.slide+xml"/>
  <Override PartName="/ppt/slides/slide127.xml" ContentType="application/vnd.openxmlformats-officedocument.presentationml.slide+xml"/>
  <Override PartName="/ppt/slides/slide286.xml" ContentType="application/vnd.openxmlformats-officedocument.presentationml.slide+xml"/>
  <Override PartName="/ppt/slides/slide3.xml" ContentType="application/vnd.openxmlformats-officedocument.presentationml.slide+xml"/>
  <Override PartName="/ppt/slides/slide54.xml" ContentType="application/vnd.openxmlformats-officedocument.presentationml.slide+xml"/>
  <Override PartName="/ppt/slides/slide219.xml" ContentType="application/vnd.openxmlformats-officedocument.presentationml.slide+xml"/>
  <Override PartName="/ppt/slides/slide199.xml" ContentType="application/vnd.openxmlformats-officedocument.presentationml.slide+xml"/>
  <Override PartName="/ppt/slides/slide180.xml" ContentType="application/vnd.openxmlformats-officedocument.presentationml.slide+xml"/>
  <Override PartName="/ppt/slides/slide152.xml" ContentType="application/vnd.openxmlformats-officedocument.presentationml.slide+xml"/>
  <Override PartName="/ppt/slides/slide280.xml" ContentType="application/vnd.openxmlformats-officedocument.presentationml.slide+xml"/>
  <Override PartName="/ppt/slides/slide60.xml" ContentType="application/vnd.openxmlformats-officedocument.presentationml.slide+xml"/>
  <Override PartName="/ppt/slides/slide51.xml" ContentType="application/vnd.openxmlformats-officedocument.presentationml.slide+xml"/>
  <Override PartName="/ppt/slides/slide57.xml" ContentType="application/vnd.openxmlformats-officedocument.presentationml.slide+xml"/>
  <Override PartName="/ppt/slides/slide43.xml" ContentType="application/vnd.openxmlformats-officedocument.presentationml.slide+xml"/>
  <Override PartName="/ppt/slides/slide301.xml" ContentType="application/vnd.openxmlformats-officedocument.presentationml.slide+xml"/>
  <Override PartName="/ppt/slides/slide38.xml" ContentType="application/vnd.openxmlformats-officedocument.presentationml.slide+xml"/>
  <Override PartName="/ppt/slides/slide305.xml" ContentType="application/vnd.openxmlformats-officedocument.presentationml.slide+xml"/>
  <Override PartName="/ppt/slides/slide249.xml" ContentType="application/vnd.openxmlformats-officedocument.presentationml.slide+xml"/>
  <Override PartName="/ppt/slides/slide315.xml" ContentType="application/vnd.openxmlformats-officedocument.presentationml.slide+xml"/>
  <Override PartName="/ppt/slides/slide151.xml" ContentType="application/vnd.openxmlformats-officedocument.presentationml.slide+xml"/>
  <Override PartName="/ppt/slides/slide210.xml" ContentType="application/vnd.openxmlformats-officedocument.presentationml.slide+xml"/>
  <Override PartName="/ppt/slides/slide142.xml" ContentType="application/vnd.openxmlformats-officedocument.presentationml.slide+xml"/>
  <Override PartName="/ppt/slides/slide7.xml" ContentType="application/vnd.openxmlformats-officedocument.presentationml.slide+xml"/>
  <Override PartName="/ppt/slides/slide243.xml" ContentType="application/vnd.openxmlformats-officedocument.presentationml.slide+xml"/>
  <Override PartName="/ppt/slides/slide156.xml" ContentType="application/vnd.openxmlformats-officedocument.presentationml.slide+xml"/>
  <Override PartName="/ppt/slides/slide304.xml" ContentType="application/vnd.openxmlformats-officedocument.presentationml.slide+xml"/>
  <Override PartName="/ppt/slides/slide83.xml" ContentType="application/vnd.openxmlformats-officedocument.presentationml.slide+xml"/>
  <Override PartName="/ppt/slides/slide100.xml" ContentType="application/vnd.openxmlformats-officedocument.presentationml.slide+xml"/>
  <Override PartName="/ppt/slides/slide126.xml" ContentType="application/vnd.openxmlformats-officedocument.presentationml.slide+xml"/>
  <Override PartName="/ppt/slides/slide41.xml" ContentType="application/vnd.openxmlformats-officedocument.presentationml.slide+xml"/>
  <Override PartName="/ppt/slides/slide205.xml" ContentType="application/vnd.openxmlformats-officedocument.presentationml.slide+xml"/>
  <Override PartName="/ppt/slides/slide274.xml" ContentType="application/vnd.openxmlformats-officedocument.presentationml.slide+xml"/>
  <Override PartName="/ppt/tableStyles.xml" ContentType="application/vnd.openxmlformats-officedocument.presentationml.tableStyles+xml"/>
</Types>
</file>

<file path=_rels/.rels><?xml version="1.0" encoding="UTF-8" standalone="yes"?><Relationships xmlns="http://schemas.openxmlformats.org/package/2006/relationships"><Relationship Target="ppt/presentation.xml" Type="http://schemas.openxmlformats.org/officeDocument/2006/relationships/officeDocument" Id="rId1"/></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aveSubsetFonts="1" autoCompressPictures="0" strictFirstAndLastChars="0">
  <p:sldMasterIdLst>
    <p:sldMasterId id="2147483660"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468" r:id="rId219"/>
    <p:sldId id="469"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 id="523" r:id="rId274"/>
    <p:sldId id="524" r:id="rId275"/>
    <p:sldId id="525" r:id="rId276"/>
    <p:sldId id="526" r:id="rId277"/>
    <p:sldId id="527" r:id="rId278"/>
    <p:sldId id="528" r:id="rId279"/>
    <p:sldId id="529" r:id="rId280"/>
    <p:sldId id="530" r:id="rId281"/>
    <p:sldId id="531" r:id="rId282"/>
    <p:sldId id="532" r:id="rId283"/>
    <p:sldId id="533" r:id="rId284"/>
    <p:sldId id="534" r:id="rId285"/>
    <p:sldId id="535" r:id="rId286"/>
    <p:sldId id="536" r:id="rId287"/>
    <p:sldId id="537" r:id="rId288"/>
    <p:sldId id="538" r:id="rId289"/>
    <p:sldId id="539" r:id="rId290"/>
    <p:sldId id="540" r:id="rId291"/>
    <p:sldId id="541" r:id="rId292"/>
    <p:sldId id="542" r:id="rId293"/>
    <p:sldId id="543" r:id="rId294"/>
    <p:sldId id="544" r:id="rId295"/>
    <p:sldId id="545" r:id="rId296"/>
    <p:sldId id="546" r:id="rId297"/>
    <p:sldId id="547" r:id="rId298"/>
    <p:sldId id="548" r:id="rId299"/>
    <p:sldId id="549" r:id="rId300"/>
    <p:sldId id="550" r:id="rId301"/>
    <p:sldId id="551" r:id="rId302"/>
    <p:sldId id="552" r:id="rId303"/>
    <p:sldId id="553" r:id="rId304"/>
    <p:sldId id="554" r:id="rId305"/>
    <p:sldId id="555" r:id="rId306"/>
    <p:sldId id="556" r:id="rId307"/>
    <p:sldId id="557" r:id="rId308"/>
    <p:sldId id="558" r:id="rId309"/>
    <p:sldId id="559" r:id="rId310"/>
    <p:sldId id="560" r:id="rId311"/>
    <p:sldId id="561" r:id="rId312"/>
    <p:sldId id="562" r:id="rId313"/>
    <p:sldId id="563" r:id="rId314"/>
    <p:sldId id="564" r:id="rId315"/>
    <p:sldId id="565" r:id="rId316"/>
    <p:sldId id="566" r:id="rId317"/>
    <p:sldId id="567" r:id="rId318"/>
    <p:sldId id="568" r:id="rId319"/>
    <p:sldId id="569" r:id="rId320"/>
    <p:sldId id="570" r:id="rId321"/>
  </p:sldIdLst>
  <p:sldSz cy="6858000" cx="9144000"/>
  <p:notesSz cy="9144000" cx="6858000"/>
  <p:defaultText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2C699271-9D49-4D7B-B528-ADBB8B167D5A}">
  <a:tblStyle styleName="Table_0" styleId="{2C699271-9D49-4D7B-B528-ADBB8B167D5A}">
    <a:wholeTbl>
      <a:tcStyle>
        <a:tcBdr>
          <a:left>
            <a:ln w="9525" cap="flat">
              <a:solidFill>
                <a:srgbClr val="000000"/>
              </a:solidFill>
              <a:prstDash val="solid"/>
              <a:round/>
              <a:headEnd w="med" len="med" type="none"/>
              <a:tailEnd w="med" len="med" type="none"/>
            </a:ln>
          </a:left>
          <a:right>
            <a:ln w="9525" cap="flat">
              <a:solidFill>
                <a:srgbClr val="000000"/>
              </a:solidFill>
              <a:prstDash val="solid"/>
              <a:round/>
              <a:headEnd w="med" len="med" type="none"/>
              <a:tailEnd w="med" len="med" type="none"/>
            </a:ln>
          </a:right>
          <a:top>
            <a:ln w="9525" cap="flat">
              <a:solidFill>
                <a:srgbClr val="000000"/>
              </a:solidFill>
              <a:prstDash val="solid"/>
              <a:round/>
              <a:headEnd w="med" len="med" type="none"/>
              <a:tailEnd w="med" len="med" type="none"/>
            </a:ln>
          </a:top>
          <a:bottom>
            <a:ln w="9525" cap="flat">
              <a:solidFill>
                <a:srgbClr val="000000"/>
              </a:solidFill>
              <a:prstDash val="solid"/>
              <a:round/>
              <a:headEnd w="med" len="med" type="none"/>
              <a:tailEnd w="med" len="med" type="none"/>
            </a:ln>
          </a:bottom>
          <a:insideH>
            <a:ln w="9525" cap="flat">
              <a:solidFill>
                <a:srgbClr val="000000"/>
              </a:solidFill>
              <a:prstDash val="solid"/>
              <a:round/>
              <a:headEnd w="med" len="med" type="none"/>
              <a:tailEnd w="med" len="med" type="none"/>
            </a:ln>
          </a:insideH>
          <a:insideV>
            <a:ln w="9525" cap="flat">
              <a:solidFill>
                <a:srgbClr val="000000"/>
              </a:solidFill>
              <a:prstDash val="solid"/>
              <a:round/>
              <a:headEnd w="med" len="med" type="none"/>
              <a:tailEnd w="med" len="med" type="none"/>
            </a:ln>
          </a:insideV>
        </a:tcBdr>
      </a:tcStyle>
    </a:wholeTbl>
  </a:tblStyle>
  <a:tblStyle styleName="Table_1" styleId="{84BD9B66-1FC3-4EC8-BA44-3561CA4A7A26}"/>
  <a:tblStyle styleName="Table_2" styleId="{7BA2D8B8-1078-4A7B-A648-086AB7B7CBD5}"/>
  <a:tblStyle styleName="Table_3" styleId="{D8EF981D-A579-4F80-8EBA-4AAF13AC1D80}"/>
  <a:tblStyle styleName="Table_4" styleId="{1AB03C36-0103-4FC0-BEA7-0E78AA8D3759}"/>
  <a:tblStyle styleName="Table_5" styleId="{F539D16A-3146-40C9-AF41-DB174D9A9E92}"/>
  <a:tblStyle styleName="Table_6" styleId="{6CA3963B-A802-4B28-82F4-16EFBE675C83}"/>
  <a:tblStyle styleName="Table_7" styleId="{E765085B-F07C-41FF-A9EB-93EB1E10FB49}"/>
  <a:tblStyle styleName="Table_8" styleId="{671603E6-F8D4-409E-9855-C29342F21FF0}">
    <a:wholeTbl>
      <a:tcStyle>
        <a:tcBdr>
          <a:left>
            <a:ln w="9525" cap="flat">
              <a:solidFill>
                <a:srgbClr val="000000"/>
              </a:solidFill>
              <a:prstDash val="solid"/>
              <a:round/>
              <a:headEnd w="med" len="med" type="none"/>
              <a:tailEnd w="med" len="med" type="none"/>
            </a:ln>
          </a:left>
          <a:right>
            <a:ln w="9525" cap="flat">
              <a:solidFill>
                <a:srgbClr val="000000"/>
              </a:solidFill>
              <a:prstDash val="solid"/>
              <a:round/>
              <a:headEnd w="med" len="med" type="none"/>
              <a:tailEnd w="med" len="med" type="none"/>
            </a:ln>
          </a:right>
          <a:top>
            <a:ln w="9525" cap="flat">
              <a:solidFill>
                <a:srgbClr val="000000"/>
              </a:solidFill>
              <a:prstDash val="solid"/>
              <a:round/>
              <a:headEnd w="med" len="med" type="none"/>
              <a:tailEnd w="med" len="med" type="none"/>
            </a:ln>
          </a:top>
          <a:bottom>
            <a:ln w="9525" cap="flat">
              <a:solidFill>
                <a:srgbClr val="000000"/>
              </a:solidFill>
              <a:prstDash val="solid"/>
              <a:round/>
              <a:headEnd w="med" len="med" type="none"/>
              <a:tailEnd w="med" len="med" type="none"/>
            </a:ln>
          </a:bottom>
          <a:insideH>
            <a:ln w="9525" cap="flat">
              <a:solidFill>
                <a:srgbClr val="000000"/>
              </a:solidFill>
              <a:prstDash val="solid"/>
              <a:round/>
              <a:headEnd w="med" len="med" type="none"/>
              <a:tailEnd w="med" len="med" type="none"/>
            </a:ln>
          </a:insideH>
          <a:insideV>
            <a:ln w="9525" cap="flat">
              <a:solidFill>
                <a:srgbClr val="000000"/>
              </a:solidFill>
              <a:prstDash val="solid"/>
              <a:round/>
              <a:headEnd w="med" len="med" type="none"/>
              <a:tailEnd w="med" len="med" type="none"/>
            </a:ln>
          </a:insideV>
        </a:tcBdr>
      </a:tcStyle>
    </a:wholeTbl>
  </a:tblStyle>
</a:tblStyleLst>
</file>

<file path=ppt/_rels/presentation.xml.rels><?xml version="1.0" encoding="UTF-8" standalone="yes"?><Relationships xmlns="http://schemas.openxmlformats.org/package/2006/relationships"><Relationship Target="slides/slide33.xml" Type="http://schemas.openxmlformats.org/officeDocument/2006/relationships/slide" Id="rId39"/><Relationship Target="slides/slide32.xml" Type="http://schemas.openxmlformats.org/officeDocument/2006/relationships/slide" Id="rId38"/><Relationship Target="slides/slide31.xml" Type="http://schemas.openxmlformats.org/officeDocument/2006/relationships/slide" Id="rId37"/><Relationship Target="slides/slide30.xml" Type="http://schemas.openxmlformats.org/officeDocument/2006/relationships/slide" Id="rId36"/><Relationship Target="slides/slide144.xml" Type="http://schemas.openxmlformats.org/officeDocument/2006/relationships/slide" Id="rId150"/><Relationship Target="slides/slide217.xml" Type="http://schemas.openxmlformats.org/officeDocument/2006/relationships/slide" Id="rId223"/><Relationship Target="slides/slide24.xml" Type="http://schemas.openxmlformats.org/officeDocument/2006/relationships/slide" Id="rId30"/><Relationship Target="slides/slide136.xml" Type="http://schemas.openxmlformats.org/officeDocument/2006/relationships/slide" Id="rId142"/><Relationship Target="slides/slide218.xml" Type="http://schemas.openxmlformats.org/officeDocument/2006/relationships/slide" Id="rId224"/><Relationship Target="slides/slide25.xml" Type="http://schemas.openxmlformats.org/officeDocument/2006/relationships/slide" Id="rId31"/><Relationship Target="slides/slide137.xml" Type="http://schemas.openxmlformats.org/officeDocument/2006/relationships/slide" Id="rId143"/><Relationship Target="slides/slide215.xml" Type="http://schemas.openxmlformats.org/officeDocument/2006/relationships/slide" Id="rId221"/><Relationship Target="slides/slide134.xml" Type="http://schemas.openxmlformats.org/officeDocument/2006/relationships/slide" Id="rId140"/><Relationship Target="slides/slide216.xml" Type="http://schemas.openxmlformats.org/officeDocument/2006/relationships/slide" Id="rId222"/><Relationship Target="slides/slide135.xml" Type="http://schemas.openxmlformats.org/officeDocument/2006/relationships/slide" Id="rId141"/><Relationship Target="slides/slide28.xml" Type="http://schemas.openxmlformats.org/officeDocument/2006/relationships/slide" Id="rId34"/><Relationship Target="slides/slide140.xml" Type="http://schemas.openxmlformats.org/officeDocument/2006/relationships/slide" Id="rId146"/><Relationship Target="slides/slide214.xml" Type="http://schemas.openxmlformats.org/officeDocument/2006/relationships/slide" Id="rId220"/><Relationship Target="slides/slide29.xml" Type="http://schemas.openxmlformats.org/officeDocument/2006/relationships/slide" Id="rId35"/><Relationship Target="slides/slide141.xml" Type="http://schemas.openxmlformats.org/officeDocument/2006/relationships/slide" Id="rId147"/><Relationship Target="slides/slide26.xml" Type="http://schemas.openxmlformats.org/officeDocument/2006/relationships/slide" Id="rId32"/><Relationship Target="slides/slide138.xml" Type="http://schemas.openxmlformats.org/officeDocument/2006/relationships/slide" Id="rId144"/><Relationship Target="slides/slide27.xml" Type="http://schemas.openxmlformats.org/officeDocument/2006/relationships/slide" Id="rId33"/><Relationship Target="slides/slide139.xml" Type="http://schemas.openxmlformats.org/officeDocument/2006/relationships/slide" Id="rId145"/><Relationship Target="slides/slide223.xml" Type="http://schemas.openxmlformats.org/officeDocument/2006/relationships/slide" Id="rId229"/><Relationship Target="slides/slide142.xml" Type="http://schemas.openxmlformats.org/officeDocument/2006/relationships/slide" Id="rId148"/><Relationship Target="slides/slide143.xml" Type="http://schemas.openxmlformats.org/officeDocument/2006/relationships/slide" Id="rId149"/><Relationship Target="slides/slide221.xml" Type="http://schemas.openxmlformats.org/officeDocument/2006/relationships/slide" Id="rId227"/><Relationship Target="slides/slide222.xml" Type="http://schemas.openxmlformats.org/officeDocument/2006/relationships/slide" Id="rId228"/><Relationship Target="slides/slide219.xml" Type="http://schemas.openxmlformats.org/officeDocument/2006/relationships/slide" Id="rId225"/><Relationship Target="slides/slide220.xml" Type="http://schemas.openxmlformats.org/officeDocument/2006/relationships/slide" Id="rId226"/><Relationship Target="slides/slide42.xml" Type="http://schemas.openxmlformats.org/officeDocument/2006/relationships/slide" Id="rId48"/><Relationship Target="slides/slide41.xml" Type="http://schemas.openxmlformats.org/officeDocument/2006/relationships/slide" Id="rId47"/><Relationship Target="slides/slide43.xml" Type="http://schemas.openxmlformats.org/officeDocument/2006/relationships/slide" Id="rId49"/><Relationship Target="slides/slide204.xml" Type="http://schemas.openxmlformats.org/officeDocument/2006/relationships/slide" Id="rId210"/><Relationship Target="slides/slide205.xml" Type="http://schemas.openxmlformats.org/officeDocument/2006/relationships/slide" Id="rId211"/><Relationship Target="slides/slide34.xml" Type="http://schemas.openxmlformats.org/officeDocument/2006/relationships/slide" Id="rId40"/><Relationship Target="slides/slide124.xml" Type="http://schemas.openxmlformats.org/officeDocument/2006/relationships/slide" Id="rId130"/><Relationship Target="slides/slide206.xml" Type="http://schemas.openxmlformats.org/officeDocument/2006/relationships/slide" Id="rId212"/><Relationship Target="slides/slide35.xml" Type="http://schemas.openxmlformats.org/officeDocument/2006/relationships/slide" Id="rId41"/><Relationship Target="slides/slide125.xml" Type="http://schemas.openxmlformats.org/officeDocument/2006/relationships/slide" Id="rId131"/><Relationship Target="slides/slide207.xml" Type="http://schemas.openxmlformats.org/officeDocument/2006/relationships/slide" Id="rId213"/><Relationship Target="slides/slide36.xml" Type="http://schemas.openxmlformats.org/officeDocument/2006/relationships/slide" Id="rId42"/><Relationship Target="slides/slide126.xml" Type="http://schemas.openxmlformats.org/officeDocument/2006/relationships/slide" Id="rId132"/><Relationship Target="slides/slide37.xml" Type="http://schemas.openxmlformats.org/officeDocument/2006/relationships/slide" Id="rId43"/><Relationship Target="slides/slide127.xml" Type="http://schemas.openxmlformats.org/officeDocument/2006/relationships/slide" Id="rId133"/><Relationship Target="slides/slide38.xml" Type="http://schemas.openxmlformats.org/officeDocument/2006/relationships/slide" Id="rId44"/><Relationship Target="slides/slide128.xml" Type="http://schemas.openxmlformats.org/officeDocument/2006/relationships/slide" Id="rId134"/><Relationship Target="slides/slide39.xml" Type="http://schemas.openxmlformats.org/officeDocument/2006/relationships/slide" Id="rId45"/><Relationship Target="slides/slide129.xml" Type="http://schemas.openxmlformats.org/officeDocument/2006/relationships/slide" Id="rId135"/><Relationship Target="slides/slide40.xml" Type="http://schemas.openxmlformats.org/officeDocument/2006/relationships/slide" Id="rId46"/><Relationship Target="slides/slide130.xml" Type="http://schemas.openxmlformats.org/officeDocument/2006/relationships/slide" Id="rId136"/><Relationship Target="slides/slide212.xml" Type="http://schemas.openxmlformats.org/officeDocument/2006/relationships/slide" Id="rId218"/><Relationship Target="slides/slide131.xml" Type="http://schemas.openxmlformats.org/officeDocument/2006/relationships/slide" Id="rId137"/><Relationship Target="slides/slide213.xml" Type="http://schemas.openxmlformats.org/officeDocument/2006/relationships/slide" Id="rId219"/><Relationship Target="slides/slide132.xml" Type="http://schemas.openxmlformats.org/officeDocument/2006/relationships/slide" Id="rId138"/><Relationship Target="slides/slide133.xml" Type="http://schemas.openxmlformats.org/officeDocument/2006/relationships/slide" Id="rId139"/><Relationship Target="slides/slide208.xml" Type="http://schemas.openxmlformats.org/officeDocument/2006/relationships/slide" Id="rId214"/><Relationship Target="slides/slide209.xml" Type="http://schemas.openxmlformats.org/officeDocument/2006/relationships/slide" Id="rId215"/><Relationship Target="slides/slide210.xml" Type="http://schemas.openxmlformats.org/officeDocument/2006/relationships/slide" Id="rId216"/><Relationship Target="slides/slide211.xml" Type="http://schemas.openxmlformats.org/officeDocument/2006/relationships/slide" Id="rId217"/><Relationship Target="slides/slide166.xml" Type="http://schemas.openxmlformats.org/officeDocument/2006/relationships/slide" Id="rId172"/><Relationship Target="slides/slide165.xml" Type="http://schemas.openxmlformats.org/officeDocument/2006/relationships/slide" Id="rId171"/><Relationship Target="slides/slide13.xml" Type="http://schemas.openxmlformats.org/officeDocument/2006/relationships/slide" Id="rId19"/><Relationship Target="slides/slide164.xml" Type="http://schemas.openxmlformats.org/officeDocument/2006/relationships/slide" Id="rId170"/><Relationship Target="slides/slide12.xml" Type="http://schemas.openxmlformats.org/officeDocument/2006/relationships/slide" Id="rId18"/><Relationship Target="slides/slide11.xml" Type="http://schemas.openxmlformats.org/officeDocument/2006/relationships/slide" Id="rId17"/><Relationship Target="slides/slide10.xml" Type="http://schemas.openxmlformats.org/officeDocument/2006/relationships/slide" Id="rId16"/><Relationship Target="slides/slide9.xml" Type="http://schemas.openxmlformats.org/officeDocument/2006/relationships/slide" Id="rId15"/><Relationship Target="slides/slide8.xml" Type="http://schemas.openxmlformats.org/officeDocument/2006/relationships/slide" Id="rId14"/><Relationship Target="slides/slide235.xml" Type="http://schemas.openxmlformats.org/officeDocument/2006/relationships/slide" Id="rId241"/><Relationship Target="slides/slide6.xml" Type="http://schemas.openxmlformats.org/officeDocument/2006/relationships/slide" Id="rId12"/><Relationship Target="slides/slide162.xml" Type="http://schemas.openxmlformats.org/officeDocument/2006/relationships/slide" Id="rId168"/><Relationship Target="slides/slide236.xml" Type="http://schemas.openxmlformats.org/officeDocument/2006/relationships/slide" Id="rId242"/><Relationship Target="slides/slide7.xml" Type="http://schemas.openxmlformats.org/officeDocument/2006/relationships/slide" Id="rId13"/><Relationship Target="slides/slide163.xml" Type="http://schemas.openxmlformats.org/officeDocument/2006/relationships/slide" Id="rId169"/><Relationship Target="slides/slide4.xml" Type="http://schemas.openxmlformats.org/officeDocument/2006/relationships/slide" Id="rId10"/><Relationship Target="slides/slide160.xml" Type="http://schemas.openxmlformats.org/officeDocument/2006/relationships/slide" Id="rId166"/><Relationship Target="slides/slide234.xml" Type="http://schemas.openxmlformats.org/officeDocument/2006/relationships/slide" Id="rId240"/><Relationship Target="slides/slide5.xml" Type="http://schemas.openxmlformats.org/officeDocument/2006/relationships/slide" Id="rId11"/><Relationship Target="slides/slide161.xml" Type="http://schemas.openxmlformats.org/officeDocument/2006/relationships/slide" Id="rId167"/><Relationship Target="slides/slide239.xml" Type="http://schemas.openxmlformats.org/officeDocument/2006/relationships/slide" Id="rId245"/><Relationship Target="slides/slide158.xml" Type="http://schemas.openxmlformats.org/officeDocument/2006/relationships/slide" Id="rId164"/><Relationship Target="slides/slide240.xml" Type="http://schemas.openxmlformats.org/officeDocument/2006/relationships/slide" Id="rId246"/><Relationship Target="slides/slide159.xml" Type="http://schemas.openxmlformats.org/officeDocument/2006/relationships/slide" Id="rId165"/><Relationship Target="slides/slide237.xml" Type="http://schemas.openxmlformats.org/officeDocument/2006/relationships/slide" Id="rId243"/><Relationship Target="slides/slide156.xml" Type="http://schemas.openxmlformats.org/officeDocument/2006/relationships/slide" Id="rId162"/><Relationship Target="slides/slide238.xml" Type="http://schemas.openxmlformats.org/officeDocument/2006/relationships/slide" Id="rId244"/><Relationship Target="slides/slide157.xml" Type="http://schemas.openxmlformats.org/officeDocument/2006/relationships/slide" Id="rId163"/><Relationship Target="slides/slide243.xml" Type="http://schemas.openxmlformats.org/officeDocument/2006/relationships/slide" Id="rId249"/><Relationship Target="slides/slide241.xml" Type="http://schemas.openxmlformats.org/officeDocument/2006/relationships/slide" Id="rId247"/><Relationship Target="slides/slide242.xml" Type="http://schemas.openxmlformats.org/officeDocument/2006/relationships/slide" Id="rId248"/><Relationship Target="slides/slide23.xml" Type="http://schemas.openxmlformats.org/officeDocument/2006/relationships/slide" Id="rId29"/><Relationship Target="slides/slide155.xml" Type="http://schemas.openxmlformats.org/officeDocument/2006/relationships/slide" Id="rId161"/><Relationship Target="slides/slide154.xml" Type="http://schemas.openxmlformats.org/officeDocument/2006/relationships/slide" Id="rId160"/><Relationship Target="slides/slide20.xml" Type="http://schemas.openxmlformats.org/officeDocument/2006/relationships/slide" Id="rId26"/><Relationship Target="slides/slide19.xml" Type="http://schemas.openxmlformats.org/officeDocument/2006/relationships/slide" Id="rId25"/><Relationship Target="slides/slide22.xml" Type="http://schemas.openxmlformats.org/officeDocument/2006/relationships/slide" Id="rId28"/><Relationship Target="slides/slide21.xml" Type="http://schemas.openxmlformats.org/officeDocument/2006/relationships/slide" Id="rId27"/><Relationship Target="slides/slide15.xml" Type="http://schemas.openxmlformats.org/officeDocument/2006/relationships/slide" Id="rId21"/><Relationship Target="slides/slide149.xml" Type="http://schemas.openxmlformats.org/officeDocument/2006/relationships/slide" Id="rId155"/><Relationship Target="slides/slide16.xml" Type="http://schemas.openxmlformats.org/officeDocument/2006/relationships/slide" Id="rId22"/><Relationship Target="slides/slide150.xml" Type="http://schemas.openxmlformats.org/officeDocument/2006/relationships/slide" Id="rId156"/><Relationship Target="slides/slide224.xml" Type="http://schemas.openxmlformats.org/officeDocument/2006/relationships/slide" Id="rId230"/><Relationship Target="slides/slide17.xml" Type="http://schemas.openxmlformats.org/officeDocument/2006/relationships/slide" Id="rId23"/><Relationship Target="slides/slide151.xml" Type="http://schemas.openxmlformats.org/officeDocument/2006/relationships/slide" Id="rId157"/><Relationship Target="slides/slide225.xml" Type="http://schemas.openxmlformats.org/officeDocument/2006/relationships/slide" Id="rId231"/><Relationship Target="slides/slide18.xml" Type="http://schemas.openxmlformats.org/officeDocument/2006/relationships/slide" Id="rId24"/><Relationship Target="slides/slide152.xml" Type="http://schemas.openxmlformats.org/officeDocument/2006/relationships/slide" Id="rId158"/><Relationship Target="slides/slide226.xml" Type="http://schemas.openxmlformats.org/officeDocument/2006/relationships/slide" Id="rId232"/><Relationship Target="slides/slide145.xml" Type="http://schemas.openxmlformats.org/officeDocument/2006/relationships/slide" Id="rId151"/><Relationship Target="slides/slide227.xml" Type="http://schemas.openxmlformats.org/officeDocument/2006/relationships/slide" Id="rId233"/><Relationship Target="slides/slide146.xml" Type="http://schemas.openxmlformats.org/officeDocument/2006/relationships/slide" Id="rId152"/><Relationship Target="slides/slide228.xml" Type="http://schemas.openxmlformats.org/officeDocument/2006/relationships/slide" Id="rId234"/><Relationship Target="slides/slide147.xml" Type="http://schemas.openxmlformats.org/officeDocument/2006/relationships/slide" Id="rId153"/><Relationship Target="slides/slide229.xml" Type="http://schemas.openxmlformats.org/officeDocument/2006/relationships/slide" Id="rId235"/><Relationship Target="slides/slide14.xml" Type="http://schemas.openxmlformats.org/officeDocument/2006/relationships/slide" Id="rId20"/><Relationship Target="slides/slide148.xml" Type="http://schemas.openxmlformats.org/officeDocument/2006/relationships/slide" Id="rId154"/><Relationship Target="slides/slide230.xml" Type="http://schemas.openxmlformats.org/officeDocument/2006/relationships/slide" Id="rId236"/><Relationship Target="slides/slide231.xml" Type="http://schemas.openxmlformats.org/officeDocument/2006/relationships/slide" Id="rId237"/><Relationship Target="slides/slide232.xml" Type="http://schemas.openxmlformats.org/officeDocument/2006/relationships/slide" Id="rId238"/><Relationship Target="slides/slide233.xml" Type="http://schemas.openxmlformats.org/officeDocument/2006/relationships/slide" Id="rId239"/><Relationship Target="slides/slide153.xml" Type="http://schemas.openxmlformats.org/officeDocument/2006/relationships/slide" Id="rId159"/><Relationship Target="slides/slide184.xml" Type="http://schemas.openxmlformats.org/officeDocument/2006/relationships/slide" Id="rId190"/><Relationship Target="slides/slide187.xml" Type="http://schemas.openxmlformats.org/officeDocument/2006/relationships/slide" Id="rId193"/><Relationship Target="slides/slide188.xml" Type="http://schemas.openxmlformats.org/officeDocument/2006/relationships/slide" Id="rId194"/><Relationship Target="slides/slide185.xml" Type="http://schemas.openxmlformats.org/officeDocument/2006/relationships/slide" Id="rId191"/><Relationship Target="slides/slide186.xml" Type="http://schemas.openxmlformats.org/officeDocument/2006/relationships/slide" Id="rId192"/><Relationship Target="slides/slide65.xml" Type="http://schemas.openxmlformats.org/officeDocument/2006/relationships/slide" Id="rId71"/><Relationship Target="slides/slide64.xml" Type="http://schemas.openxmlformats.org/officeDocument/2006/relationships/slide" Id="rId70"/><Relationship Target="slides/slide315.xml" Type="http://schemas.openxmlformats.org/officeDocument/2006/relationships/slide" Id="rId321"/><Relationship Target="slides/slide314.xml" Type="http://schemas.openxmlformats.org/officeDocument/2006/relationships/slide" Id="rId320"/><Relationship Target="slides/slide69.xml" Type="http://schemas.openxmlformats.org/officeDocument/2006/relationships/slide" Id="rId75"/><Relationship Target="slides/slide181.xml" Type="http://schemas.openxmlformats.org/officeDocument/2006/relationships/slide" Id="rId187"/><Relationship Target="slides/slide68.xml" Type="http://schemas.openxmlformats.org/officeDocument/2006/relationships/slide" Id="rId74"/><Relationship Target="slides/slide180.xml" Type="http://schemas.openxmlformats.org/officeDocument/2006/relationships/slide" Id="rId186"/><Relationship Target="slides/slide67.xml" Type="http://schemas.openxmlformats.org/officeDocument/2006/relationships/slide" Id="rId73"/><Relationship Target="slides/slide179.xml" Type="http://schemas.openxmlformats.org/officeDocument/2006/relationships/slide" Id="rId185"/><Relationship Target="slides/slide66.xml" Type="http://schemas.openxmlformats.org/officeDocument/2006/relationships/slide" Id="rId72"/><Relationship Target="slides/slide178.xml" Type="http://schemas.openxmlformats.org/officeDocument/2006/relationships/slide" Id="rId184"/><Relationship Target="slides/slide73.xml" Type="http://schemas.openxmlformats.org/officeDocument/2006/relationships/slide" Id="rId79"/><Relationship Target="slides/slide72.xml" Type="http://schemas.openxmlformats.org/officeDocument/2006/relationships/slide" Id="rId78"/><Relationship Target="slides/slide71.xml" Type="http://schemas.openxmlformats.org/officeDocument/2006/relationships/slide" Id="rId77"/><Relationship Target="slides/slide183.xml" Type="http://schemas.openxmlformats.org/officeDocument/2006/relationships/slide" Id="rId189"/><Relationship Target="slides/slide70.xml" Type="http://schemas.openxmlformats.org/officeDocument/2006/relationships/slide" Id="rId76"/><Relationship Target="slides/slide182.xml" Type="http://schemas.openxmlformats.org/officeDocument/2006/relationships/slide" Id="rId188"/><Relationship Target="slides/slide174.xml" Type="http://schemas.openxmlformats.org/officeDocument/2006/relationships/slide" Id="rId180"/><Relationship Target="slides/slide175.xml" Type="http://schemas.openxmlformats.org/officeDocument/2006/relationships/slide" Id="rId181"/><Relationship Target="slides/slide176.xml" Type="http://schemas.openxmlformats.org/officeDocument/2006/relationships/slide" Id="rId182"/><Relationship Target="slides/slide177.xml" Type="http://schemas.openxmlformats.org/officeDocument/2006/relationships/slide" Id="rId183"/><Relationship Target="slides/slide304.xml" Type="http://schemas.openxmlformats.org/officeDocument/2006/relationships/slide" Id="rId310"/><Relationship Target="slides/slide74.xml" Type="http://schemas.openxmlformats.org/officeDocument/2006/relationships/slide" Id="rId80"/><Relationship Target="slides/slide306.xml" Type="http://schemas.openxmlformats.org/officeDocument/2006/relationships/slide" Id="rId312"/><Relationship Target="slides/slide76.xml" Type="http://schemas.openxmlformats.org/officeDocument/2006/relationships/slide" Id="rId82"/><Relationship Target="slides/slide305.xml" Type="http://schemas.openxmlformats.org/officeDocument/2006/relationships/slide" Id="rId311"/><Relationship Target="slides/slide75.xml" Type="http://schemas.openxmlformats.org/officeDocument/2006/relationships/slide" Id="rId81"/><Relationship Target="slides/slide308.xml" Type="http://schemas.openxmlformats.org/officeDocument/2006/relationships/slide" Id="rId314"/><Relationship Target="slides/slide78.xml" Type="http://schemas.openxmlformats.org/officeDocument/2006/relationships/slide" Id="rId84"/><Relationship Target="slides/slide168.xml" Type="http://schemas.openxmlformats.org/officeDocument/2006/relationships/slide" Id="rId174"/><Relationship Target="slides/slide307.xml" Type="http://schemas.openxmlformats.org/officeDocument/2006/relationships/slide" Id="rId313"/><Relationship Target="slides/slide77.xml" Type="http://schemas.openxmlformats.org/officeDocument/2006/relationships/slide" Id="rId83"/><Relationship Target="slides/slide167.xml" Type="http://schemas.openxmlformats.org/officeDocument/2006/relationships/slide" Id="rId173"/><Relationship Target="slides/slide310.xml" Type="http://schemas.openxmlformats.org/officeDocument/2006/relationships/slide" Id="rId316"/><Relationship Target="slides/slide80.xml" Type="http://schemas.openxmlformats.org/officeDocument/2006/relationships/slide" Id="rId86"/><Relationship Target="slides/slide170.xml" Type="http://schemas.openxmlformats.org/officeDocument/2006/relationships/slide" Id="rId176"/><Relationship Target="slides/slide309.xml" Type="http://schemas.openxmlformats.org/officeDocument/2006/relationships/slide" Id="rId315"/><Relationship Target="slides/slide79.xml" Type="http://schemas.openxmlformats.org/officeDocument/2006/relationships/slide" Id="rId85"/><Relationship Target="slides/slide169.xml" Type="http://schemas.openxmlformats.org/officeDocument/2006/relationships/slide" Id="rId175"/><Relationship Target="slides/slide312.xml" Type="http://schemas.openxmlformats.org/officeDocument/2006/relationships/slide" Id="rId318"/><Relationship Target="slides/slide82.xml" Type="http://schemas.openxmlformats.org/officeDocument/2006/relationships/slide" Id="rId88"/><Relationship Target="slides/slide172.xml" Type="http://schemas.openxmlformats.org/officeDocument/2006/relationships/slide" Id="rId178"/><Relationship Target="slides/slide311.xml" Type="http://schemas.openxmlformats.org/officeDocument/2006/relationships/slide" Id="rId317"/><Relationship Target="slides/slide81.xml" Type="http://schemas.openxmlformats.org/officeDocument/2006/relationships/slide" Id="rId87"/><Relationship Target="slides/slide171.xml" Type="http://schemas.openxmlformats.org/officeDocument/2006/relationships/slide" Id="rId177"/><Relationship Target="slides/slide313.xml" Type="http://schemas.openxmlformats.org/officeDocument/2006/relationships/slide" Id="rId319"/><Relationship Target="slides/slide83.xml" Type="http://schemas.openxmlformats.org/officeDocument/2006/relationships/slide" Id="rId89"/><Relationship Target="slides/slide173.xml" Type="http://schemas.openxmlformats.org/officeDocument/2006/relationships/slide" Id="rId179"/><Relationship Target="slides/slide52.xml" Type="http://schemas.openxmlformats.org/officeDocument/2006/relationships/slide" Id="rId58"/><Relationship Target="slides/slide53.xml" Type="http://schemas.openxmlformats.org/officeDocument/2006/relationships/slide" Id="rId59"/><Relationship Target="slides/slide295.xml" Type="http://schemas.openxmlformats.org/officeDocument/2006/relationships/slide" Id="rId301"/><Relationship Target="slides/slide200.xml" Type="http://schemas.openxmlformats.org/officeDocument/2006/relationships/slide" Id="rId206"/><Relationship Target="slides/slide294.xml" Type="http://schemas.openxmlformats.org/officeDocument/2006/relationships/slide" Id="rId300"/><Relationship Target="slides/slide199.xml" Type="http://schemas.openxmlformats.org/officeDocument/2006/relationships/slide" Id="rId205"/><Relationship Target="slides/slide198.xml" Type="http://schemas.openxmlformats.org/officeDocument/2006/relationships/slide" Id="rId204"/><Relationship Target="slides/slide197.xml" Type="http://schemas.openxmlformats.org/officeDocument/2006/relationships/slide" Id="rId203"/><Relationship Target="slides/slide203.xml" Type="http://schemas.openxmlformats.org/officeDocument/2006/relationships/slide" Id="rId209"/><Relationship Target="slides/slide202.xml" Type="http://schemas.openxmlformats.org/officeDocument/2006/relationships/slide" Id="rId208"/><Relationship Target="slides/slide201.xml" Type="http://schemas.openxmlformats.org/officeDocument/2006/relationships/slide" Id="rId207"/><Relationship Target="slides/slide303.xml" Type="http://schemas.openxmlformats.org/officeDocument/2006/relationships/slide" Id="rId309"/><Relationship Target="slides/slide51.xml" Type="http://schemas.openxmlformats.org/officeDocument/2006/relationships/slide" Id="rId57"/><Relationship Target="slides/slide302.xml" Type="http://schemas.openxmlformats.org/officeDocument/2006/relationships/slide" Id="rId308"/><Relationship Target="slides/slide50.xml" Type="http://schemas.openxmlformats.org/officeDocument/2006/relationships/slide" Id="rId56"/><Relationship Target="slides/slide301.xml" Type="http://schemas.openxmlformats.org/officeDocument/2006/relationships/slide" Id="rId307"/><Relationship Target="slides/slide49.xml" Type="http://schemas.openxmlformats.org/officeDocument/2006/relationships/slide" Id="rId55"/><Relationship Target="slides/slide300.xml" Type="http://schemas.openxmlformats.org/officeDocument/2006/relationships/slide" Id="rId306"/><Relationship Target="slides/slide48.xml" Type="http://schemas.openxmlformats.org/officeDocument/2006/relationships/slide" Id="rId54"/><Relationship Target="slides/slide299.xml" Type="http://schemas.openxmlformats.org/officeDocument/2006/relationships/slide" Id="rId305"/><Relationship Target="slides/slide196.xml" Type="http://schemas.openxmlformats.org/officeDocument/2006/relationships/slide" Id="rId202"/><Relationship Target="slides/slide47.xml" Type="http://schemas.openxmlformats.org/officeDocument/2006/relationships/slide" Id="rId53"/><Relationship Target="slides/slide298.xml" Type="http://schemas.openxmlformats.org/officeDocument/2006/relationships/slide" Id="rId304"/><Relationship Target="slides/slide195.xml" Type="http://schemas.openxmlformats.org/officeDocument/2006/relationships/slide" Id="rId201"/><Relationship Target="slides/slide46.xml" Type="http://schemas.openxmlformats.org/officeDocument/2006/relationships/slide" Id="rId52"/><Relationship Target="slides/slide297.xml" Type="http://schemas.openxmlformats.org/officeDocument/2006/relationships/slide" Id="rId303"/><Relationship Target="slides/slide194.xml" Type="http://schemas.openxmlformats.org/officeDocument/2006/relationships/slide" Id="rId200"/><Relationship Target="slides/slide45.xml" Type="http://schemas.openxmlformats.org/officeDocument/2006/relationships/slide" Id="rId51"/><Relationship Target="slides/slide296.xml" Type="http://schemas.openxmlformats.org/officeDocument/2006/relationships/slide" Id="rId302"/><Relationship Target="slides/slide44.xml" Type="http://schemas.openxmlformats.org/officeDocument/2006/relationships/slide" Id="rId50"/><Relationship Target="slides/slide63.xml" Type="http://schemas.openxmlformats.org/officeDocument/2006/relationships/slide" Id="rId69"/><Relationship Target="slides/slide54.xml" Type="http://schemas.openxmlformats.org/officeDocument/2006/relationships/slide" Id="rId60"/><Relationship Target="slides/slide60.xml" Type="http://schemas.openxmlformats.org/officeDocument/2006/relationships/slide" Id="rId66"/><Relationship Target="slides/slide193.xml" Type="http://schemas.openxmlformats.org/officeDocument/2006/relationships/slide" Id="rId199"/><Relationship Target="slides/slide59.xml" Type="http://schemas.openxmlformats.org/officeDocument/2006/relationships/slide" Id="rId65"/><Relationship Target="slides/slide62.xml" Type="http://schemas.openxmlformats.org/officeDocument/2006/relationships/slide" Id="rId68"/><Relationship Target="slides/slide61.xml" Type="http://schemas.openxmlformats.org/officeDocument/2006/relationships/slide" Id="rId67"/><Relationship Target="slides/slide190.xml" Type="http://schemas.openxmlformats.org/officeDocument/2006/relationships/slide" Id="rId196"/><Relationship Target="slides/slide56.xml" Type="http://schemas.openxmlformats.org/officeDocument/2006/relationships/slide" Id="rId62"/><Relationship Target="slides/slide189.xml" Type="http://schemas.openxmlformats.org/officeDocument/2006/relationships/slide" Id="rId195"/><Relationship Target="slides/slide55.xml" Type="http://schemas.openxmlformats.org/officeDocument/2006/relationships/slide" Id="rId61"/><Relationship Target="slides/slide192.xml" Type="http://schemas.openxmlformats.org/officeDocument/2006/relationships/slide" Id="rId198"/><Relationship Target="slides/slide58.xml" Type="http://schemas.openxmlformats.org/officeDocument/2006/relationships/slide" Id="rId64"/><Relationship Target="slides/slide191.xml" Type="http://schemas.openxmlformats.org/officeDocument/2006/relationships/slide" Id="rId197"/><Relationship Target="slides/slide57.xml" Type="http://schemas.openxmlformats.org/officeDocument/2006/relationships/slide" Id="rId63"/><Relationship Target="slides/slide290.xml" Type="http://schemas.openxmlformats.org/officeDocument/2006/relationships/slide" Id="rId296"/><Relationship Target="slides/slide291.xml" Type="http://schemas.openxmlformats.org/officeDocument/2006/relationships/slide" Id="rId297"/><Relationship Target="slides/slide288.xml" Type="http://schemas.openxmlformats.org/officeDocument/2006/relationships/slide" Id="rId294"/><Relationship Target="slides/slide289.xml" Type="http://schemas.openxmlformats.org/officeDocument/2006/relationships/slide" Id="rId295"/><Relationship Target="slides/slide292.xml" Type="http://schemas.openxmlformats.org/officeDocument/2006/relationships/slide" Id="rId298"/><Relationship Target="slides/slide293.xml" Type="http://schemas.openxmlformats.org/officeDocument/2006/relationships/slide" Id="rId299"/><Relationship Target="presProps.xml" Type="http://schemas.openxmlformats.org/officeDocument/2006/relationships/presProps" Id="rId2"/><Relationship Target="theme/theme4.xml" Type="http://schemas.openxmlformats.org/officeDocument/2006/relationships/theme" Id="rId1"/><Relationship Target="slideMasters/slideMaster1.xml" Type="http://schemas.openxmlformats.org/officeDocument/2006/relationships/slideMaster" Id="rId4"/><Relationship Target="tableStyles.xml" Type="http://schemas.openxmlformats.org/officeDocument/2006/relationships/tableStyles" Id="rId3"/><Relationship Target="slides/slide3.xml" Type="http://schemas.openxmlformats.org/officeDocument/2006/relationships/slide" Id="rId9"/><Relationship Target="notesMasters/notesMaster1.xml" Type="http://schemas.openxmlformats.org/officeDocument/2006/relationships/notesMaster" Id="rId6"/><Relationship Target="slideMasters/slideMaster2.xml" Type="http://schemas.openxmlformats.org/officeDocument/2006/relationships/slideMaster" Id="rId5"/><Relationship Target="slides/slide2.xml" Type="http://schemas.openxmlformats.org/officeDocument/2006/relationships/slide" Id="rId8"/><Relationship Target="slides/slide1.xml" Type="http://schemas.openxmlformats.org/officeDocument/2006/relationships/slide" Id="rId7"/><Relationship Target="slides/slide92.xml" Type="http://schemas.openxmlformats.org/officeDocument/2006/relationships/slide" Id="rId98"/><Relationship Target="slides/slide93.xml" Type="http://schemas.openxmlformats.org/officeDocument/2006/relationships/slide" Id="rId99"/><Relationship Target="slides/slide88.xml" Type="http://schemas.openxmlformats.org/officeDocument/2006/relationships/slide" Id="rId94"/><Relationship Target="slides/slide89.xml" Type="http://schemas.openxmlformats.org/officeDocument/2006/relationships/slide" Id="rId95"/><Relationship Target="slides/slide90.xml" Type="http://schemas.openxmlformats.org/officeDocument/2006/relationships/slide" Id="rId96"/><Relationship Target="slides/slide91.xml" Type="http://schemas.openxmlformats.org/officeDocument/2006/relationships/slide" Id="rId97"/><Relationship Target="slides/slide84.xml" Type="http://schemas.openxmlformats.org/officeDocument/2006/relationships/slide" Id="rId90"/><Relationship Target="slides/slide85.xml" Type="http://schemas.openxmlformats.org/officeDocument/2006/relationships/slide" Id="rId91"/><Relationship Target="slides/slide86.xml" Type="http://schemas.openxmlformats.org/officeDocument/2006/relationships/slide" Id="rId92"/><Relationship Target="slides/slide87.xml" Type="http://schemas.openxmlformats.org/officeDocument/2006/relationships/slide" Id="rId93"/><Relationship Target="slides/slide253.xml" Type="http://schemas.openxmlformats.org/officeDocument/2006/relationships/slide" Id="rId259"/><Relationship Target="slides/slide252.xml" Type="http://schemas.openxmlformats.org/officeDocument/2006/relationships/slide" Id="rId258"/><Relationship Target="slides/slide247.xml" Type="http://schemas.openxmlformats.org/officeDocument/2006/relationships/slide" Id="rId253"/><Relationship Target="slides/slide246.xml" Type="http://schemas.openxmlformats.org/officeDocument/2006/relationships/slide" Id="rId252"/><Relationship Target="slides/slide245.xml" Type="http://schemas.openxmlformats.org/officeDocument/2006/relationships/slide" Id="rId251"/><Relationship Target="slides/slide244.xml" Type="http://schemas.openxmlformats.org/officeDocument/2006/relationships/slide" Id="rId250"/><Relationship Target="slides/slide251.xml" Type="http://schemas.openxmlformats.org/officeDocument/2006/relationships/slide" Id="rId257"/><Relationship Target="slides/slide250.xml" Type="http://schemas.openxmlformats.org/officeDocument/2006/relationships/slide" Id="rId256"/><Relationship Target="slides/slide249.xml" Type="http://schemas.openxmlformats.org/officeDocument/2006/relationships/slide" Id="rId255"/><Relationship Target="slides/slide248.xml" Type="http://schemas.openxmlformats.org/officeDocument/2006/relationships/slide" Id="rId254"/><Relationship Target="slides/slide254.xml" Type="http://schemas.openxmlformats.org/officeDocument/2006/relationships/slide" Id="rId260"/><Relationship Target="slides/slide103.xml" Type="http://schemas.openxmlformats.org/officeDocument/2006/relationships/slide" Id="rId109"/><Relationship Target="slides/slide263.xml" Type="http://schemas.openxmlformats.org/officeDocument/2006/relationships/slide" Id="rId269"/><Relationship Target="slides/slide102.xml" Type="http://schemas.openxmlformats.org/officeDocument/2006/relationships/slide" Id="rId108"/><Relationship Target="slides/slide99.xml" Type="http://schemas.openxmlformats.org/officeDocument/2006/relationships/slide" Id="rId105"/><Relationship Target="slides/slide98.xml" Type="http://schemas.openxmlformats.org/officeDocument/2006/relationships/slide" Id="rId104"/><Relationship Target="slides/slide101.xml" Type="http://schemas.openxmlformats.org/officeDocument/2006/relationships/slide" Id="rId107"/><Relationship Target="slides/slide100.xml" Type="http://schemas.openxmlformats.org/officeDocument/2006/relationships/slide" Id="rId106"/><Relationship Target="slides/slide256.xml" Type="http://schemas.openxmlformats.org/officeDocument/2006/relationships/slide" Id="rId262"/><Relationship Target="slides/slide95.xml" Type="http://schemas.openxmlformats.org/officeDocument/2006/relationships/slide" Id="rId101"/><Relationship Target="slides/slide255.xml" Type="http://schemas.openxmlformats.org/officeDocument/2006/relationships/slide" Id="rId261"/><Relationship Target="slides/slide94.xml" Type="http://schemas.openxmlformats.org/officeDocument/2006/relationships/slide" Id="rId100"/><Relationship Target="slides/slide258.xml" Type="http://schemas.openxmlformats.org/officeDocument/2006/relationships/slide" Id="rId264"/><Relationship Target="slides/slide97.xml" Type="http://schemas.openxmlformats.org/officeDocument/2006/relationships/slide" Id="rId103"/><Relationship Target="slides/slide257.xml" Type="http://schemas.openxmlformats.org/officeDocument/2006/relationships/slide" Id="rId263"/><Relationship Target="slides/slide96.xml" Type="http://schemas.openxmlformats.org/officeDocument/2006/relationships/slide" Id="rId102"/><Relationship Target="slides/slide260.xml" Type="http://schemas.openxmlformats.org/officeDocument/2006/relationships/slide" Id="rId266"/><Relationship Target="slides/slide259.xml" Type="http://schemas.openxmlformats.org/officeDocument/2006/relationships/slide" Id="rId265"/><Relationship Target="slides/slide262.xml" Type="http://schemas.openxmlformats.org/officeDocument/2006/relationships/slide" Id="rId268"/><Relationship Target="slides/slide261.xml" Type="http://schemas.openxmlformats.org/officeDocument/2006/relationships/slide" Id="rId267"/><Relationship Target="slides/slide264.xml" Type="http://schemas.openxmlformats.org/officeDocument/2006/relationships/slide" Id="rId270"/><Relationship Target="slides/slide265.xml" Type="http://schemas.openxmlformats.org/officeDocument/2006/relationships/slide" Id="rId271"/><Relationship Target="slides/slide112.xml" Type="http://schemas.openxmlformats.org/officeDocument/2006/relationships/slide" Id="rId118"/><Relationship Target="slides/slide111.xml" Type="http://schemas.openxmlformats.org/officeDocument/2006/relationships/slide" Id="rId117"/><Relationship Target="slides/slide110.xml" Type="http://schemas.openxmlformats.org/officeDocument/2006/relationships/slide" Id="rId116"/><Relationship Target="slides/slide109.xml" Type="http://schemas.openxmlformats.org/officeDocument/2006/relationships/slide" Id="rId115"/><Relationship Target="slides/slide113.xml" Type="http://schemas.openxmlformats.org/officeDocument/2006/relationships/slide" Id="rId119"/><Relationship Target="slides/slide273.xml" Type="http://schemas.openxmlformats.org/officeDocument/2006/relationships/slide" Id="rId279"/><Relationship Target="slides/slide104.xml" Type="http://schemas.openxmlformats.org/officeDocument/2006/relationships/slide" Id="rId110"/><Relationship Target="slides/slide272.xml" Type="http://schemas.openxmlformats.org/officeDocument/2006/relationships/slide" Id="rId278"/><Relationship Target="slides/slide271.xml" Type="http://schemas.openxmlformats.org/officeDocument/2006/relationships/slide" Id="rId277"/><Relationship Target="slides/slide270.xml" Type="http://schemas.openxmlformats.org/officeDocument/2006/relationships/slide" Id="rId276"/><Relationship Target="slides/slide269.xml" Type="http://schemas.openxmlformats.org/officeDocument/2006/relationships/slide" Id="rId275"/><Relationship Target="slides/slide108.xml" Type="http://schemas.openxmlformats.org/officeDocument/2006/relationships/slide" Id="rId114"/><Relationship Target="slides/slide268.xml" Type="http://schemas.openxmlformats.org/officeDocument/2006/relationships/slide" Id="rId274"/><Relationship Target="slides/slide107.xml" Type="http://schemas.openxmlformats.org/officeDocument/2006/relationships/slide" Id="rId113"/><Relationship Target="slides/slide267.xml" Type="http://schemas.openxmlformats.org/officeDocument/2006/relationships/slide" Id="rId273"/><Relationship Target="slides/slide106.xml" Type="http://schemas.openxmlformats.org/officeDocument/2006/relationships/slide" Id="rId112"/><Relationship Target="slides/slide266.xml" Type="http://schemas.openxmlformats.org/officeDocument/2006/relationships/slide" Id="rId272"/><Relationship Target="slides/slide105.xml" Type="http://schemas.openxmlformats.org/officeDocument/2006/relationships/slide" Id="rId111"/><Relationship Target="slides/slide275.xml" Type="http://schemas.openxmlformats.org/officeDocument/2006/relationships/slide" Id="rId281"/><Relationship Target="slides/slide276.xml" Type="http://schemas.openxmlformats.org/officeDocument/2006/relationships/slide" Id="rId282"/><Relationship Target="slides/slide274.xml" Type="http://schemas.openxmlformats.org/officeDocument/2006/relationships/slide" Id="rId280"/><Relationship Target="slides/slide121.xml" Type="http://schemas.openxmlformats.org/officeDocument/2006/relationships/slide" Id="rId127"/><Relationship Target="slides/slide120.xml" Type="http://schemas.openxmlformats.org/officeDocument/2006/relationships/slide" Id="rId126"/><Relationship Target="slides/slide123.xml" Type="http://schemas.openxmlformats.org/officeDocument/2006/relationships/slide" Id="rId129"/><Relationship Target="slides/slide122.xml" Type="http://schemas.openxmlformats.org/officeDocument/2006/relationships/slide" Id="rId128"/><Relationship Target="slides/slide282.xml" Type="http://schemas.openxmlformats.org/officeDocument/2006/relationships/slide" Id="rId288"/><Relationship Target="slides/slide281.xml" Type="http://schemas.openxmlformats.org/officeDocument/2006/relationships/slide" Id="rId287"/><Relationship Target="slides/slide115.xml" Type="http://schemas.openxmlformats.org/officeDocument/2006/relationships/slide" Id="rId121"/><Relationship Target="slides/slide283.xml" Type="http://schemas.openxmlformats.org/officeDocument/2006/relationships/slide" Id="rId289"/><Relationship Target="slides/slide114.xml" Type="http://schemas.openxmlformats.org/officeDocument/2006/relationships/slide" Id="rId120"/><Relationship Target="slides/slide278.xml" Type="http://schemas.openxmlformats.org/officeDocument/2006/relationships/slide" Id="rId284"/><Relationship Target="slides/slide117.xml" Type="http://schemas.openxmlformats.org/officeDocument/2006/relationships/slide" Id="rId123"/><Relationship Target="slides/slide277.xml" Type="http://schemas.openxmlformats.org/officeDocument/2006/relationships/slide" Id="rId283"/><Relationship Target="slides/slide116.xml" Type="http://schemas.openxmlformats.org/officeDocument/2006/relationships/slide" Id="rId122"/><Relationship Target="slides/slide280.xml" Type="http://schemas.openxmlformats.org/officeDocument/2006/relationships/slide" Id="rId286"/><Relationship Target="slides/slide119.xml" Type="http://schemas.openxmlformats.org/officeDocument/2006/relationships/slide" Id="rId125"/><Relationship Target="slides/slide279.xml" Type="http://schemas.openxmlformats.org/officeDocument/2006/relationships/slide" Id="rId285"/><Relationship Target="slides/slide118.xml" Type="http://schemas.openxmlformats.org/officeDocument/2006/relationships/slide" Id="rId124"/><Relationship Target="slides/slide284.xml" Type="http://schemas.openxmlformats.org/officeDocument/2006/relationships/slide" Id="rId290"/><Relationship Target="slides/slide285.xml" Type="http://schemas.openxmlformats.org/officeDocument/2006/relationships/slide" Id="rId291"/><Relationship Target="slides/slide286.xml" Type="http://schemas.openxmlformats.org/officeDocument/2006/relationships/slide" Id="rId292"/><Relationship Target="slides/slide287.xml" Type="http://schemas.openxmlformats.org/officeDocument/2006/relationships/slide" Id="rId293"/></Relationships>
</file>

<file path=ppt/notesMasters/_rels/notesMaster1.xml.rels><?xml version="1.0" encoding="UTF-8" standalone="yes"?><Relationships xmlns="http://schemas.openxmlformats.org/package/2006/relationships"><Relationship Target="../theme/theme2.xml" Type="http://schemas.openxmlformats.org/officeDocument/2006/relationships/theme" Id="rId1"/></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y="0" x="0"/>
          <a:ext cy="0" cx="0"/>
          <a:chOff y="0" x="0"/>
          <a:chExt cy="0" cx="0"/>
        </a:xfrm>
      </p:grpSpPr>
      <p:sp>
        <p:nvSpPr>
          <p:cNvPr id="2" name="Shape 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 name="Shape 3"/>
          <p:cNvSpPr txBox="1"/>
          <p:nvPr>
            <p:ph idx="1" type="body"/>
          </p:nvPr>
        </p:nvSpPr>
        <p:spPr>
          <a:xfrm>
            <a:off y="4343400" x="685800"/>
            <a:ext cy="4114800" cx="5486399"/>
          </a:xfrm>
          <a:prstGeom prst="rect">
            <a:avLst/>
          </a:prstGeom>
          <a:noFill/>
          <a:ln>
            <a:noFill/>
          </a:ln>
        </p:spPr>
        <p:txBody>
          <a:bodyPr bIns="91425" rIns="91425" lIns="91425" t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2="accent2" accent3="accent3" accent4="accent4" accent5="accent5" accent6="accent6" hlink="hlink" tx2="lt2" tx1="dk1" bg2="dk2" bg1="lt1" folHlink="folHlink" accent1="accent1"/>
</p:notesMaster>
</file>

<file path=ppt/notesSlides/_rels/notesSlide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3" name="Shape 63"/>
        <p:cNvGrpSpPr/>
        <p:nvPr/>
      </p:nvGrpSpPr>
      <p:grpSpPr>
        <a:xfrm>
          <a:off y="0" x="0"/>
          <a:ext cy="0" cx="0"/>
          <a:chOff y="0" x="0"/>
          <a:chExt cy="0" cx="0"/>
        </a:xfrm>
      </p:grpSpPr>
      <p:sp>
        <p:nvSpPr>
          <p:cNvPr id="64" name="Shape 6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5" name="Shape 6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7" name="Shape 117"/>
        <p:cNvGrpSpPr/>
        <p:nvPr/>
      </p:nvGrpSpPr>
      <p:grpSpPr>
        <a:xfrm>
          <a:off y="0" x="0"/>
          <a:ext cy="0" cx="0"/>
          <a:chOff y="0" x="0"/>
          <a:chExt cy="0" cx="0"/>
        </a:xfrm>
      </p:grpSpPr>
      <p:sp>
        <p:nvSpPr>
          <p:cNvPr id="118" name="Shape 11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9" name="Shape 11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75" name="Shape 775"/>
        <p:cNvGrpSpPr/>
        <p:nvPr/>
      </p:nvGrpSpPr>
      <p:grpSpPr>
        <a:xfrm>
          <a:off y="0" x="0"/>
          <a:ext cy="0" cx="0"/>
          <a:chOff y="0" x="0"/>
          <a:chExt cy="0" cx="0"/>
        </a:xfrm>
      </p:grpSpPr>
      <p:sp>
        <p:nvSpPr>
          <p:cNvPr id="776" name="Shape 77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77" name="Shape 77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81" name="Shape 781"/>
        <p:cNvGrpSpPr/>
        <p:nvPr/>
      </p:nvGrpSpPr>
      <p:grpSpPr>
        <a:xfrm>
          <a:off y="0" x="0"/>
          <a:ext cy="0" cx="0"/>
          <a:chOff y="0" x="0"/>
          <a:chExt cy="0" cx="0"/>
        </a:xfrm>
      </p:grpSpPr>
      <p:sp>
        <p:nvSpPr>
          <p:cNvPr id="782" name="Shape 78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83" name="Shape 78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89" name="Shape 789"/>
        <p:cNvGrpSpPr/>
        <p:nvPr/>
      </p:nvGrpSpPr>
      <p:grpSpPr>
        <a:xfrm>
          <a:off y="0" x="0"/>
          <a:ext cy="0" cx="0"/>
          <a:chOff y="0" x="0"/>
          <a:chExt cy="0" cx="0"/>
        </a:xfrm>
      </p:grpSpPr>
      <p:sp>
        <p:nvSpPr>
          <p:cNvPr id="790" name="Shape 79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91" name="Shape 79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96" name="Shape 796"/>
        <p:cNvGrpSpPr/>
        <p:nvPr/>
      </p:nvGrpSpPr>
      <p:grpSpPr>
        <a:xfrm>
          <a:off y="0" x="0"/>
          <a:ext cy="0" cx="0"/>
          <a:chOff y="0" x="0"/>
          <a:chExt cy="0" cx="0"/>
        </a:xfrm>
      </p:grpSpPr>
      <p:sp>
        <p:nvSpPr>
          <p:cNvPr id="797" name="Shape 79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98" name="Shape 79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03" name="Shape 803"/>
        <p:cNvGrpSpPr/>
        <p:nvPr/>
      </p:nvGrpSpPr>
      <p:grpSpPr>
        <a:xfrm>
          <a:off y="0" x="0"/>
          <a:ext cy="0" cx="0"/>
          <a:chOff y="0" x="0"/>
          <a:chExt cy="0" cx="0"/>
        </a:xfrm>
      </p:grpSpPr>
      <p:sp>
        <p:nvSpPr>
          <p:cNvPr id="804" name="Shape 80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05" name="Shape 80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10" name="Shape 810"/>
        <p:cNvGrpSpPr/>
        <p:nvPr/>
      </p:nvGrpSpPr>
      <p:grpSpPr>
        <a:xfrm>
          <a:off y="0" x="0"/>
          <a:ext cy="0" cx="0"/>
          <a:chOff y="0" x="0"/>
          <a:chExt cy="0" cx="0"/>
        </a:xfrm>
      </p:grpSpPr>
      <p:sp>
        <p:nvSpPr>
          <p:cNvPr id="811" name="Shape 81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12" name="Shape 81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17" name="Shape 817"/>
        <p:cNvGrpSpPr/>
        <p:nvPr/>
      </p:nvGrpSpPr>
      <p:grpSpPr>
        <a:xfrm>
          <a:off y="0" x="0"/>
          <a:ext cy="0" cx="0"/>
          <a:chOff y="0" x="0"/>
          <a:chExt cy="0" cx="0"/>
        </a:xfrm>
      </p:grpSpPr>
      <p:sp>
        <p:nvSpPr>
          <p:cNvPr id="818" name="Shape 81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19" name="Shape 81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24" name="Shape 824"/>
        <p:cNvGrpSpPr/>
        <p:nvPr/>
      </p:nvGrpSpPr>
      <p:grpSpPr>
        <a:xfrm>
          <a:off y="0" x="0"/>
          <a:ext cy="0" cx="0"/>
          <a:chOff y="0" x="0"/>
          <a:chExt cy="0" cx="0"/>
        </a:xfrm>
      </p:grpSpPr>
      <p:sp>
        <p:nvSpPr>
          <p:cNvPr id="825" name="Shape 82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26" name="Shape 82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31" name="Shape 831"/>
        <p:cNvGrpSpPr/>
        <p:nvPr/>
      </p:nvGrpSpPr>
      <p:grpSpPr>
        <a:xfrm>
          <a:off y="0" x="0"/>
          <a:ext cy="0" cx="0"/>
          <a:chOff y="0" x="0"/>
          <a:chExt cy="0" cx="0"/>
        </a:xfrm>
      </p:grpSpPr>
      <p:sp>
        <p:nvSpPr>
          <p:cNvPr id="832" name="Shape 83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33" name="Shape 83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42" name="Shape 842"/>
        <p:cNvGrpSpPr/>
        <p:nvPr/>
      </p:nvGrpSpPr>
      <p:grpSpPr>
        <a:xfrm>
          <a:off y="0" x="0"/>
          <a:ext cy="0" cx="0"/>
          <a:chOff y="0" x="0"/>
          <a:chExt cy="0" cx="0"/>
        </a:xfrm>
      </p:grpSpPr>
      <p:sp>
        <p:nvSpPr>
          <p:cNvPr id="843" name="Shape 84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44" name="Shape 84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2" name="Shape 132"/>
        <p:cNvGrpSpPr/>
        <p:nvPr/>
      </p:nvGrpSpPr>
      <p:grpSpPr>
        <a:xfrm>
          <a:off y="0" x="0"/>
          <a:ext cy="0" cx="0"/>
          <a:chOff y="0" x="0"/>
          <a:chExt cy="0" cx="0"/>
        </a:xfrm>
      </p:grpSpPr>
      <p:sp>
        <p:nvSpPr>
          <p:cNvPr id="133" name="Shape 13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4" name="Shape 13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50" name="Shape 850"/>
        <p:cNvGrpSpPr/>
        <p:nvPr/>
      </p:nvGrpSpPr>
      <p:grpSpPr>
        <a:xfrm>
          <a:off y="0" x="0"/>
          <a:ext cy="0" cx="0"/>
          <a:chOff y="0" x="0"/>
          <a:chExt cy="0" cx="0"/>
        </a:xfrm>
      </p:grpSpPr>
      <p:sp>
        <p:nvSpPr>
          <p:cNvPr id="851" name="Shape 85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52" name="Shape 85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58" name="Shape 858"/>
        <p:cNvGrpSpPr/>
        <p:nvPr/>
      </p:nvGrpSpPr>
      <p:grpSpPr>
        <a:xfrm>
          <a:off y="0" x="0"/>
          <a:ext cy="0" cx="0"/>
          <a:chOff y="0" x="0"/>
          <a:chExt cy="0" cx="0"/>
        </a:xfrm>
      </p:grpSpPr>
      <p:sp>
        <p:nvSpPr>
          <p:cNvPr id="859" name="Shape 85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60" name="Shape 86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68" name="Shape 868"/>
        <p:cNvGrpSpPr/>
        <p:nvPr/>
      </p:nvGrpSpPr>
      <p:grpSpPr>
        <a:xfrm>
          <a:off y="0" x="0"/>
          <a:ext cy="0" cx="0"/>
          <a:chOff y="0" x="0"/>
          <a:chExt cy="0" cx="0"/>
        </a:xfrm>
      </p:grpSpPr>
      <p:sp>
        <p:nvSpPr>
          <p:cNvPr id="869" name="Shape 86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70" name="Shape 87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75" name="Shape 875"/>
        <p:cNvGrpSpPr/>
        <p:nvPr/>
      </p:nvGrpSpPr>
      <p:grpSpPr>
        <a:xfrm>
          <a:off y="0" x="0"/>
          <a:ext cy="0" cx="0"/>
          <a:chOff y="0" x="0"/>
          <a:chExt cy="0" cx="0"/>
        </a:xfrm>
      </p:grpSpPr>
      <p:sp>
        <p:nvSpPr>
          <p:cNvPr id="876" name="Shape 87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77" name="Shape 87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82" name="Shape 882"/>
        <p:cNvGrpSpPr/>
        <p:nvPr/>
      </p:nvGrpSpPr>
      <p:grpSpPr>
        <a:xfrm>
          <a:off y="0" x="0"/>
          <a:ext cy="0" cx="0"/>
          <a:chOff y="0" x="0"/>
          <a:chExt cy="0" cx="0"/>
        </a:xfrm>
      </p:grpSpPr>
      <p:sp>
        <p:nvSpPr>
          <p:cNvPr id="883" name="Shape 88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84" name="Shape 88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89" name="Shape 889"/>
        <p:cNvGrpSpPr/>
        <p:nvPr/>
      </p:nvGrpSpPr>
      <p:grpSpPr>
        <a:xfrm>
          <a:off y="0" x="0"/>
          <a:ext cy="0" cx="0"/>
          <a:chOff y="0" x="0"/>
          <a:chExt cy="0" cx="0"/>
        </a:xfrm>
      </p:grpSpPr>
      <p:sp>
        <p:nvSpPr>
          <p:cNvPr id="890" name="Shape 89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91" name="Shape 89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95" name="Shape 895"/>
        <p:cNvGrpSpPr/>
        <p:nvPr/>
      </p:nvGrpSpPr>
      <p:grpSpPr>
        <a:xfrm>
          <a:off y="0" x="0"/>
          <a:ext cy="0" cx="0"/>
          <a:chOff y="0" x="0"/>
          <a:chExt cy="0" cx="0"/>
        </a:xfrm>
      </p:grpSpPr>
      <p:sp>
        <p:nvSpPr>
          <p:cNvPr id="896" name="Shape 89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97" name="Shape 89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01" name="Shape 901"/>
        <p:cNvGrpSpPr/>
        <p:nvPr/>
      </p:nvGrpSpPr>
      <p:grpSpPr>
        <a:xfrm>
          <a:off y="0" x="0"/>
          <a:ext cy="0" cx="0"/>
          <a:chOff y="0" x="0"/>
          <a:chExt cy="0" cx="0"/>
        </a:xfrm>
      </p:grpSpPr>
      <p:sp>
        <p:nvSpPr>
          <p:cNvPr id="902" name="Shape 90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03" name="Shape 90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09" name="Shape 909"/>
        <p:cNvGrpSpPr/>
        <p:nvPr/>
      </p:nvGrpSpPr>
      <p:grpSpPr>
        <a:xfrm>
          <a:off y="0" x="0"/>
          <a:ext cy="0" cx="0"/>
          <a:chOff y="0" x="0"/>
          <a:chExt cy="0" cx="0"/>
        </a:xfrm>
      </p:grpSpPr>
      <p:sp>
        <p:nvSpPr>
          <p:cNvPr id="910" name="Shape 91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11" name="Shape 91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15" name="Shape 915"/>
        <p:cNvGrpSpPr/>
        <p:nvPr/>
      </p:nvGrpSpPr>
      <p:grpSpPr>
        <a:xfrm>
          <a:off y="0" x="0"/>
          <a:ext cy="0" cx="0"/>
          <a:chOff y="0" x="0"/>
          <a:chExt cy="0" cx="0"/>
        </a:xfrm>
      </p:grpSpPr>
      <p:sp>
        <p:nvSpPr>
          <p:cNvPr id="916" name="Shape 91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17" name="Shape 91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4" name="Shape 144"/>
        <p:cNvGrpSpPr/>
        <p:nvPr/>
      </p:nvGrpSpPr>
      <p:grpSpPr>
        <a:xfrm>
          <a:off y="0" x="0"/>
          <a:ext cy="0" cx="0"/>
          <a:chOff y="0" x="0"/>
          <a:chExt cy="0" cx="0"/>
        </a:xfrm>
      </p:grpSpPr>
      <p:sp>
        <p:nvSpPr>
          <p:cNvPr id="145" name="Shape 14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6" name="Shape 146"/>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24" name="Shape 924"/>
        <p:cNvGrpSpPr/>
        <p:nvPr/>
      </p:nvGrpSpPr>
      <p:grpSpPr>
        <a:xfrm>
          <a:off y="0" x="0"/>
          <a:ext cy="0" cx="0"/>
          <a:chOff y="0" x="0"/>
          <a:chExt cy="0" cx="0"/>
        </a:xfrm>
      </p:grpSpPr>
      <p:sp>
        <p:nvSpPr>
          <p:cNvPr id="925" name="Shape 92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26" name="Shape 926"/>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20" name="Shape 1020"/>
        <p:cNvGrpSpPr/>
        <p:nvPr/>
      </p:nvGrpSpPr>
      <p:grpSpPr>
        <a:xfrm>
          <a:off y="0" x="0"/>
          <a:ext cy="0" cx="0"/>
          <a:chOff y="0" x="0"/>
          <a:chExt cy="0" cx="0"/>
        </a:xfrm>
      </p:grpSpPr>
      <p:sp>
        <p:nvSpPr>
          <p:cNvPr id="1021" name="Shape 102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22" name="Shape 1022"/>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72" name="Shape 1172"/>
        <p:cNvGrpSpPr/>
        <p:nvPr/>
      </p:nvGrpSpPr>
      <p:grpSpPr>
        <a:xfrm>
          <a:off y="0" x="0"/>
          <a:ext cy="0" cx="0"/>
          <a:chOff y="0" x="0"/>
          <a:chExt cy="0" cx="0"/>
        </a:xfrm>
      </p:grpSpPr>
      <p:sp>
        <p:nvSpPr>
          <p:cNvPr id="1173" name="Shape 117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74" name="Shape 1174"/>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78" name="Shape 1178"/>
        <p:cNvGrpSpPr/>
        <p:nvPr/>
      </p:nvGrpSpPr>
      <p:grpSpPr>
        <a:xfrm>
          <a:off y="0" x="0"/>
          <a:ext cy="0" cx="0"/>
          <a:chOff y="0" x="0"/>
          <a:chExt cy="0" cx="0"/>
        </a:xfrm>
      </p:grpSpPr>
      <p:sp>
        <p:nvSpPr>
          <p:cNvPr id="1179" name="Shape 117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80" name="Shape 118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87" name="Shape 1187"/>
        <p:cNvGrpSpPr/>
        <p:nvPr/>
      </p:nvGrpSpPr>
      <p:grpSpPr>
        <a:xfrm>
          <a:off y="0" x="0"/>
          <a:ext cy="0" cx="0"/>
          <a:chOff y="0" x="0"/>
          <a:chExt cy="0" cx="0"/>
        </a:xfrm>
      </p:grpSpPr>
      <p:sp>
        <p:nvSpPr>
          <p:cNvPr id="1188" name="Shape 118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89" name="Shape 118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12" name="Shape 1212"/>
        <p:cNvGrpSpPr/>
        <p:nvPr/>
      </p:nvGrpSpPr>
      <p:grpSpPr>
        <a:xfrm>
          <a:off y="0" x="0"/>
          <a:ext cy="0" cx="0"/>
          <a:chOff y="0" x="0"/>
          <a:chExt cy="0" cx="0"/>
        </a:xfrm>
      </p:grpSpPr>
      <p:sp>
        <p:nvSpPr>
          <p:cNvPr id="1213" name="Shape 121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14" name="Shape 121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18" name="Shape 1218"/>
        <p:cNvGrpSpPr/>
        <p:nvPr/>
      </p:nvGrpSpPr>
      <p:grpSpPr>
        <a:xfrm>
          <a:off y="0" x="0"/>
          <a:ext cy="0" cx="0"/>
          <a:chOff y="0" x="0"/>
          <a:chExt cy="0" cx="0"/>
        </a:xfrm>
      </p:grpSpPr>
      <p:sp>
        <p:nvSpPr>
          <p:cNvPr id="1219" name="Shape 121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20" name="Shape 122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28" name="Shape 1228"/>
        <p:cNvGrpSpPr/>
        <p:nvPr/>
      </p:nvGrpSpPr>
      <p:grpSpPr>
        <a:xfrm>
          <a:off y="0" x="0"/>
          <a:ext cy="0" cx="0"/>
          <a:chOff y="0" x="0"/>
          <a:chExt cy="0" cx="0"/>
        </a:xfrm>
      </p:grpSpPr>
      <p:sp>
        <p:nvSpPr>
          <p:cNvPr id="1229" name="Shape 122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30" name="Shape 123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35" name="Shape 1235"/>
        <p:cNvGrpSpPr/>
        <p:nvPr/>
      </p:nvGrpSpPr>
      <p:grpSpPr>
        <a:xfrm>
          <a:off y="0" x="0"/>
          <a:ext cy="0" cx="0"/>
          <a:chOff y="0" x="0"/>
          <a:chExt cy="0" cx="0"/>
        </a:xfrm>
      </p:grpSpPr>
      <p:sp>
        <p:nvSpPr>
          <p:cNvPr id="1236" name="Shape 123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37" name="Shape 123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41" name="Shape 1241"/>
        <p:cNvGrpSpPr/>
        <p:nvPr/>
      </p:nvGrpSpPr>
      <p:grpSpPr>
        <a:xfrm>
          <a:off y="0" x="0"/>
          <a:ext cy="0" cx="0"/>
          <a:chOff y="0" x="0"/>
          <a:chExt cy="0" cx="0"/>
        </a:xfrm>
      </p:grpSpPr>
      <p:sp>
        <p:nvSpPr>
          <p:cNvPr id="1242" name="Shape 124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43" name="Shape 124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1" name="Shape 151"/>
        <p:cNvGrpSpPr/>
        <p:nvPr/>
      </p:nvGrpSpPr>
      <p:grpSpPr>
        <a:xfrm>
          <a:off y="0" x="0"/>
          <a:ext cy="0" cx="0"/>
          <a:chOff y="0" x="0"/>
          <a:chExt cy="0" cx="0"/>
        </a:xfrm>
      </p:grpSpPr>
      <p:sp>
        <p:nvSpPr>
          <p:cNvPr id="152" name="Shape 15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3" name="Shape 15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48" name="Shape 1248"/>
        <p:cNvGrpSpPr/>
        <p:nvPr/>
      </p:nvGrpSpPr>
      <p:grpSpPr>
        <a:xfrm>
          <a:off y="0" x="0"/>
          <a:ext cy="0" cx="0"/>
          <a:chOff y="0" x="0"/>
          <a:chExt cy="0" cx="0"/>
        </a:xfrm>
      </p:grpSpPr>
      <p:sp>
        <p:nvSpPr>
          <p:cNvPr id="1249" name="Shape 124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50" name="Shape 125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60" name="Shape 1260"/>
        <p:cNvGrpSpPr/>
        <p:nvPr/>
      </p:nvGrpSpPr>
      <p:grpSpPr>
        <a:xfrm>
          <a:off y="0" x="0"/>
          <a:ext cy="0" cx="0"/>
          <a:chOff y="0" x="0"/>
          <a:chExt cy="0" cx="0"/>
        </a:xfrm>
      </p:grpSpPr>
      <p:sp>
        <p:nvSpPr>
          <p:cNvPr id="1261" name="Shape 126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62" name="Shape 126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66" name="Shape 1266"/>
        <p:cNvGrpSpPr/>
        <p:nvPr/>
      </p:nvGrpSpPr>
      <p:grpSpPr>
        <a:xfrm>
          <a:off y="0" x="0"/>
          <a:ext cy="0" cx="0"/>
          <a:chOff y="0" x="0"/>
          <a:chExt cy="0" cx="0"/>
        </a:xfrm>
      </p:grpSpPr>
      <p:sp>
        <p:nvSpPr>
          <p:cNvPr id="1267" name="Shape 126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68" name="Shape 126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72" name="Shape 1272"/>
        <p:cNvGrpSpPr/>
        <p:nvPr/>
      </p:nvGrpSpPr>
      <p:grpSpPr>
        <a:xfrm>
          <a:off y="0" x="0"/>
          <a:ext cy="0" cx="0"/>
          <a:chOff y="0" x="0"/>
          <a:chExt cy="0" cx="0"/>
        </a:xfrm>
      </p:grpSpPr>
      <p:sp>
        <p:nvSpPr>
          <p:cNvPr id="1273" name="Shape 127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74" name="Shape 127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78" name="Shape 1278"/>
        <p:cNvGrpSpPr/>
        <p:nvPr/>
      </p:nvGrpSpPr>
      <p:grpSpPr>
        <a:xfrm>
          <a:off y="0" x="0"/>
          <a:ext cy="0" cx="0"/>
          <a:chOff y="0" x="0"/>
          <a:chExt cy="0" cx="0"/>
        </a:xfrm>
      </p:grpSpPr>
      <p:sp>
        <p:nvSpPr>
          <p:cNvPr id="1279" name="Shape 127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80" name="Shape 128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85" name="Shape 1285"/>
        <p:cNvGrpSpPr/>
        <p:nvPr/>
      </p:nvGrpSpPr>
      <p:grpSpPr>
        <a:xfrm>
          <a:off y="0" x="0"/>
          <a:ext cy="0" cx="0"/>
          <a:chOff y="0" x="0"/>
          <a:chExt cy="0" cx="0"/>
        </a:xfrm>
      </p:grpSpPr>
      <p:sp>
        <p:nvSpPr>
          <p:cNvPr id="1286" name="Shape 128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87" name="Shape 128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 Each board is assigned an unique address upon configuration.</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91" name="Shape 1291"/>
        <p:cNvGrpSpPr/>
        <p:nvPr/>
      </p:nvGrpSpPr>
      <p:grpSpPr>
        <a:xfrm>
          <a:off y="0" x="0"/>
          <a:ext cy="0" cx="0"/>
          <a:chOff y="0" x="0"/>
          <a:chExt cy="0" cx="0"/>
        </a:xfrm>
      </p:grpSpPr>
      <p:sp>
        <p:nvSpPr>
          <p:cNvPr id="1292" name="Shape 129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93" name="Shape 129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97" name="Shape 1297"/>
        <p:cNvGrpSpPr/>
        <p:nvPr/>
      </p:nvGrpSpPr>
      <p:grpSpPr>
        <a:xfrm>
          <a:off y="0" x="0"/>
          <a:ext cy="0" cx="0"/>
          <a:chOff y="0" x="0"/>
          <a:chExt cy="0" cx="0"/>
        </a:xfrm>
      </p:grpSpPr>
      <p:sp>
        <p:nvSpPr>
          <p:cNvPr id="1298" name="Shape 129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99" name="Shape 1299"/>
          <p:cNvSpPr txBox="1"/>
          <p:nvPr>
            <p:ph idx="1" type="body"/>
          </p:nvPr>
        </p:nvSpPr>
        <p:spPr>
          <a:xfrm>
            <a:off y="4343400" x="685800"/>
            <a:ext cy="4114800" cx="5486399"/>
          </a:xfrm>
          <a:prstGeom prst="rect">
            <a:avLst/>
          </a:prstGeom>
        </p:spPr>
        <p:txBody>
          <a:bodyPr bIns="91425" rIns="91425" lIns="91425" tIns="91425" anchor="t" anchorCtr="0">
            <a:noAutofit/>
          </a:bodyPr>
          <a:lstStyle/>
          <a:p>
            <a:pPr rtl="0">
              <a:spcBef>
                <a:spcPts val="0"/>
              </a:spcBef>
              <a:buNone/>
            </a:pPr>
            <a:r>
              <a:rPr lang="en"/>
              <a:t>→ Bug patched by LFEV-2014: they discard the first read and any reads that are all zeros</a:t>
            </a:r>
          </a:p>
          <a:p>
            <a:pPr rtl="0">
              <a:spcBef>
                <a:spcPts val="0"/>
              </a:spcBef>
              <a:buNone/>
            </a:pPr>
            <a:r>
              <a:t/>
            </a:r>
            <a:endParaRPr/>
          </a:p>
          <a:p>
            <a:pPr rtl="0" lvl="0" indent="-317500" marL="457200">
              <a:spcBef>
                <a:spcPts val="0"/>
              </a:spcBef>
              <a:buClr>
                <a:srgbClr val="000000"/>
              </a:buClr>
              <a:buSzPct val="127272"/>
              <a:buFont typeface="Arial"/>
              <a:buAutoNum type="arabicPeriod"/>
            </a:pPr>
            <a:r>
              <a:rPr lang="en"/>
              <a:t>slave can hold the clock line</a:t>
            </a:r>
          </a:p>
          <a:p>
            <a:pPr lvl="0" indent="-317500" marL="457200">
              <a:spcBef>
                <a:spcPts val="0"/>
              </a:spcBef>
              <a:buClr>
                <a:srgbClr val="000000"/>
              </a:buClr>
              <a:buSzPct val="127272"/>
              <a:buFont typeface="Arial"/>
              <a:buAutoNum type="arabicPeriod"/>
            </a:pPr>
            <a:r>
              <a:rPr lang="en"/>
              <a:t> </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04" name="Shape 1304"/>
        <p:cNvGrpSpPr/>
        <p:nvPr/>
      </p:nvGrpSpPr>
      <p:grpSpPr>
        <a:xfrm>
          <a:off y="0" x="0"/>
          <a:ext cy="0" cx="0"/>
          <a:chOff y="0" x="0"/>
          <a:chExt cy="0" cx="0"/>
        </a:xfrm>
      </p:grpSpPr>
      <p:sp>
        <p:nvSpPr>
          <p:cNvPr id="1305" name="Shape 130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06" name="Shape 130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11" name="Shape 1311"/>
        <p:cNvGrpSpPr/>
        <p:nvPr/>
      </p:nvGrpSpPr>
      <p:grpSpPr>
        <a:xfrm>
          <a:off y="0" x="0"/>
          <a:ext cy="0" cx="0"/>
          <a:chOff y="0" x="0"/>
          <a:chExt cy="0" cx="0"/>
        </a:xfrm>
      </p:grpSpPr>
      <p:sp>
        <p:nvSpPr>
          <p:cNvPr id="1312" name="Shape 131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13" name="Shape 1313"/>
          <p:cNvSpPr txBox="1"/>
          <p:nvPr>
            <p:ph idx="1" type="body"/>
          </p:nvPr>
        </p:nvSpPr>
        <p:spPr>
          <a:xfrm>
            <a:off y="4343400" x="685800"/>
            <a:ext cy="4114800" cx="5486399"/>
          </a:xfrm>
          <a:prstGeom prst="rect">
            <a:avLst/>
          </a:prstGeom>
        </p:spPr>
        <p:txBody>
          <a:bodyPr bIns="91425" rIns="91425" lIns="91425" tIns="91425" anchor="t" anchorCtr="0">
            <a:noAutofit/>
          </a:bodyPr>
          <a:lstStyle/>
          <a:p>
            <a:pPr rtl="0">
              <a:spcBef>
                <a:spcPts val="0"/>
              </a:spcBef>
              <a:buNone/>
            </a:pPr>
            <a:r>
              <a:rPr lang="en"/>
              <a:t>Last Year’s Design: Asserting 3.3 V on RST_POS of J3/J2 of the AMS board will reset it.</a:t>
            </a:r>
          </a:p>
          <a:p>
            <a:pPr>
              <a:spcBef>
                <a:spcPts val="0"/>
              </a:spcBef>
              <a:buNone/>
            </a:pPr>
            <a:r>
              <a:rPr lang="en"/>
              <a:t>This Year: including manual reset button to assert this through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7" name="Shape 157"/>
        <p:cNvGrpSpPr/>
        <p:nvPr/>
      </p:nvGrpSpPr>
      <p:grpSpPr>
        <a:xfrm>
          <a:off y="0" x="0"/>
          <a:ext cy="0" cx="0"/>
          <a:chOff y="0" x="0"/>
          <a:chExt cy="0" cx="0"/>
        </a:xfrm>
      </p:grpSpPr>
      <p:sp>
        <p:nvSpPr>
          <p:cNvPr id="158" name="Shape 15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9" name="Shape 15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17" name="Shape 1317"/>
        <p:cNvGrpSpPr/>
        <p:nvPr/>
      </p:nvGrpSpPr>
      <p:grpSpPr>
        <a:xfrm>
          <a:off y="0" x="0"/>
          <a:ext cy="0" cx="0"/>
          <a:chOff y="0" x="0"/>
          <a:chExt cy="0" cx="0"/>
        </a:xfrm>
      </p:grpSpPr>
      <p:sp>
        <p:nvSpPr>
          <p:cNvPr id="1318" name="Shape 131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19" name="Shape 131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23" name="Shape 1323"/>
        <p:cNvGrpSpPr/>
        <p:nvPr/>
      </p:nvGrpSpPr>
      <p:grpSpPr>
        <a:xfrm>
          <a:off y="0" x="0"/>
          <a:ext cy="0" cx="0"/>
          <a:chOff y="0" x="0"/>
          <a:chExt cy="0" cx="0"/>
        </a:xfrm>
      </p:grpSpPr>
      <p:sp>
        <p:nvSpPr>
          <p:cNvPr id="1324" name="Shape 132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25" name="Shape 132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31" name="Shape 1331"/>
        <p:cNvGrpSpPr/>
        <p:nvPr/>
      </p:nvGrpSpPr>
      <p:grpSpPr>
        <a:xfrm>
          <a:off y="0" x="0"/>
          <a:ext cy="0" cx="0"/>
          <a:chOff y="0" x="0"/>
          <a:chExt cy="0" cx="0"/>
        </a:xfrm>
      </p:grpSpPr>
      <p:sp>
        <p:nvSpPr>
          <p:cNvPr id="1332" name="Shape 133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33" name="Shape 1333"/>
          <p:cNvSpPr txBox="1"/>
          <p:nvPr>
            <p:ph idx="1" type="body"/>
          </p:nvPr>
        </p:nvSpPr>
        <p:spPr>
          <a:xfrm>
            <a:off y="4343400" x="685800"/>
            <a:ext cy="4114800" cx="5486399"/>
          </a:xfrm>
          <a:prstGeom prst="rect">
            <a:avLst/>
          </a:prstGeom>
        </p:spPr>
        <p:txBody>
          <a:bodyPr bIns="91425" rIns="91425" lIns="91425" tIns="91425" anchor="t" anchorCtr="0">
            <a:noAutofit/>
          </a:bodyPr>
          <a:lstStyle/>
          <a:p>
            <a:pPr rtl="0">
              <a:spcBef>
                <a:spcPts val="0"/>
              </a:spcBef>
              <a:buNone/>
            </a:pPr>
            <a:r>
              <a:rPr b="1" lang="en"/>
              <a:t>PUSHBUTTON</a:t>
            </a:r>
          </a:p>
          <a:p>
            <a:pPr rtl="0" lvl="0" indent="-317500" marL="457200">
              <a:spcBef>
                <a:spcPts val="0"/>
              </a:spcBef>
              <a:buClr>
                <a:srgbClr val="000000"/>
              </a:buClr>
              <a:buSzPct val="127272"/>
              <a:buFont typeface="Arial"/>
              <a:buChar char="-"/>
            </a:pPr>
            <a:r>
              <a:rPr lang="en"/>
              <a:t>meets requirements: splashproof &amp; waterproof</a:t>
            </a:r>
          </a:p>
          <a:p>
            <a:pPr lvl="0" indent="-317500" marL="457200">
              <a:spcBef>
                <a:spcPts val="0"/>
              </a:spcBef>
              <a:buClr>
                <a:srgbClr val="000000"/>
              </a:buClr>
              <a:buSzPct val="127272"/>
              <a:buFont typeface="Arial"/>
              <a:buChar char="-"/>
            </a:pPr>
            <a:r>
              <a:rPr lang="en"/>
              <a:t>UL standards</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37" name="Shape 1337"/>
        <p:cNvGrpSpPr/>
        <p:nvPr/>
      </p:nvGrpSpPr>
      <p:grpSpPr>
        <a:xfrm>
          <a:off y="0" x="0"/>
          <a:ext cy="0" cx="0"/>
          <a:chOff y="0" x="0"/>
          <a:chExt cy="0" cx="0"/>
        </a:xfrm>
      </p:grpSpPr>
      <p:sp>
        <p:nvSpPr>
          <p:cNvPr id="1338" name="Shape 133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39" name="Shape 133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43" name="Shape 1343"/>
        <p:cNvGrpSpPr/>
        <p:nvPr/>
      </p:nvGrpSpPr>
      <p:grpSpPr>
        <a:xfrm>
          <a:off y="0" x="0"/>
          <a:ext cy="0" cx="0"/>
          <a:chOff y="0" x="0"/>
          <a:chExt cy="0" cx="0"/>
        </a:xfrm>
      </p:grpSpPr>
      <p:sp>
        <p:nvSpPr>
          <p:cNvPr id="1344" name="Shape 134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45" name="Shape 134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50" name="Shape 1350"/>
        <p:cNvGrpSpPr/>
        <p:nvPr/>
      </p:nvGrpSpPr>
      <p:grpSpPr>
        <a:xfrm>
          <a:off y="0" x="0"/>
          <a:ext cy="0" cx="0"/>
          <a:chOff y="0" x="0"/>
          <a:chExt cy="0" cx="0"/>
        </a:xfrm>
      </p:grpSpPr>
      <p:sp>
        <p:nvSpPr>
          <p:cNvPr id="1351" name="Shape 135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52" name="Shape 135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58" name="Shape 1358"/>
        <p:cNvGrpSpPr/>
        <p:nvPr/>
      </p:nvGrpSpPr>
      <p:grpSpPr>
        <a:xfrm>
          <a:off y="0" x="0"/>
          <a:ext cy="0" cx="0"/>
          <a:chOff y="0" x="0"/>
          <a:chExt cy="0" cx="0"/>
        </a:xfrm>
      </p:grpSpPr>
      <p:sp>
        <p:nvSpPr>
          <p:cNvPr id="1359" name="Shape 135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60" name="Shape 136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66" name="Shape 1366"/>
        <p:cNvGrpSpPr/>
        <p:nvPr/>
      </p:nvGrpSpPr>
      <p:grpSpPr>
        <a:xfrm>
          <a:off y="0" x="0"/>
          <a:ext cy="0" cx="0"/>
          <a:chOff y="0" x="0"/>
          <a:chExt cy="0" cx="0"/>
        </a:xfrm>
      </p:grpSpPr>
      <p:sp>
        <p:nvSpPr>
          <p:cNvPr id="1367" name="Shape 136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68" name="Shape 136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73" name="Shape 1373"/>
        <p:cNvGrpSpPr/>
        <p:nvPr/>
      </p:nvGrpSpPr>
      <p:grpSpPr>
        <a:xfrm>
          <a:off y="0" x="0"/>
          <a:ext cy="0" cx="0"/>
          <a:chOff y="0" x="0"/>
          <a:chExt cy="0" cx="0"/>
        </a:xfrm>
      </p:grpSpPr>
      <p:sp>
        <p:nvSpPr>
          <p:cNvPr id="1374" name="Shape 137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75" name="Shape 137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80" name="Shape 1380"/>
        <p:cNvGrpSpPr/>
        <p:nvPr/>
      </p:nvGrpSpPr>
      <p:grpSpPr>
        <a:xfrm>
          <a:off y="0" x="0"/>
          <a:ext cy="0" cx="0"/>
          <a:chOff y="0" x="0"/>
          <a:chExt cy="0" cx="0"/>
        </a:xfrm>
      </p:grpSpPr>
      <p:sp>
        <p:nvSpPr>
          <p:cNvPr id="1381" name="Shape 138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82" name="Shape 138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3" name="Shape 163"/>
        <p:cNvGrpSpPr/>
        <p:nvPr/>
      </p:nvGrpSpPr>
      <p:grpSpPr>
        <a:xfrm>
          <a:off y="0" x="0"/>
          <a:ext cy="0" cx="0"/>
          <a:chOff y="0" x="0"/>
          <a:chExt cy="0" cx="0"/>
        </a:xfrm>
      </p:grpSpPr>
      <p:sp>
        <p:nvSpPr>
          <p:cNvPr id="164" name="Shape 16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5" name="Shape 16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87" name="Shape 1387"/>
        <p:cNvGrpSpPr/>
        <p:nvPr/>
      </p:nvGrpSpPr>
      <p:grpSpPr>
        <a:xfrm>
          <a:off y="0" x="0"/>
          <a:ext cy="0" cx="0"/>
          <a:chOff y="0" x="0"/>
          <a:chExt cy="0" cx="0"/>
        </a:xfrm>
      </p:grpSpPr>
      <p:sp>
        <p:nvSpPr>
          <p:cNvPr id="1388" name="Shape 138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89" name="Shape 138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94" name="Shape 1394"/>
        <p:cNvGrpSpPr/>
        <p:nvPr/>
      </p:nvGrpSpPr>
      <p:grpSpPr>
        <a:xfrm>
          <a:off y="0" x="0"/>
          <a:ext cy="0" cx="0"/>
          <a:chOff y="0" x="0"/>
          <a:chExt cy="0" cx="0"/>
        </a:xfrm>
      </p:grpSpPr>
      <p:sp>
        <p:nvSpPr>
          <p:cNvPr id="1395" name="Shape 139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96" name="Shape 139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00" name="Shape 1400"/>
        <p:cNvGrpSpPr/>
        <p:nvPr/>
      </p:nvGrpSpPr>
      <p:grpSpPr>
        <a:xfrm>
          <a:off y="0" x="0"/>
          <a:ext cy="0" cx="0"/>
          <a:chOff y="0" x="0"/>
          <a:chExt cy="0" cx="0"/>
        </a:xfrm>
      </p:grpSpPr>
      <p:sp>
        <p:nvSpPr>
          <p:cNvPr id="1401" name="Shape 140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02" name="Shape 140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07" name="Shape 1407"/>
        <p:cNvGrpSpPr/>
        <p:nvPr/>
      </p:nvGrpSpPr>
      <p:grpSpPr>
        <a:xfrm>
          <a:off y="0" x="0"/>
          <a:ext cy="0" cx="0"/>
          <a:chOff y="0" x="0"/>
          <a:chExt cy="0" cx="0"/>
        </a:xfrm>
      </p:grpSpPr>
      <p:sp>
        <p:nvSpPr>
          <p:cNvPr id="1408" name="Shape 140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09" name="Shape 140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14" name="Shape 1414"/>
        <p:cNvGrpSpPr/>
        <p:nvPr/>
      </p:nvGrpSpPr>
      <p:grpSpPr>
        <a:xfrm>
          <a:off y="0" x="0"/>
          <a:ext cy="0" cx="0"/>
          <a:chOff y="0" x="0"/>
          <a:chExt cy="0" cx="0"/>
        </a:xfrm>
      </p:grpSpPr>
      <p:sp>
        <p:nvSpPr>
          <p:cNvPr id="1415" name="Shape 141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16" name="Shape 141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21" name="Shape 1421"/>
        <p:cNvGrpSpPr/>
        <p:nvPr/>
      </p:nvGrpSpPr>
      <p:grpSpPr>
        <a:xfrm>
          <a:off y="0" x="0"/>
          <a:ext cy="0" cx="0"/>
          <a:chOff y="0" x="0"/>
          <a:chExt cy="0" cx="0"/>
        </a:xfrm>
      </p:grpSpPr>
      <p:sp>
        <p:nvSpPr>
          <p:cNvPr id="1422" name="Shape 142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23" name="Shape 142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28" name="Shape 1428"/>
        <p:cNvGrpSpPr/>
        <p:nvPr/>
      </p:nvGrpSpPr>
      <p:grpSpPr>
        <a:xfrm>
          <a:off y="0" x="0"/>
          <a:ext cy="0" cx="0"/>
          <a:chOff y="0" x="0"/>
          <a:chExt cy="0" cx="0"/>
        </a:xfrm>
      </p:grpSpPr>
      <p:sp>
        <p:nvSpPr>
          <p:cNvPr id="1429" name="Shape 142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30" name="Shape 143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37" name="Shape 1437"/>
        <p:cNvGrpSpPr/>
        <p:nvPr/>
      </p:nvGrpSpPr>
      <p:grpSpPr>
        <a:xfrm>
          <a:off y="0" x="0"/>
          <a:ext cy="0" cx="0"/>
          <a:chOff y="0" x="0"/>
          <a:chExt cy="0" cx="0"/>
        </a:xfrm>
      </p:grpSpPr>
      <p:sp>
        <p:nvSpPr>
          <p:cNvPr id="1438" name="Shape 143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39" name="Shape 143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43" name="Shape 1443"/>
        <p:cNvGrpSpPr/>
        <p:nvPr/>
      </p:nvGrpSpPr>
      <p:grpSpPr>
        <a:xfrm>
          <a:off y="0" x="0"/>
          <a:ext cy="0" cx="0"/>
          <a:chOff y="0" x="0"/>
          <a:chExt cy="0" cx="0"/>
        </a:xfrm>
      </p:grpSpPr>
      <p:sp>
        <p:nvSpPr>
          <p:cNvPr id="1444" name="Shape 144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45" name="Shape 144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50" name="Shape 1450"/>
        <p:cNvGrpSpPr/>
        <p:nvPr/>
      </p:nvGrpSpPr>
      <p:grpSpPr>
        <a:xfrm>
          <a:off y="0" x="0"/>
          <a:ext cy="0" cx="0"/>
          <a:chOff y="0" x="0"/>
          <a:chExt cy="0" cx="0"/>
        </a:xfrm>
      </p:grpSpPr>
      <p:sp>
        <p:nvSpPr>
          <p:cNvPr id="1451" name="Shape 145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52" name="Shape 145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9" name="Shape 169"/>
        <p:cNvGrpSpPr/>
        <p:nvPr/>
      </p:nvGrpSpPr>
      <p:grpSpPr>
        <a:xfrm>
          <a:off y="0" x="0"/>
          <a:ext cy="0" cx="0"/>
          <a:chOff y="0" x="0"/>
          <a:chExt cy="0" cx="0"/>
        </a:xfrm>
      </p:grpSpPr>
      <p:sp>
        <p:nvSpPr>
          <p:cNvPr id="170" name="Shape 17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71" name="Shape 171"/>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57" name="Shape 1457"/>
        <p:cNvGrpSpPr/>
        <p:nvPr/>
      </p:nvGrpSpPr>
      <p:grpSpPr>
        <a:xfrm>
          <a:off y="0" x="0"/>
          <a:ext cy="0" cx="0"/>
          <a:chOff y="0" x="0"/>
          <a:chExt cy="0" cx="0"/>
        </a:xfrm>
      </p:grpSpPr>
      <p:sp>
        <p:nvSpPr>
          <p:cNvPr id="1458" name="Shape 145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59" name="Shape 145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64" name="Shape 1464"/>
        <p:cNvGrpSpPr/>
        <p:nvPr/>
      </p:nvGrpSpPr>
      <p:grpSpPr>
        <a:xfrm>
          <a:off y="0" x="0"/>
          <a:ext cy="0" cx="0"/>
          <a:chOff y="0" x="0"/>
          <a:chExt cy="0" cx="0"/>
        </a:xfrm>
      </p:grpSpPr>
      <p:sp>
        <p:nvSpPr>
          <p:cNvPr id="1465" name="Shape 146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66" name="Shape 146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71" name="Shape 1471"/>
        <p:cNvGrpSpPr/>
        <p:nvPr/>
      </p:nvGrpSpPr>
      <p:grpSpPr>
        <a:xfrm>
          <a:off y="0" x="0"/>
          <a:ext cy="0" cx="0"/>
          <a:chOff y="0" x="0"/>
          <a:chExt cy="0" cx="0"/>
        </a:xfrm>
      </p:grpSpPr>
      <p:sp>
        <p:nvSpPr>
          <p:cNvPr id="1472" name="Shape 147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73" name="Shape 147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77" name="Shape 1477"/>
        <p:cNvGrpSpPr/>
        <p:nvPr/>
      </p:nvGrpSpPr>
      <p:grpSpPr>
        <a:xfrm>
          <a:off y="0" x="0"/>
          <a:ext cy="0" cx="0"/>
          <a:chOff y="0" x="0"/>
          <a:chExt cy="0" cx="0"/>
        </a:xfrm>
      </p:grpSpPr>
      <p:sp>
        <p:nvSpPr>
          <p:cNvPr id="1478" name="Shape 147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79" name="Shape 147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83" name="Shape 1483"/>
        <p:cNvGrpSpPr/>
        <p:nvPr/>
      </p:nvGrpSpPr>
      <p:grpSpPr>
        <a:xfrm>
          <a:off y="0" x="0"/>
          <a:ext cy="0" cx="0"/>
          <a:chOff y="0" x="0"/>
          <a:chExt cy="0" cx="0"/>
        </a:xfrm>
      </p:grpSpPr>
      <p:sp>
        <p:nvSpPr>
          <p:cNvPr id="1484" name="Shape 148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85" name="Shape 148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89" name="Shape 1489"/>
        <p:cNvGrpSpPr/>
        <p:nvPr/>
      </p:nvGrpSpPr>
      <p:grpSpPr>
        <a:xfrm>
          <a:off y="0" x="0"/>
          <a:ext cy="0" cx="0"/>
          <a:chOff y="0" x="0"/>
          <a:chExt cy="0" cx="0"/>
        </a:xfrm>
      </p:grpSpPr>
      <p:sp>
        <p:nvSpPr>
          <p:cNvPr id="1490" name="Shape 149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91" name="Shape 149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95" name="Shape 1495"/>
        <p:cNvGrpSpPr/>
        <p:nvPr/>
      </p:nvGrpSpPr>
      <p:grpSpPr>
        <a:xfrm>
          <a:off y="0" x="0"/>
          <a:ext cy="0" cx="0"/>
          <a:chOff y="0" x="0"/>
          <a:chExt cy="0" cx="0"/>
        </a:xfrm>
      </p:grpSpPr>
      <p:sp>
        <p:nvSpPr>
          <p:cNvPr id="1496" name="Shape 149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97" name="Shape 149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01" name="Shape 1501"/>
        <p:cNvGrpSpPr/>
        <p:nvPr/>
      </p:nvGrpSpPr>
      <p:grpSpPr>
        <a:xfrm>
          <a:off y="0" x="0"/>
          <a:ext cy="0" cx="0"/>
          <a:chOff y="0" x="0"/>
          <a:chExt cy="0" cx="0"/>
        </a:xfrm>
      </p:grpSpPr>
      <p:sp>
        <p:nvSpPr>
          <p:cNvPr id="1502" name="Shape 150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03" name="Shape 150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07" name="Shape 1507"/>
        <p:cNvGrpSpPr/>
        <p:nvPr/>
      </p:nvGrpSpPr>
      <p:grpSpPr>
        <a:xfrm>
          <a:off y="0" x="0"/>
          <a:ext cy="0" cx="0"/>
          <a:chOff y="0" x="0"/>
          <a:chExt cy="0" cx="0"/>
        </a:xfrm>
      </p:grpSpPr>
      <p:sp>
        <p:nvSpPr>
          <p:cNvPr id="1508" name="Shape 150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09" name="Shape 150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13" name="Shape 1513"/>
        <p:cNvGrpSpPr/>
        <p:nvPr/>
      </p:nvGrpSpPr>
      <p:grpSpPr>
        <a:xfrm>
          <a:off y="0" x="0"/>
          <a:ext cy="0" cx="0"/>
          <a:chOff y="0" x="0"/>
          <a:chExt cy="0" cx="0"/>
        </a:xfrm>
      </p:grpSpPr>
      <p:sp>
        <p:nvSpPr>
          <p:cNvPr id="1514" name="Shape 151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15" name="Shape 151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4" name="Shape 174"/>
        <p:cNvGrpSpPr/>
        <p:nvPr/>
      </p:nvGrpSpPr>
      <p:grpSpPr>
        <a:xfrm>
          <a:off y="0" x="0"/>
          <a:ext cy="0" cx="0"/>
          <a:chOff y="0" x="0"/>
          <a:chExt cy="0" cx="0"/>
        </a:xfrm>
      </p:grpSpPr>
      <p:sp>
        <p:nvSpPr>
          <p:cNvPr id="175" name="Shape 17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76" name="Shape 176"/>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19" name="Shape 1519"/>
        <p:cNvGrpSpPr/>
        <p:nvPr/>
      </p:nvGrpSpPr>
      <p:grpSpPr>
        <a:xfrm>
          <a:off y="0" x="0"/>
          <a:ext cy="0" cx="0"/>
          <a:chOff y="0" x="0"/>
          <a:chExt cy="0" cx="0"/>
        </a:xfrm>
      </p:grpSpPr>
      <p:sp>
        <p:nvSpPr>
          <p:cNvPr id="1520" name="Shape 152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21" name="Shape 152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25" name="Shape 1525"/>
        <p:cNvGrpSpPr/>
        <p:nvPr/>
      </p:nvGrpSpPr>
      <p:grpSpPr>
        <a:xfrm>
          <a:off y="0" x="0"/>
          <a:ext cy="0" cx="0"/>
          <a:chOff y="0" x="0"/>
          <a:chExt cy="0" cx="0"/>
        </a:xfrm>
      </p:grpSpPr>
      <p:sp>
        <p:nvSpPr>
          <p:cNvPr id="1526" name="Shape 152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27" name="Shape 152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31" name="Shape 1531"/>
        <p:cNvGrpSpPr/>
        <p:nvPr/>
      </p:nvGrpSpPr>
      <p:grpSpPr>
        <a:xfrm>
          <a:off y="0" x="0"/>
          <a:ext cy="0" cx="0"/>
          <a:chOff y="0" x="0"/>
          <a:chExt cy="0" cx="0"/>
        </a:xfrm>
      </p:grpSpPr>
      <p:sp>
        <p:nvSpPr>
          <p:cNvPr id="1532" name="Shape 153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33" name="Shape 153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37" name="Shape 1537"/>
        <p:cNvGrpSpPr/>
        <p:nvPr/>
      </p:nvGrpSpPr>
      <p:grpSpPr>
        <a:xfrm>
          <a:off y="0" x="0"/>
          <a:ext cy="0" cx="0"/>
          <a:chOff y="0" x="0"/>
          <a:chExt cy="0" cx="0"/>
        </a:xfrm>
      </p:grpSpPr>
      <p:sp>
        <p:nvSpPr>
          <p:cNvPr id="1538" name="Shape 153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39" name="Shape 153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43" name="Shape 1543"/>
        <p:cNvGrpSpPr/>
        <p:nvPr/>
      </p:nvGrpSpPr>
      <p:grpSpPr>
        <a:xfrm>
          <a:off y="0" x="0"/>
          <a:ext cy="0" cx="0"/>
          <a:chOff y="0" x="0"/>
          <a:chExt cy="0" cx="0"/>
        </a:xfrm>
      </p:grpSpPr>
      <p:sp>
        <p:nvSpPr>
          <p:cNvPr id="1544" name="Shape 154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45" name="Shape 154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49" name="Shape 1549"/>
        <p:cNvGrpSpPr/>
        <p:nvPr/>
      </p:nvGrpSpPr>
      <p:grpSpPr>
        <a:xfrm>
          <a:off y="0" x="0"/>
          <a:ext cy="0" cx="0"/>
          <a:chOff y="0" x="0"/>
          <a:chExt cy="0" cx="0"/>
        </a:xfrm>
      </p:grpSpPr>
      <p:sp>
        <p:nvSpPr>
          <p:cNvPr id="1550" name="Shape 155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51" name="Shape 155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55" name="Shape 1555"/>
        <p:cNvGrpSpPr/>
        <p:nvPr/>
      </p:nvGrpSpPr>
      <p:grpSpPr>
        <a:xfrm>
          <a:off y="0" x="0"/>
          <a:ext cy="0" cx="0"/>
          <a:chOff y="0" x="0"/>
          <a:chExt cy="0" cx="0"/>
        </a:xfrm>
      </p:grpSpPr>
      <p:sp>
        <p:nvSpPr>
          <p:cNvPr id="1556" name="Shape 155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57" name="Shape 155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60" name="Shape 1560"/>
        <p:cNvGrpSpPr/>
        <p:nvPr/>
      </p:nvGrpSpPr>
      <p:grpSpPr>
        <a:xfrm>
          <a:off y="0" x="0"/>
          <a:ext cy="0" cx="0"/>
          <a:chOff y="0" x="0"/>
          <a:chExt cy="0" cx="0"/>
        </a:xfrm>
      </p:grpSpPr>
      <p:sp>
        <p:nvSpPr>
          <p:cNvPr id="1561" name="Shape 156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62" name="Shape 1562"/>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Close to physical layout on car -Sam</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65" name="Shape 1565"/>
        <p:cNvGrpSpPr/>
        <p:nvPr/>
      </p:nvGrpSpPr>
      <p:grpSpPr>
        <a:xfrm>
          <a:off y="0" x="0"/>
          <a:ext cy="0" cx="0"/>
          <a:chOff y="0" x="0"/>
          <a:chExt cy="0" cx="0"/>
        </a:xfrm>
      </p:grpSpPr>
      <p:sp>
        <p:nvSpPr>
          <p:cNvPr id="1566" name="Shape 156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67" name="Shape 1567"/>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Look in Lab -Sam</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70" name="Shape 1570"/>
        <p:cNvGrpSpPr/>
        <p:nvPr/>
      </p:nvGrpSpPr>
      <p:grpSpPr>
        <a:xfrm>
          <a:off y="0" x="0"/>
          <a:ext cy="0" cx="0"/>
          <a:chOff y="0" x="0"/>
          <a:chExt cy="0" cx="0"/>
        </a:xfrm>
      </p:grpSpPr>
      <p:sp>
        <p:nvSpPr>
          <p:cNvPr id="1571" name="Shape 157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72" name="Shape 1572"/>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GLV Connections, Hubs are JGB’s?? -Sam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0" name="Shape 180"/>
        <p:cNvGrpSpPr/>
        <p:nvPr/>
      </p:nvGrpSpPr>
      <p:grpSpPr>
        <a:xfrm>
          <a:off y="0" x="0"/>
          <a:ext cy="0" cx="0"/>
          <a:chOff y="0" x="0"/>
          <a:chExt cy="0" cx="0"/>
        </a:xfrm>
      </p:grpSpPr>
      <p:sp>
        <p:nvSpPr>
          <p:cNvPr id="181" name="Shape 18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2" name="Shape 18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75" name="Shape 1575"/>
        <p:cNvGrpSpPr/>
        <p:nvPr/>
      </p:nvGrpSpPr>
      <p:grpSpPr>
        <a:xfrm>
          <a:off y="0" x="0"/>
          <a:ext cy="0" cx="0"/>
          <a:chOff y="0" x="0"/>
          <a:chExt cy="0" cx="0"/>
        </a:xfrm>
      </p:grpSpPr>
      <p:sp>
        <p:nvSpPr>
          <p:cNvPr id="1576" name="Shape 157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77" name="Shape 1577"/>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High Voltage for DYNO -DYNO</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80" name="Shape 1580"/>
        <p:cNvGrpSpPr/>
        <p:nvPr/>
      </p:nvGrpSpPr>
      <p:grpSpPr>
        <a:xfrm>
          <a:off y="0" x="0"/>
          <a:ext cy="0" cx="0"/>
          <a:chOff y="0" x="0"/>
          <a:chExt cy="0" cx="0"/>
        </a:xfrm>
      </p:grpSpPr>
      <p:sp>
        <p:nvSpPr>
          <p:cNvPr id="1581" name="Shape 158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82" name="Shape 1582"/>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More DYNO connections -DYNO</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85" name="Shape 1585"/>
        <p:cNvGrpSpPr/>
        <p:nvPr/>
      </p:nvGrpSpPr>
      <p:grpSpPr>
        <a:xfrm>
          <a:off y="0" x="0"/>
          <a:ext cy="0" cx="0"/>
          <a:chOff y="0" x="0"/>
          <a:chExt cy="0" cx="0"/>
        </a:xfrm>
      </p:grpSpPr>
      <p:sp>
        <p:nvSpPr>
          <p:cNvPr id="1586" name="Shape 158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87" name="Shape 1587"/>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Full System ICD -Sam</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91" name="Shape 1591"/>
        <p:cNvGrpSpPr/>
        <p:nvPr/>
      </p:nvGrpSpPr>
      <p:grpSpPr>
        <a:xfrm>
          <a:off y="0" x="0"/>
          <a:ext cy="0" cx="0"/>
          <a:chOff y="0" x="0"/>
          <a:chExt cy="0" cx="0"/>
        </a:xfrm>
      </p:grpSpPr>
      <p:sp>
        <p:nvSpPr>
          <p:cNvPr id="1592" name="Shape 159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93" name="Shape 159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97" name="Shape 1597"/>
        <p:cNvGrpSpPr/>
        <p:nvPr/>
      </p:nvGrpSpPr>
      <p:grpSpPr>
        <a:xfrm>
          <a:off y="0" x="0"/>
          <a:ext cy="0" cx="0"/>
          <a:chOff y="0" x="0"/>
          <a:chExt cy="0" cx="0"/>
        </a:xfrm>
      </p:grpSpPr>
      <p:sp>
        <p:nvSpPr>
          <p:cNvPr id="1598" name="Shape 159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99" name="Shape 159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05" name="Shape 1605"/>
        <p:cNvGrpSpPr/>
        <p:nvPr/>
      </p:nvGrpSpPr>
      <p:grpSpPr>
        <a:xfrm>
          <a:off y="0" x="0"/>
          <a:ext cy="0" cx="0"/>
          <a:chOff y="0" x="0"/>
          <a:chExt cy="0" cx="0"/>
        </a:xfrm>
      </p:grpSpPr>
      <p:sp>
        <p:nvSpPr>
          <p:cNvPr id="1606" name="Shape 160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07" name="Shape 160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11" name="Shape 1611"/>
        <p:cNvGrpSpPr/>
        <p:nvPr/>
      </p:nvGrpSpPr>
      <p:grpSpPr>
        <a:xfrm>
          <a:off y="0" x="0"/>
          <a:ext cy="0" cx="0"/>
          <a:chOff y="0" x="0"/>
          <a:chExt cy="0" cx="0"/>
        </a:xfrm>
      </p:grpSpPr>
      <p:sp>
        <p:nvSpPr>
          <p:cNvPr id="1612" name="Shape 161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13" name="Shape 1613"/>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Block Diagram inside the Cockpit - Yiming</a:t>
            </a: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17" name="Shape 1617"/>
        <p:cNvGrpSpPr/>
        <p:nvPr/>
      </p:nvGrpSpPr>
      <p:grpSpPr>
        <a:xfrm>
          <a:off y="0" x="0"/>
          <a:ext cy="0" cx="0"/>
          <a:chOff y="0" x="0"/>
          <a:chExt cy="0" cx="0"/>
        </a:xfrm>
      </p:grpSpPr>
      <p:sp>
        <p:nvSpPr>
          <p:cNvPr id="1618" name="Shape 161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19" name="Shape 161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23" name="Shape 1623"/>
        <p:cNvGrpSpPr/>
        <p:nvPr/>
      </p:nvGrpSpPr>
      <p:grpSpPr>
        <a:xfrm>
          <a:off y="0" x="0"/>
          <a:ext cy="0" cx="0"/>
          <a:chOff y="0" x="0"/>
          <a:chExt cy="0" cx="0"/>
        </a:xfrm>
      </p:grpSpPr>
      <p:sp>
        <p:nvSpPr>
          <p:cNvPr id="1624" name="Shape 162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25" name="Shape 162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29" name="Shape 1629"/>
        <p:cNvGrpSpPr/>
        <p:nvPr/>
      </p:nvGrpSpPr>
      <p:grpSpPr>
        <a:xfrm>
          <a:off y="0" x="0"/>
          <a:ext cy="0" cx="0"/>
          <a:chOff y="0" x="0"/>
          <a:chExt cy="0" cx="0"/>
        </a:xfrm>
      </p:grpSpPr>
      <p:sp>
        <p:nvSpPr>
          <p:cNvPr id="1630" name="Shape 163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31" name="Shape 163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6" name="Shape 186"/>
        <p:cNvGrpSpPr/>
        <p:nvPr/>
      </p:nvGrpSpPr>
      <p:grpSpPr>
        <a:xfrm>
          <a:off y="0" x="0"/>
          <a:ext cy="0" cx="0"/>
          <a:chOff y="0" x="0"/>
          <a:chExt cy="0" cx="0"/>
        </a:xfrm>
      </p:grpSpPr>
      <p:sp>
        <p:nvSpPr>
          <p:cNvPr id="187" name="Shape 18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8" name="Shape 18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35" name="Shape 1635"/>
        <p:cNvGrpSpPr/>
        <p:nvPr/>
      </p:nvGrpSpPr>
      <p:grpSpPr>
        <a:xfrm>
          <a:off y="0" x="0"/>
          <a:ext cy="0" cx="0"/>
          <a:chOff y="0" x="0"/>
          <a:chExt cy="0" cx="0"/>
        </a:xfrm>
      </p:grpSpPr>
      <p:sp>
        <p:nvSpPr>
          <p:cNvPr id="1636" name="Shape 163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37" name="Shape 163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43" name="Shape 1643"/>
        <p:cNvGrpSpPr/>
        <p:nvPr/>
      </p:nvGrpSpPr>
      <p:grpSpPr>
        <a:xfrm>
          <a:off y="0" x="0"/>
          <a:ext cy="0" cx="0"/>
          <a:chOff y="0" x="0"/>
          <a:chExt cy="0" cx="0"/>
        </a:xfrm>
      </p:grpSpPr>
      <p:sp>
        <p:nvSpPr>
          <p:cNvPr id="1644" name="Shape 164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45" name="Shape 164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50" name="Shape 1650"/>
        <p:cNvGrpSpPr/>
        <p:nvPr/>
      </p:nvGrpSpPr>
      <p:grpSpPr>
        <a:xfrm>
          <a:off y="0" x="0"/>
          <a:ext cy="0" cx="0"/>
          <a:chOff y="0" x="0"/>
          <a:chExt cy="0" cx="0"/>
        </a:xfrm>
      </p:grpSpPr>
      <p:sp>
        <p:nvSpPr>
          <p:cNvPr id="1651" name="Shape 165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52" name="Shape 165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56" name="Shape 1656"/>
        <p:cNvGrpSpPr/>
        <p:nvPr/>
      </p:nvGrpSpPr>
      <p:grpSpPr>
        <a:xfrm>
          <a:off y="0" x="0"/>
          <a:ext cy="0" cx="0"/>
          <a:chOff y="0" x="0"/>
          <a:chExt cy="0" cx="0"/>
        </a:xfrm>
      </p:grpSpPr>
      <p:sp>
        <p:nvSpPr>
          <p:cNvPr id="1657" name="Shape 165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58" name="Shape 165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62" name="Shape 1662"/>
        <p:cNvGrpSpPr/>
        <p:nvPr/>
      </p:nvGrpSpPr>
      <p:grpSpPr>
        <a:xfrm>
          <a:off y="0" x="0"/>
          <a:ext cy="0" cx="0"/>
          <a:chOff y="0" x="0"/>
          <a:chExt cy="0" cx="0"/>
        </a:xfrm>
      </p:grpSpPr>
      <p:sp>
        <p:nvSpPr>
          <p:cNvPr id="1663" name="Shape 166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64" name="Shape 166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68" name="Shape 1668"/>
        <p:cNvGrpSpPr/>
        <p:nvPr/>
      </p:nvGrpSpPr>
      <p:grpSpPr>
        <a:xfrm>
          <a:off y="0" x="0"/>
          <a:ext cy="0" cx="0"/>
          <a:chOff y="0" x="0"/>
          <a:chExt cy="0" cx="0"/>
        </a:xfrm>
      </p:grpSpPr>
      <p:sp>
        <p:nvSpPr>
          <p:cNvPr id="1669" name="Shape 166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70" name="Shape 167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77" name="Shape 1677"/>
        <p:cNvGrpSpPr/>
        <p:nvPr/>
      </p:nvGrpSpPr>
      <p:grpSpPr>
        <a:xfrm>
          <a:off y="0" x="0"/>
          <a:ext cy="0" cx="0"/>
          <a:chOff y="0" x="0"/>
          <a:chExt cy="0" cx="0"/>
        </a:xfrm>
      </p:grpSpPr>
      <p:sp>
        <p:nvSpPr>
          <p:cNvPr id="1678" name="Shape 167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79" name="Shape 1679"/>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96" name="Shape 1696"/>
        <p:cNvGrpSpPr/>
        <p:nvPr/>
      </p:nvGrpSpPr>
      <p:grpSpPr>
        <a:xfrm>
          <a:off y="0" x="0"/>
          <a:ext cy="0" cx="0"/>
          <a:chOff y="0" x="0"/>
          <a:chExt cy="0" cx="0"/>
        </a:xfrm>
      </p:grpSpPr>
      <p:sp>
        <p:nvSpPr>
          <p:cNvPr id="1697" name="Shape 169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98" name="Shape 169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15" name="Shape 1715"/>
        <p:cNvGrpSpPr/>
        <p:nvPr/>
      </p:nvGrpSpPr>
      <p:grpSpPr>
        <a:xfrm>
          <a:off y="0" x="0"/>
          <a:ext cy="0" cx="0"/>
          <a:chOff y="0" x="0"/>
          <a:chExt cy="0" cx="0"/>
        </a:xfrm>
      </p:grpSpPr>
      <p:sp>
        <p:nvSpPr>
          <p:cNvPr id="1716" name="Shape 171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717" name="Shape 171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34" name="Shape 1734"/>
        <p:cNvGrpSpPr/>
        <p:nvPr/>
      </p:nvGrpSpPr>
      <p:grpSpPr>
        <a:xfrm>
          <a:off y="0" x="0"/>
          <a:ext cy="0" cx="0"/>
          <a:chOff y="0" x="0"/>
          <a:chExt cy="0" cx="0"/>
        </a:xfrm>
      </p:grpSpPr>
      <p:sp>
        <p:nvSpPr>
          <p:cNvPr id="1735" name="Shape 173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736" name="Shape 173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9" name="Shape 69"/>
        <p:cNvGrpSpPr/>
        <p:nvPr/>
      </p:nvGrpSpPr>
      <p:grpSpPr>
        <a:xfrm>
          <a:off y="0" x="0"/>
          <a:ext cy="0" cx="0"/>
          <a:chOff y="0" x="0"/>
          <a:chExt cy="0" cx="0"/>
        </a:xfrm>
      </p:grpSpPr>
      <p:sp>
        <p:nvSpPr>
          <p:cNvPr id="70" name="Shape 7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1" name="Shape 7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2" name="Shape 192"/>
        <p:cNvGrpSpPr/>
        <p:nvPr/>
      </p:nvGrpSpPr>
      <p:grpSpPr>
        <a:xfrm>
          <a:off y="0" x="0"/>
          <a:ext cy="0" cx="0"/>
          <a:chOff y="0" x="0"/>
          <a:chExt cy="0" cx="0"/>
        </a:xfrm>
      </p:grpSpPr>
      <p:sp>
        <p:nvSpPr>
          <p:cNvPr id="193" name="Shape 19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4" name="Shape 19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53" name="Shape 1753"/>
        <p:cNvGrpSpPr/>
        <p:nvPr/>
      </p:nvGrpSpPr>
      <p:grpSpPr>
        <a:xfrm>
          <a:off y="0" x="0"/>
          <a:ext cy="0" cx="0"/>
          <a:chOff y="0" x="0"/>
          <a:chExt cy="0" cx="0"/>
        </a:xfrm>
      </p:grpSpPr>
      <p:sp>
        <p:nvSpPr>
          <p:cNvPr id="1754" name="Shape 175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755" name="Shape 175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72" name="Shape 1772"/>
        <p:cNvGrpSpPr/>
        <p:nvPr/>
      </p:nvGrpSpPr>
      <p:grpSpPr>
        <a:xfrm>
          <a:off y="0" x="0"/>
          <a:ext cy="0" cx="0"/>
          <a:chOff y="0" x="0"/>
          <a:chExt cy="0" cx="0"/>
        </a:xfrm>
      </p:grpSpPr>
      <p:sp>
        <p:nvSpPr>
          <p:cNvPr id="1773" name="Shape 177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774" name="Shape 177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91" name="Shape 1791"/>
        <p:cNvGrpSpPr/>
        <p:nvPr/>
      </p:nvGrpSpPr>
      <p:grpSpPr>
        <a:xfrm>
          <a:off y="0" x="0"/>
          <a:ext cy="0" cx="0"/>
          <a:chOff y="0" x="0"/>
          <a:chExt cy="0" cx="0"/>
        </a:xfrm>
      </p:grpSpPr>
      <p:sp>
        <p:nvSpPr>
          <p:cNvPr id="1792" name="Shape 179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793" name="Shape 179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10" name="Shape 1810"/>
        <p:cNvGrpSpPr/>
        <p:nvPr/>
      </p:nvGrpSpPr>
      <p:grpSpPr>
        <a:xfrm>
          <a:off y="0" x="0"/>
          <a:ext cy="0" cx="0"/>
          <a:chOff y="0" x="0"/>
          <a:chExt cy="0" cx="0"/>
        </a:xfrm>
      </p:grpSpPr>
      <p:sp>
        <p:nvSpPr>
          <p:cNvPr id="1811" name="Shape 181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12" name="Shape 181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17" name="Shape 1817"/>
        <p:cNvGrpSpPr/>
        <p:nvPr/>
      </p:nvGrpSpPr>
      <p:grpSpPr>
        <a:xfrm>
          <a:off y="0" x="0"/>
          <a:ext cy="0" cx="0"/>
          <a:chOff y="0" x="0"/>
          <a:chExt cy="0" cx="0"/>
        </a:xfrm>
      </p:grpSpPr>
      <p:sp>
        <p:nvSpPr>
          <p:cNvPr id="1818" name="Shape 181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19" name="Shape 181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24" name="Shape 1824"/>
        <p:cNvGrpSpPr/>
        <p:nvPr/>
      </p:nvGrpSpPr>
      <p:grpSpPr>
        <a:xfrm>
          <a:off y="0" x="0"/>
          <a:ext cy="0" cx="0"/>
          <a:chOff y="0" x="0"/>
          <a:chExt cy="0" cx="0"/>
        </a:xfrm>
      </p:grpSpPr>
      <p:sp>
        <p:nvSpPr>
          <p:cNvPr id="1825" name="Shape 182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26" name="Shape 182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31" name="Shape 1831"/>
        <p:cNvGrpSpPr/>
        <p:nvPr/>
      </p:nvGrpSpPr>
      <p:grpSpPr>
        <a:xfrm>
          <a:off y="0" x="0"/>
          <a:ext cy="0" cx="0"/>
          <a:chOff y="0" x="0"/>
          <a:chExt cy="0" cx="0"/>
        </a:xfrm>
      </p:grpSpPr>
      <p:sp>
        <p:nvSpPr>
          <p:cNvPr id="1832" name="Shape 183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33" name="Shape 183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50" name="Shape 1850"/>
        <p:cNvGrpSpPr/>
        <p:nvPr/>
      </p:nvGrpSpPr>
      <p:grpSpPr>
        <a:xfrm>
          <a:off y="0" x="0"/>
          <a:ext cy="0" cx="0"/>
          <a:chOff y="0" x="0"/>
          <a:chExt cy="0" cx="0"/>
        </a:xfrm>
      </p:grpSpPr>
      <p:sp>
        <p:nvSpPr>
          <p:cNvPr id="1851" name="Shape 185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52" name="Shape 185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56" name="Shape 1856"/>
        <p:cNvGrpSpPr/>
        <p:nvPr/>
      </p:nvGrpSpPr>
      <p:grpSpPr>
        <a:xfrm>
          <a:off y="0" x="0"/>
          <a:ext cy="0" cx="0"/>
          <a:chOff y="0" x="0"/>
          <a:chExt cy="0" cx="0"/>
        </a:xfrm>
      </p:grpSpPr>
      <p:sp>
        <p:nvSpPr>
          <p:cNvPr id="1857" name="Shape 185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58" name="Shape 185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62" name="Shape 1862"/>
        <p:cNvGrpSpPr/>
        <p:nvPr/>
      </p:nvGrpSpPr>
      <p:grpSpPr>
        <a:xfrm>
          <a:off y="0" x="0"/>
          <a:ext cy="0" cx="0"/>
          <a:chOff y="0" x="0"/>
          <a:chExt cy="0" cx="0"/>
        </a:xfrm>
      </p:grpSpPr>
      <p:sp>
        <p:nvSpPr>
          <p:cNvPr id="1863" name="Shape 186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64" name="Shape 186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0" name="Shape 200"/>
        <p:cNvGrpSpPr/>
        <p:nvPr/>
      </p:nvGrpSpPr>
      <p:grpSpPr>
        <a:xfrm>
          <a:off y="0" x="0"/>
          <a:ext cy="0" cx="0"/>
          <a:chOff y="0" x="0"/>
          <a:chExt cy="0" cx="0"/>
        </a:xfrm>
      </p:grpSpPr>
      <p:sp>
        <p:nvSpPr>
          <p:cNvPr id="201" name="Shape 20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2" name="Shape 20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73" name="Shape 1873"/>
        <p:cNvGrpSpPr/>
        <p:nvPr/>
      </p:nvGrpSpPr>
      <p:grpSpPr>
        <a:xfrm>
          <a:off y="0" x="0"/>
          <a:ext cy="0" cx="0"/>
          <a:chOff y="0" x="0"/>
          <a:chExt cy="0" cx="0"/>
        </a:xfrm>
      </p:grpSpPr>
      <p:sp>
        <p:nvSpPr>
          <p:cNvPr id="1874" name="Shape 187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75" name="Shape 187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86" name="Shape 1886"/>
        <p:cNvGrpSpPr/>
        <p:nvPr/>
      </p:nvGrpSpPr>
      <p:grpSpPr>
        <a:xfrm>
          <a:off y="0" x="0"/>
          <a:ext cy="0" cx="0"/>
          <a:chOff y="0" x="0"/>
          <a:chExt cy="0" cx="0"/>
        </a:xfrm>
      </p:grpSpPr>
      <p:sp>
        <p:nvSpPr>
          <p:cNvPr id="1887" name="Shape 188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88" name="Shape 188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92" name="Shape 1892"/>
        <p:cNvGrpSpPr/>
        <p:nvPr/>
      </p:nvGrpSpPr>
      <p:grpSpPr>
        <a:xfrm>
          <a:off y="0" x="0"/>
          <a:ext cy="0" cx="0"/>
          <a:chOff y="0" x="0"/>
          <a:chExt cy="0" cx="0"/>
        </a:xfrm>
      </p:grpSpPr>
      <p:sp>
        <p:nvSpPr>
          <p:cNvPr id="1893" name="Shape 189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94" name="Shape 189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98" name="Shape 1898"/>
        <p:cNvGrpSpPr/>
        <p:nvPr/>
      </p:nvGrpSpPr>
      <p:grpSpPr>
        <a:xfrm>
          <a:off y="0" x="0"/>
          <a:ext cy="0" cx="0"/>
          <a:chOff y="0" x="0"/>
          <a:chExt cy="0" cx="0"/>
        </a:xfrm>
      </p:grpSpPr>
      <p:sp>
        <p:nvSpPr>
          <p:cNvPr id="1899" name="Shape 189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00" name="Shape 190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04" name="Shape 1904"/>
        <p:cNvGrpSpPr/>
        <p:nvPr/>
      </p:nvGrpSpPr>
      <p:grpSpPr>
        <a:xfrm>
          <a:off y="0" x="0"/>
          <a:ext cy="0" cx="0"/>
          <a:chOff y="0" x="0"/>
          <a:chExt cy="0" cx="0"/>
        </a:xfrm>
      </p:grpSpPr>
      <p:sp>
        <p:nvSpPr>
          <p:cNvPr id="1905" name="Shape 190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06" name="Shape 190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10" name="Shape 1910"/>
        <p:cNvGrpSpPr/>
        <p:nvPr/>
      </p:nvGrpSpPr>
      <p:grpSpPr>
        <a:xfrm>
          <a:off y="0" x="0"/>
          <a:ext cy="0" cx="0"/>
          <a:chOff y="0" x="0"/>
          <a:chExt cy="0" cx="0"/>
        </a:xfrm>
      </p:grpSpPr>
      <p:sp>
        <p:nvSpPr>
          <p:cNvPr id="1911" name="Shape 191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12" name="Shape 191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16" name="Shape 1916"/>
        <p:cNvGrpSpPr/>
        <p:nvPr/>
      </p:nvGrpSpPr>
      <p:grpSpPr>
        <a:xfrm>
          <a:off y="0" x="0"/>
          <a:ext cy="0" cx="0"/>
          <a:chOff y="0" x="0"/>
          <a:chExt cy="0" cx="0"/>
        </a:xfrm>
      </p:grpSpPr>
      <p:sp>
        <p:nvSpPr>
          <p:cNvPr id="1917" name="Shape 191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18" name="Shape 191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22" name="Shape 1922"/>
        <p:cNvGrpSpPr/>
        <p:nvPr/>
      </p:nvGrpSpPr>
      <p:grpSpPr>
        <a:xfrm>
          <a:off y="0" x="0"/>
          <a:ext cy="0" cx="0"/>
          <a:chOff y="0" x="0"/>
          <a:chExt cy="0" cx="0"/>
        </a:xfrm>
      </p:grpSpPr>
      <p:sp>
        <p:nvSpPr>
          <p:cNvPr id="1923" name="Shape 192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24" name="Shape 192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28" name="Shape 1928"/>
        <p:cNvGrpSpPr/>
        <p:nvPr/>
      </p:nvGrpSpPr>
      <p:grpSpPr>
        <a:xfrm>
          <a:off y="0" x="0"/>
          <a:ext cy="0" cx="0"/>
          <a:chOff y="0" x="0"/>
          <a:chExt cy="0" cx="0"/>
        </a:xfrm>
      </p:grpSpPr>
      <p:sp>
        <p:nvSpPr>
          <p:cNvPr id="1929" name="Shape 192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30" name="Shape 193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34" name="Shape 1934"/>
        <p:cNvGrpSpPr/>
        <p:nvPr/>
      </p:nvGrpSpPr>
      <p:grpSpPr>
        <a:xfrm>
          <a:off y="0" x="0"/>
          <a:ext cy="0" cx="0"/>
          <a:chOff y="0" x="0"/>
          <a:chExt cy="0" cx="0"/>
        </a:xfrm>
      </p:grpSpPr>
      <p:sp>
        <p:nvSpPr>
          <p:cNvPr id="1935" name="Shape 193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36" name="Shape 193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6" name="Shape 206"/>
        <p:cNvGrpSpPr/>
        <p:nvPr/>
      </p:nvGrpSpPr>
      <p:grpSpPr>
        <a:xfrm>
          <a:off y="0" x="0"/>
          <a:ext cy="0" cx="0"/>
          <a:chOff y="0" x="0"/>
          <a:chExt cy="0" cx="0"/>
        </a:xfrm>
      </p:grpSpPr>
      <p:sp>
        <p:nvSpPr>
          <p:cNvPr id="207" name="Shape 20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8" name="Shape 208"/>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40" name="Shape 1940"/>
        <p:cNvGrpSpPr/>
        <p:nvPr/>
      </p:nvGrpSpPr>
      <p:grpSpPr>
        <a:xfrm>
          <a:off y="0" x="0"/>
          <a:ext cy="0" cx="0"/>
          <a:chOff y="0" x="0"/>
          <a:chExt cy="0" cx="0"/>
        </a:xfrm>
      </p:grpSpPr>
      <p:sp>
        <p:nvSpPr>
          <p:cNvPr id="1941" name="Shape 194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42" name="Shape 194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46" name="Shape 1946"/>
        <p:cNvGrpSpPr/>
        <p:nvPr/>
      </p:nvGrpSpPr>
      <p:grpSpPr>
        <a:xfrm>
          <a:off y="0" x="0"/>
          <a:ext cy="0" cx="0"/>
          <a:chOff y="0" x="0"/>
          <a:chExt cy="0" cx="0"/>
        </a:xfrm>
      </p:grpSpPr>
      <p:sp>
        <p:nvSpPr>
          <p:cNvPr id="1947" name="Shape 194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48" name="Shape 194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52" name="Shape 1952"/>
        <p:cNvGrpSpPr/>
        <p:nvPr/>
      </p:nvGrpSpPr>
      <p:grpSpPr>
        <a:xfrm>
          <a:off y="0" x="0"/>
          <a:ext cy="0" cx="0"/>
          <a:chOff y="0" x="0"/>
          <a:chExt cy="0" cx="0"/>
        </a:xfrm>
      </p:grpSpPr>
      <p:sp>
        <p:nvSpPr>
          <p:cNvPr id="1953" name="Shape 195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54" name="Shape 195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58" name="Shape 1958"/>
        <p:cNvGrpSpPr/>
        <p:nvPr/>
      </p:nvGrpSpPr>
      <p:grpSpPr>
        <a:xfrm>
          <a:off y="0" x="0"/>
          <a:ext cy="0" cx="0"/>
          <a:chOff y="0" x="0"/>
          <a:chExt cy="0" cx="0"/>
        </a:xfrm>
      </p:grpSpPr>
      <p:sp>
        <p:nvSpPr>
          <p:cNvPr id="1959" name="Shape 195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60" name="Shape 196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64" name="Shape 1964"/>
        <p:cNvGrpSpPr/>
        <p:nvPr/>
      </p:nvGrpSpPr>
      <p:grpSpPr>
        <a:xfrm>
          <a:off y="0" x="0"/>
          <a:ext cy="0" cx="0"/>
          <a:chOff y="0" x="0"/>
          <a:chExt cy="0" cx="0"/>
        </a:xfrm>
      </p:grpSpPr>
      <p:sp>
        <p:nvSpPr>
          <p:cNvPr id="1965" name="Shape 196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66" name="Shape 196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74" name="Shape 1974"/>
        <p:cNvGrpSpPr/>
        <p:nvPr/>
      </p:nvGrpSpPr>
      <p:grpSpPr>
        <a:xfrm>
          <a:off y="0" x="0"/>
          <a:ext cy="0" cx="0"/>
          <a:chOff y="0" x="0"/>
          <a:chExt cy="0" cx="0"/>
        </a:xfrm>
      </p:grpSpPr>
      <p:sp>
        <p:nvSpPr>
          <p:cNvPr id="1975" name="Shape 197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76" name="Shape 197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80" name="Shape 1980"/>
        <p:cNvGrpSpPr/>
        <p:nvPr/>
      </p:nvGrpSpPr>
      <p:grpSpPr>
        <a:xfrm>
          <a:off y="0" x="0"/>
          <a:ext cy="0" cx="0"/>
          <a:chOff y="0" x="0"/>
          <a:chExt cy="0" cx="0"/>
        </a:xfrm>
      </p:grpSpPr>
      <p:sp>
        <p:nvSpPr>
          <p:cNvPr id="1981" name="Shape 198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82" name="Shape 198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86" name="Shape 1986"/>
        <p:cNvGrpSpPr/>
        <p:nvPr/>
      </p:nvGrpSpPr>
      <p:grpSpPr>
        <a:xfrm>
          <a:off y="0" x="0"/>
          <a:ext cy="0" cx="0"/>
          <a:chOff y="0" x="0"/>
          <a:chExt cy="0" cx="0"/>
        </a:xfrm>
      </p:grpSpPr>
      <p:sp>
        <p:nvSpPr>
          <p:cNvPr id="1987" name="Shape 198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88" name="Shape 198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92" name="Shape 1992"/>
        <p:cNvGrpSpPr/>
        <p:nvPr/>
      </p:nvGrpSpPr>
      <p:grpSpPr>
        <a:xfrm>
          <a:off y="0" x="0"/>
          <a:ext cy="0" cx="0"/>
          <a:chOff y="0" x="0"/>
          <a:chExt cy="0" cx="0"/>
        </a:xfrm>
      </p:grpSpPr>
      <p:sp>
        <p:nvSpPr>
          <p:cNvPr id="1993" name="Shape 199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94" name="Shape 199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98" name="Shape 1998"/>
        <p:cNvGrpSpPr/>
        <p:nvPr/>
      </p:nvGrpSpPr>
      <p:grpSpPr>
        <a:xfrm>
          <a:off y="0" x="0"/>
          <a:ext cy="0" cx="0"/>
          <a:chOff y="0" x="0"/>
          <a:chExt cy="0" cx="0"/>
        </a:xfrm>
      </p:grpSpPr>
      <p:sp>
        <p:nvSpPr>
          <p:cNvPr id="1999" name="Shape 199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00" name="Shape 200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5" name="Shape 215"/>
        <p:cNvGrpSpPr/>
        <p:nvPr/>
      </p:nvGrpSpPr>
      <p:grpSpPr>
        <a:xfrm>
          <a:off y="0" x="0"/>
          <a:ext cy="0" cx="0"/>
          <a:chOff y="0" x="0"/>
          <a:chExt cy="0" cx="0"/>
        </a:xfrm>
      </p:grpSpPr>
      <p:sp>
        <p:nvSpPr>
          <p:cNvPr id="216" name="Shape 21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7" name="Shape 217"/>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05" name="Shape 2005"/>
        <p:cNvGrpSpPr/>
        <p:nvPr/>
      </p:nvGrpSpPr>
      <p:grpSpPr>
        <a:xfrm>
          <a:off y="0" x="0"/>
          <a:ext cy="0" cx="0"/>
          <a:chOff y="0" x="0"/>
          <a:chExt cy="0" cx="0"/>
        </a:xfrm>
      </p:grpSpPr>
      <p:sp>
        <p:nvSpPr>
          <p:cNvPr id="2006" name="Shape 200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07" name="Shape 200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11" name="Shape 2011"/>
        <p:cNvGrpSpPr/>
        <p:nvPr/>
      </p:nvGrpSpPr>
      <p:grpSpPr>
        <a:xfrm>
          <a:off y="0" x="0"/>
          <a:ext cy="0" cx="0"/>
          <a:chOff y="0" x="0"/>
          <a:chExt cy="0" cx="0"/>
        </a:xfrm>
      </p:grpSpPr>
      <p:sp>
        <p:nvSpPr>
          <p:cNvPr id="2012" name="Shape 201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13" name="Shape 201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17" name="Shape 2017"/>
        <p:cNvGrpSpPr/>
        <p:nvPr/>
      </p:nvGrpSpPr>
      <p:grpSpPr>
        <a:xfrm>
          <a:off y="0" x="0"/>
          <a:ext cy="0" cx="0"/>
          <a:chOff y="0" x="0"/>
          <a:chExt cy="0" cx="0"/>
        </a:xfrm>
      </p:grpSpPr>
      <p:sp>
        <p:nvSpPr>
          <p:cNvPr id="2018" name="Shape 201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19" name="Shape 201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23" name="Shape 2023"/>
        <p:cNvGrpSpPr/>
        <p:nvPr/>
      </p:nvGrpSpPr>
      <p:grpSpPr>
        <a:xfrm>
          <a:off y="0" x="0"/>
          <a:ext cy="0" cx="0"/>
          <a:chOff y="0" x="0"/>
          <a:chExt cy="0" cx="0"/>
        </a:xfrm>
      </p:grpSpPr>
      <p:sp>
        <p:nvSpPr>
          <p:cNvPr id="2024" name="Shape 202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25" name="Shape 202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28" name="Shape 2028"/>
        <p:cNvGrpSpPr/>
        <p:nvPr/>
      </p:nvGrpSpPr>
      <p:grpSpPr>
        <a:xfrm>
          <a:off y="0" x="0"/>
          <a:ext cy="0" cx="0"/>
          <a:chOff y="0" x="0"/>
          <a:chExt cy="0" cx="0"/>
        </a:xfrm>
      </p:grpSpPr>
      <p:sp>
        <p:nvSpPr>
          <p:cNvPr id="2029" name="Shape 202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30" name="Shape 203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34" name="Shape 2034"/>
        <p:cNvGrpSpPr/>
        <p:nvPr/>
      </p:nvGrpSpPr>
      <p:grpSpPr>
        <a:xfrm>
          <a:off y="0" x="0"/>
          <a:ext cy="0" cx="0"/>
          <a:chOff y="0" x="0"/>
          <a:chExt cy="0" cx="0"/>
        </a:xfrm>
      </p:grpSpPr>
      <p:sp>
        <p:nvSpPr>
          <p:cNvPr id="2035" name="Shape 203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36" name="Shape 203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42" name="Shape 2042"/>
        <p:cNvGrpSpPr/>
        <p:nvPr/>
      </p:nvGrpSpPr>
      <p:grpSpPr>
        <a:xfrm>
          <a:off y="0" x="0"/>
          <a:ext cy="0" cx="0"/>
          <a:chOff y="0" x="0"/>
          <a:chExt cy="0" cx="0"/>
        </a:xfrm>
      </p:grpSpPr>
      <p:sp>
        <p:nvSpPr>
          <p:cNvPr id="2043" name="Shape 204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44" name="Shape 204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49" name="Shape 2049"/>
        <p:cNvGrpSpPr/>
        <p:nvPr/>
      </p:nvGrpSpPr>
      <p:grpSpPr>
        <a:xfrm>
          <a:off y="0" x="0"/>
          <a:ext cy="0" cx="0"/>
          <a:chOff y="0" x="0"/>
          <a:chExt cy="0" cx="0"/>
        </a:xfrm>
      </p:grpSpPr>
      <p:sp>
        <p:nvSpPr>
          <p:cNvPr id="2050" name="Shape 205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51" name="Shape 205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56" name="Shape 2056"/>
        <p:cNvGrpSpPr/>
        <p:nvPr/>
      </p:nvGrpSpPr>
      <p:grpSpPr>
        <a:xfrm>
          <a:off y="0" x="0"/>
          <a:ext cy="0" cx="0"/>
          <a:chOff y="0" x="0"/>
          <a:chExt cy="0" cx="0"/>
        </a:xfrm>
      </p:grpSpPr>
      <p:sp>
        <p:nvSpPr>
          <p:cNvPr id="2057" name="Shape 205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58" name="Shape 205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63" name="Shape 2063"/>
        <p:cNvGrpSpPr/>
        <p:nvPr/>
      </p:nvGrpSpPr>
      <p:grpSpPr>
        <a:xfrm>
          <a:off y="0" x="0"/>
          <a:ext cy="0" cx="0"/>
          <a:chOff y="0" x="0"/>
          <a:chExt cy="0" cx="0"/>
        </a:xfrm>
      </p:grpSpPr>
      <p:sp>
        <p:nvSpPr>
          <p:cNvPr id="2064" name="Shape 206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65" name="Shape 206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4" name="Shape 224"/>
        <p:cNvGrpSpPr/>
        <p:nvPr/>
      </p:nvGrpSpPr>
      <p:grpSpPr>
        <a:xfrm>
          <a:off y="0" x="0"/>
          <a:ext cy="0" cx="0"/>
          <a:chOff y="0" x="0"/>
          <a:chExt cy="0" cx="0"/>
        </a:xfrm>
      </p:grpSpPr>
      <p:sp>
        <p:nvSpPr>
          <p:cNvPr id="225" name="Shape 22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6" name="Shape 226"/>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70" name="Shape 2070"/>
        <p:cNvGrpSpPr/>
        <p:nvPr/>
      </p:nvGrpSpPr>
      <p:grpSpPr>
        <a:xfrm>
          <a:off y="0" x="0"/>
          <a:ext cy="0" cx="0"/>
          <a:chOff y="0" x="0"/>
          <a:chExt cy="0" cx="0"/>
        </a:xfrm>
      </p:grpSpPr>
      <p:sp>
        <p:nvSpPr>
          <p:cNvPr id="2071" name="Shape 207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72" name="Shape 207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77" name="Shape 2077"/>
        <p:cNvGrpSpPr/>
        <p:nvPr/>
      </p:nvGrpSpPr>
      <p:grpSpPr>
        <a:xfrm>
          <a:off y="0" x="0"/>
          <a:ext cy="0" cx="0"/>
          <a:chOff y="0" x="0"/>
          <a:chExt cy="0" cx="0"/>
        </a:xfrm>
      </p:grpSpPr>
      <p:sp>
        <p:nvSpPr>
          <p:cNvPr id="2078" name="Shape 207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79" name="Shape 207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84" name="Shape 2084"/>
        <p:cNvGrpSpPr/>
        <p:nvPr/>
      </p:nvGrpSpPr>
      <p:grpSpPr>
        <a:xfrm>
          <a:off y="0" x="0"/>
          <a:ext cy="0" cx="0"/>
          <a:chOff y="0" x="0"/>
          <a:chExt cy="0" cx="0"/>
        </a:xfrm>
      </p:grpSpPr>
      <p:sp>
        <p:nvSpPr>
          <p:cNvPr id="2085" name="Shape 208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86" name="Shape 208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91" name="Shape 2091"/>
        <p:cNvGrpSpPr/>
        <p:nvPr/>
      </p:nvGrpSpPr>
      <p:grpSpPr>
        <a:xfrm>
          <a:off y="0" x="0"/>
          <a:ext cy="0" cx="0"/>
          <a:chOff y="0" x="0"/>
          <a:chExt cy="0" cx="0"/>
        </a:xfrm>
      </p:grpSpPr>
      <p:sp>
        <p:nvSpPr>
          <p:cNvPr id="2092" name="Shape 209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93" name="Shape 209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98" name="Shape 2098"/>
        <p:cNvGrpSpPr/>
        <p:nvPr/>
      </p:nvGrpSpPr>
      <p:grpSpPr>
        <a:xfrm>
          <a:off y="0" x="0"/>
          <a:ext cy="0" cx="0"/>
          <a:chOff y="0" x="0"/>
          <a:chExt cy="0" cx="0"/>
        </a:xfrm>
      </p:grpSpPr>
      <p:sp>
        <p:nvSpPr>
          <p:cNvPr id="2099" name="Shape 209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00" name="Shape 210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04" name="Shape 2104"/>
        <p:cNvGrpSpPr/>
        <p:nvPr/>
      </p:nvGrpSpPr>
      <p:grpSpPr>
        <a:xfrm>
          <a:off y="0" x="0"/>
          <a:ext cy="0" cx="0"/>
          <a:chOff y="0" x="0"/>
          <a:chExt cy="0" cx="0"/>
        </a:xfrm>
      </p:grpSpPr>
      <p:sp>
        <p:nvSpPr>
          <p:cNvPr id="2105" name="Shape 210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06" name="Shape 210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10" name="Shape 2110"/>
        <p:cNvGrpSpPr/>
        <p:nvPr/>
      </p:nvGrpSpPr>
      <p:grpSpPr>
        <a:xfrm>
          <a:off y="0" x="0"/>
          <a:ext cy="0" cx="0"/>
          <a:chOff y="0" x="0"/>
          <a:chExt cy="0" cx="0"/>
        </a:xfrm>
      </p:grpSpPr>
      <p:sp>
        <p:nvSpPr>
          <p:cNvPr id="2111" name="Shape 211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12" name="Shape 211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16" name="Shape 2116"/>
        <p:cNvGrpSpPr/>
        <p:nvPr/>
      </p:nvGrpSpPr>
      <p:grpSpPr>
        <a:xfrm>
          <a:off y="0" x="0"/>
          <a:ext cy="0" cx="0"/>
          <a:chOff y="0" x="0"/>
          <a:chExt cy="0" cx="0"/>
        </a:xfrm>
      </p:grpSpPr>
      <p:sp>
        <p:nvSpPr>
          <p:cNvPr id="2117" name="Shape 211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18" name="Shape 211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22" name="Shape 2122"/>
        <p:cNvGrpSpPr/>
        <p:nvPr/>
      </p:nvGrpSpPr>
      <p:grpSpPr>
        <a:xfrm>
          <a:off y="0" x="0"/>
          <a:ext cy="0" cx="0"/>
          <a:chOff y="0" x="0"/>
          <a:chExt cy="0" cx="0"/>
        </a:xfrm>
      </p:grpSpPr>
      <p:sp>
        <p:nvSpPr>
          <p:cNvPr id="2123" name="Shape 212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24" name="Shape 212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28" name="Shape 2128"/>
        <p:cNvGrpSpPr/>
        <p:nvPr/>
      </p:nvGrpSpPr>
      <p:grpSpPr>
        <a:xfrm>
          <a:off y="0" x="0"/>
          <a:ext cy="0" cx="0"/>
          <a:chOff y="0" x="0"/>
          <a:chExt cy="0" cx="0"/>
        </a:xfrm>
      </p:grpSpPr>
      <p:sp>
        <p:nvSpPr>
          <p:cNvPr id="2129" name="Shape 212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30" name="Shape 213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3" name="Shape 233"/>
        <p:cNvGrpSpPr/>
        <p:nvPr/>
      </p:nvGrpSpPr>
      <p:grpSpPr>
        <a:xfrm>
          <a:off y="0" x="0"/>
          <a:ext cy="0" cx="0"/>
          <a:chOff y="0" x="0"/>
          <a:chExt cy="0" cx="0"/>
        </a:xfrm>
      </p:grpSpPr>
      <p:sp>
        <p:nvSpPr>
          <p:cNvPr id="234" name="Shape 23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5" name="Shape 235"/>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33" name="Shape 2133"/>
        <p:cNvGrpSpPr/>
        <p:nvPr/>
      </p:nvGrpSpPr>
      <p:grpSpPr>
        <a:xfrm>
          <a:off y="0" x="0"/>
          <a:ext cy="0" cx="0"/>
          <a:chOff y="0" x="0"/>
          <a:chExt cy="0" cx="0"/>
        </a:xfrm>
      </p:grpSpPr>
      <p:sp>
        <p:nvSpPr>
          <p:cNvPr id="2134" name="Shape 213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35" name="Shape 213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39" name="Shape 2139"/>
        <p:cNvGrpSpPr/>
        <p:nvPr/>
      </p:nvGrpSpPr>
      <p:grpSpPr>
        <a:xfrm>
          <a:off y="0" x="0"/>
          <a:ext cy="0" cx="0"/>
          <a:chOff y="0" x="0"/>
          <a:chExt cy="0" cx="0"/>
        </a:xfrm>
      </p:grpSpPr>
      <p:sp>
        <p:nvSpPr>
          <p:cNvPr id="2140" name="Shape 214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41" name="Shape 2141"/>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our presentation follows the V-model of design;</a:t>
            </a:r>
          </a:p>
          <a:p>
            <a:pPr rtl="0" lvl="0">
              <a:spcBef>
                <a:spcPts val="0"/>
              </a:spcBef>
              <a:buNone/>
            </a:pPr>
            <a:r>
              <a:t/>
            </a:r>
            <a:endParaRPr/>
          </a:p>
          <a:p>
            <a:pPr rtl="0" lvl="0">
              <a:spcBef>
                <a:spcPts val="0"/>
              </a:spcBef>
              <a:buNone/>
            </a:pPr>
            <a:r>
              <a:rPr lang="en"/>
              <a:t>we’ll first walk you through the high level theory, then dig into the detailed design</a:t>
            </a:r>
          </a:p>
          <a:p>
            <a:pPr rtl="0" lvl="0">
              <a:spcBef>
                <a:spcPts val="0"/>
              </a:spcBef>
              <a:buNone/>
            </a:pPr>
            <a:r>
              <a:t/>
            </a:r>
            <a:endParaRPr/>
          </a:p>
          <a:p>
            <a:pPr rtl="0" lvl="0">
              <a:spcBef>
                <a:spcPts val="0"/>
              </a:spcBef>
              <a:buNone/>
            </a:pPr>
            <a:r>
              <a:rPr lang="en"/>
              <a:t>At the very bottom, you should understand how the system is supposed to work, and we’ll begin explaining testing</a:t>
            </a:r>
          </a:p>
        </p:txBody>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45" name="Shape 2145"/>
        <p:cNvGrpSpPr/>
        <p:nvPr/>
      </p:nvGrpSpPr>
      <p:grpSpPr>
        <a:xfrm>
          <a:off y="0" x="0"/>
          <a:ext cy="0" cx="0"/>
          <a:chOff y="0" x="0"/>
          <a:chExt cy="0" cx="0"/>
        </a:xfrm>
      </p:grpSpPr>
      <p:sp>
        <p:nvSpPr>
          <p:cNvPr id="2146" name="Shape 214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47" name="Shape 214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53" name="Shape 2153"/>
        <p:cNvGrpSpPr/>
        <p:nvPr/>
      </p:nvGrpSpPr>
      <p:grpSpPr>
        <a:xfrm>
          <a:off y="0" x="0"/>
          <a:ext cy="0" cx="0"/>
          <a:chOff y="0" x="0"/>
          <a:chExt cy="0" cx="0"/>
        </a:xfrm>
      </p:grpSpPr>
      <p:sp>
        <p:nvSpPr>
          <p:cNvPr id="2154" name="Shape 215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55" name="Shape 2155"/>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our goals for the project are the following: (read slide)</a:t>
            </a:r>
          </a:p>
          <a:p>
            <a:pPr rtl="0" lvl="0">
              <a:spcBef>
                <a:spcPts val="0"/>
              </a:spcBef>
              <a:buNone/>
            </a:pPr>
            <a:r>
              <a:rPr lang="en"/>
              <a:t>The hardware simulation is the most important; it allows the other systems to interact as if the car is complete</a:t>
            </a:r>
          </a:p>
        </p:txBody>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61" name="Shape 2161"/>
        <p:cNvGrpSpPr/>
        <p:nvPr/>
      </p:nvGrpSpPr>
      <p:grpSpPr>
        <a:xfrm>
          <a:off y="0" x="0"/>
          <a:ext cy="0" cx="0"/>
          <a:chOff y="0" x="0"/>
          <a:chExt cy="0" cx="0"/>
        </a:xfrm>
      </p:grpSpPr>
      <p:sp>
        <p:nvSpPr>
          <p:cNvPr id="2162" name="Shape 216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63" name="Shape 2163"/>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First, here are the actual system requirements: (read list)</a:t>
            </a:r>
          </a:p>
          <a:p>
            <a:pPr rtl="0" lvl="0">
              <a:spcBef>
                <a:spcPts val="0"/>
              </a:spcBef>
              <a:buNone/>
            </a:pPr>
            <a:r>
              <a:t/>
            </a:r>
            <a:endParaRPr/>
          </a:p>
          <a:p>
            <a:pPr rtl="0" lvl="0">
              <a:spcBef>
                <a:spcPts val="0"/>
              </a:spcBef>
              <a:buNone/>
            </a:pPr>
            <a:r>
              <a:rPr lang="en"/>
              <a:t>motor/dyno/controller have been selected for us</a:t>
            </a:r>
          </a:p>
          <a:p>
            <a:pPr rtl="0" lvl="0">
              <a:spcBef>
                <a:spcPts val="0"/>
              </a:spcBef>
              <a:buNone/>
            </a:pPr>
            <a:r>
              <a:rPr lang="en"/>
              <a:t>data software was provided, throttle software was designed</a:t>
            </a:r>
          </a:p>
          <a:p>
            <a:pPr rtl="0" lvl="0">
              <a:spcBef>
                <a:spcPts val="0"/>
              </a:spcBef>
              <a:buNone/>
            </a:pPr>
            <a:r>
              <a:rPr lang="en"/>
              <a:t>we have to interface these systems to our components</a:t>
            </a:r>
          </a:p>
          <a:p>
            <a:pPr rtl="0" lvl="0">
              <a:spcBef>
                <a:spcPts val="0"/>
              </a:spcBef>
              <a:buNone/>
            </a:pPr>
            <a:r>
              <a:rPr lang="en"/>
              <a:t>it must all be safe</a:t>
            </a:r>
          </a:p>
        </p:txBody>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71" name="Shape 2171"/>
        <p:cNvGrpSpPr/>
        <p:nvPr/>
      </p:nvGrpSpPr>
      <p:grpSpPr>
        <a:xfrm>
          <a:off y="0" x="0"/>
          <a:ext cy="0" cx="0"/>
          <a:chOff y="0" x="0"/>
          <a:chExt cy="0" cx="0"/>
        </a:xfrm>
      </p:grpSpPr>
      <p:sp>
        <p:nvSpPr>
          <p:cNvPr id="2172" name="Shape 217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73" name="Shape 2173"/>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-8” Hydraulic Pump Motor</a:t>
            </a:r>
          </a:p>
          <a:p>
            <a:pPr rtl="0" lvl="0">
              <a:spcBef>
                <a:spcPts val="0"/>
              </a:spcBef>
              <a:buNone/>
            </a:pPr>
            <a:r>
              <a:rPr lang="en"/>
              <a:t>-Capable of producing 71 Horsepower, 120 ft-lbs of torque</a:t>
            </a:r>
          </a:p>
          <a:p>
            <a:pPr rtl="0" lvl="0">
              <a:spcBef>
                <a:spcPts val="0"/>
              </a:spcBef>
              <a:buNone/>
            </a:pPr>
            <a:r>
              <a:rPr lang="en"/>
              <a:t>-Operating Voltage: 72-108 V</a:t>
            </a:r>
          </a:p>
          <a:p>
            <a:pPr rtl="0" lvl="0">
              <a:spcBef>
                <a:spcPts val="0"/>
              </a:spcBef>
              <a:buNone/>
            </a:pPr>
            <a:r>
              <a:rPr lang="en"/>
              <a:t>-Max RPM: 6500</a:t>
            </a:r>
          </a:p>
        </p:txBody>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80" name="Shape 2180"/>
        <p:cNvGrpSpPr/>
        <p:nvPr/>
      </p:nvGrpSpPr>
      <p:grpSpPr>
        <a:xfrm>
          <a:off y="0" x="0"/>
          <a:ext cy="0" cx="0"/>
          <a:chOff y="0" x="0"/>
          <a:chExt cy="0" cx="0"/>
        </a:xfrm>
      </p:grpSpPr>
      <p:sp>
        <p:nvSpPr>
          <p:cNvPr id="2181" name="Shape 218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82" name="Shape 2182"/>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-Torque capacity: 150 ft-lbs</a:t>
            </a:r>
          </a:p>
          <a:p>
            <a:pPr rtl="0" lvl="0">
              <a:spcBef>
                <a:spcPts val="0"/>
              </a:spcBef>
              <a:buNone/>
            </a:pPr>
            <a:r>
              <a:rPr lang="en"/>
              <a:t>-Max RPM: 11,250</a:t>
            </a:r>
          </a:p>
        </p:txBody>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90" name="Shape 2190"/>
        <p:cNvGrpSpPr/>
        <p:nvPr/>
      </p:nvGrpSpPr>
      <p:grpSpPr>
        <a:xfrm>
          <a:off y="0" x="0"/>
          <a:ext cy="0" cx="0"/>
          <a:chOff y="0" x="0"/>
          <a:chExt cy="0" cx="0"/>
        </a:xfrm>
      </p:grpSpPr>
      <p:sp>
        <p:nvSpPr>
          <p:cNvPr id="2191" name="Shape 219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92" name="Shape 2192"/>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-Battery Voltage: 72-96 V</a:t>
            </a:r>
          </a:p>
          <a:p>
            <a:pPr rtl="0" lvl="0">
              <a:spcBef>
                <a:spcPts val="0"/>
              </a:spcBef>
              <a:buNone/>
            </a:pPr>
            <a:r>
              <a:rPr lang="en"/>
              <a:t>-Pre-programmed by HPEVS to operate with the AC 50 motor</a:t>
            </a:r>
          </a:p>
        </p:txBody>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98" name="Shape 2198"/>
        <p:cNvGrpSpPr/>
        <p:nvPr/>
      </p:nvGrpSpPr>
      <p:grpSpPr>
        <a:xfrm>
          <a:off y="0" x="0"/>
          <a:ext cy="0" cx="0"/>
          <a:chOff y="0" x="0"/>
          <a:chExt cy="0" cx="0"/>
        </a:xfrm>
      </p:grpSpPr>
      <p:sp>
        <p:nvSpPr>
          <p:cNvPr id="2199" name="Shape 219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00" name="Shape 220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06" name="Shape 2206"/>
        <p:cNvGrpSpPr/>
        <p:nvPr/>
      </p:nvGrpSpPr>
      <p:grpSpPr>
        <a:xfrm>
          <a:off y="0" x="0"/>
          <a:ext cy="0" cx="0"/>
          <a:chOff y="0" x="0"/>
          <a:chExt cy="0" cx="0"/>
        </a:xfrm>
      </p:grpSpPr>
      <p:sp>
        <p:nvSpPr>
          <p:cNvPr id="2207" name="Shape 220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08" name="Shape 220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2" name="Shape 242"/>
        <p:cNvGrpSpPr/>
        <p:nvPr/>
      </p:nvGrpSpPr>
      <p:grpSpPr>
        <a:xfrm>
          <a:off y="0" x="0"/>
          <a:ext cy="0" cx="0"/>
          <a:chOff y="0" x="0"/>
          <a:chExt cy="0" cx="0"/>
        </a:xfrm>
      </p:grpSpPr>
      <p:sp>
        <p:nvSpPr>
          <p:cNvPr id="243" name="Shape 24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4" name="Shape 244"/>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14" name="Shape 2214"/>
        <p:cNvGrpSpPr/>
        <p:nvPr/>
      </p:nvGrpSpPr>
      <p:grpSpPr>
        <a:xfrm>
          <a:off y="0" x="0"/>
          <a:ext cy="0" cx="0"/>
          <a:chOff y="0" x="0"/>
          <a:chExt cy="0" cx="0"/>
        </a:xfrm>
      </p:grpSpPr>
      <p:sp>
        <p:nvSpPr>
          <p:cNvPr id="2215" name="Shape 221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16" name="Shape 2216"/>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Must have all of the following for safety reasons</a:t>
            </a:r>
          </a:p>
        </p:txBody>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22" name="Shape 2222"/>
        <p:cNvGrpSpPr/>
        <p:nvPr/>
      </p:nvGrpSpPr>
      <p:grpSpPr>
        <a:xfrm>
          <a:off y="0" x="0"/>
          <a:ext cy="0" cx="0"/>
          <a:chOff y="0" x="0"/>
          <a:chExt cy="0" cx="0"/>
        </a:xfrm>
      </p:grpSpPr>
      <p:sp>
        <p:nvSpPr>
          <p:cNvPr id="2223" name="Shape 222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24" name="Shape 2224"/>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So here are the components that needed to be designed: (read list)</a:t>
            </a:r>
          </a:p>
          <a:p>
            <a:pPr rtl="0" lvl="0">
              <a:spcBef>
                <a:spcPts val="0"/>
              </a:spcBef>
              <a:buNone/>
            </a:pPr>
            <a:r>
              <a:t/>
            </a:r>
            <a:endParaRPr/>
          </a:p>
          <a:p>
            <a:pPr rtl="0" lvl="0">
              <a:spcBef>
                <a:spcPts val="0"/>
              </a:spcBef>
              <a:buNone/>
            </a:pPr>
            <a:r>
              <a:rPr lang="en"/>
              <a:t>There is no given solution to these problems, so we’ve developed designs to solve them</a:t>
            </a:r>
          </a:p>
        </p:txBody>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31" name="Shape 2231"/>
        <p:cNvGrpSpPr/>
        <p:nvPr/>
      </p:nvGrpSpPr>
      <p:grpSpPr>
        <a:xfrm>
          <a:off y="0" x="0"/>
          <a:ext cy="0" cx="0"/>
          <a:chOff y="0" x="0"/>
          <a:chExt cy="0" cx="0"/>
        </a:xfrm>
      </p:grpSpPr>
      <p:sp>
        <p:nvSpPr>
          <p:cNvPr id="2232" name="Shape 223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33" name="Shape 223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40" name="Shape 2240"/>
        <p:cNvGrpSpPr/>
        <p:nvPr/>
      </p:nvGrpSpPr>
      <p:grpSpPr>
        <a:xfrm>
          <a:off y="0" x="0"/>
          <a:ext cy="0" cx="0"/>
          <a:chOff y="0" x="0"/>
          <a:chExt cy="0" cx="0"/>
        </a:xfrm>
      </p:grpSpPr>
      <p:sp>
        <p:nvSpPr>
          <p:cNvPr id="2241" name="Shape 224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42" name="Shape 224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49" name="Shape 2249"/>
        <p:cNvGrpSpPr/>
        <p:nvPr/>
      </p:nvGrpSpPr>
      <p:grpSpPr>
        <a:xfrm>
          <a:off y="0" x="0"/>
          <a:ext cy="0" cx="0"/>
          <a:chOff y="0" x="0"/>
          <a:chExt cy="0" cx="0"/>
        </a:xfrm>
      </p:grpSpPr>
      <p:sp>
        <p:nvSpPr>
          <p:cNvPr id="2250" name="Shape 225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51" name="Shape 2251"/>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the system can’t be run without a safety system in place</a:t>
            </a:r>
          </a:p>
          <a:p>
            <a:pPr rtl="0" lvl="0">
              <a:spcBef>
                <a:spcPts val="0"/>
              </a:spcBef>
              <a:buNone/>
            </a:pPr>
            <a:r>
              <a:t/>
            </a:r>
            <a:endParaRPr/>
          </a:p>
          <a:p>
            <a:pPr rtl="0" lvl="0">
              <a:spcBef>
                <a:spcPts val="0"/>
              </a:spcBef>
              <a:buNone/>
            </a:pPr>
            <a:r>
              <a:rPr lang="en"/>
              <a:t>must include an estop and temp shutoff - we’ll get to how these are integrated in the detailed design</a:t>
            </a:r>
          </a:p>
          <a:p>
            <a:pPr rtl="0" lvl="0">
              <a:spcBef>
                <a:spcPts val="0"/>
              </a:spcBef>
              <a:buNone/>
            </a:pPr>
            <a:r>
              <a:t/>
            </a:r>
            <a:endParaRPr/>
          </a:p>
          <a:p>
            <a:pPr rtl="0" lvl="0">
              <a:spcBef>
                <a:spcPts val="0"/>
              </a:spcBef>
              <a:buNone/>
            </a:pPr>
            <a:r>
              <a:rPr lang="en"/>
              <a:t>the power supply ha</a:t>
            </a:r>
          </a:p>
        </p:txBody>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57" name="Shape 2257"/>
        <p:cNvGrpSpPr/>
        <p:nvPr/>
      </p:nvGrpSpPr>
      <p:grpSpPr>
        <a:xfrm>
          <a:off y="0" x="0"/>
          <a:ext cy="0" cx="0"/>
          <a:chOff y="0" x="0"/>
          <a:chExt cy="0" cx="0"/>
        </a:xfrm>
      </p:grpSpPr>
      <p:sp>
        <p:nvSpPr>
          <p:cNvPr id="2258" name="Shape 225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59" name="Shape 225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65" name="Shape 2265"/>
        <p:cNvGrpSpPr/>
        <p:nvPr/>
      </p:nvGrpSpPr>
      <p:grpSpPr>
        <a:xfrm>
          <a:off y="0" x="0"/>
          <a:ext cy="0" cx="0"/>
          <a:chOff y="0" x="0"/>
          <a:chExt cy="0" cx="0"/>
        </a:xfrm>
      </p:grpSpPr>
      <p:sp>
        <p:nvSpPr>
          <p:cNvPr id="2266" name="Shape 226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67" name="Shape 2267"/>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1" indent="-228600" marL="914400">
              <a:spcBef>
                <a:spcPts val="480"/>
              </a:spcBef>
              <a:buClr>
                <a:schemeClr val="dk1"/>
              </a:buClr>
              <a:buSzPct val="91666"/>
              <a:buFont typeface="Arial"/>
              <a:buNone/>
            </a:pPr>
            <a:r>
              <a:rPr sz="1200" lang="en">
                <a:solidFill>
                  <a:schemeClr val="dk1"/>
                </a:solidFill>
              </a:rPr>
              <a:t>Linear cutback starts at 85C, Complete cutoff starts at 95C and -40C</a:t>
            </a:r>
          </a:p>
          <a:p>
            <a:pPr rtl="0" lvl="0">
              <a:spcBef>
                <a:spcPts val="0"/>
              </a:spcBef>
              <a:buNone/>
            </a:pPr>
            <a:r>
              <a:t/>
            </a: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73" name="Shape 2273"/>
        <p:cNvGrpSpPr/>
        <p:nvPr/>
      </p:nvGrpSpPr>
      <p:grpSpPr>
        <a:xfrm>
          <a:off y="0" x="0"/>
          <a:ext cy="0" cx="0"/>
          <a:chOff y="0" x="0"/>
          <a:chExt cy="0" cx="0"/>
        </a:xfrm>
      </p:grpSpPr>
      <p:sp>
        <p:nvSpPr>
          <p:cNvPr id="2274" name="Shape 227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75" name="Shape 227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82" name="Shape 2282"/>
        <p:cNvGrpSpPr/>
        <p:nvPr/>
      </p:nvGrpSpPr>
      <p:grpSpPr>
        <a:xfrm>
          <a:off y="0" x="0"/>
          <a:ext cy="0" cx="0"/>
          <a:chOff y="0" x="0"/>
          <a:chExt cy="0" cx="0"/>
        </a:xfrm>
      </p:grpSpPr>
      <p:sp>
        <p:nvSpPr>
          <p:cNvPr id="2283" name="Shape 228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84" name="Shape 228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90" name="Shape 2290"/>
        <p:cNvGrpSpPr/>
        <p:nvPr/>
      </p:nvGrpSpPr>
      <p:grpSpPr>
        <a:xfrm>
          <a:off y="0" x="0"/>
          <a:ext cy="0" cx="0"/>
          <a:chOff y="0" x="0"/>
          <a:chExt cy="0" cx="0"/>
        </a:xfrm>
      </p:grpSpPr>
      <p:sp>
        <p:nvSpPr>
          <p:cNvPr id="2291" name="Shape 229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92" name="Shape 229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8" name="Shape 248"/>
        <p:cNvGrpSpPr/>
        <p:nvPr/>
      </p:nvGrpSpPr>
      <p:grpSpPr>
        <a:xfrm>
          <a:off y="0" x="0"/>
          <a:ext cy="0" cx="0"/>
          <a:chOff y="0" x="0"/>
          <a:chExt cy="0" cx="0"/>
        </a:xfrm>
      </p:grpSpPr>
      <p:sp>
        <p:nvSpPr>
          <p:cNvPr id="249" name="Shape 24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0" name="Shape 25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98" name="Shape 2298"/>
        <p:cNvGrpSpPr/>
        <p:nvPr/>
      </p:nvGrpSpPr>
      <p:grpSpPr>
        <a:xfrm>
          <a:off y="0" x="0"/>
          <a:ext cy="0" cx="0"/>
          <a:chOff y="0" x="0"/>
          <a:chExt cy="0" cx="0"/>
        </a:xfrm>
      </p:grpSpPr>
      <p:sp>
        <p:nvSpPr>
          <p:cNvPr id="2299" name="Shape 229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00" name="Shape 230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07" name="Shape 2307"/>
        <p:cNvGrpSpPr/>
        <p:nvPr/>
      </p:nvGrpSpPr>
      <p:grpSpPr>
        <a:xfrm>
          <a:off y="0" x="0"/>
          <a:ext cy="0" cx="0"/>
          <a:chOff y="0" x="0"/>
          <a:chExt cy="0" cx="0"/>
        </a:xfrm>
      </p:grpSpPr>
      <p:sp>
        <p:nvSpPr>
          <p:cNvPr id="2308" name="Shape 230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09" name="Shape 2309"/>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Here’s the meat of our design: the detailed design section</a:t>
            </a:r>
          </a:p>
          <a:p>
            <a:pPr rtl="0" lvl="0">
              <a:spcBef>
                <a:spcPts val="0"/>
              </a:spcBef>
              <a:buNone/>
            </a:pPr>
            <a:r>
              <a:t/>
            </a:r>
            <a:endParaRPr/>
          </a:p>
          <a:p>
            <a:pPr rtl="0" lvl="0">
              <a:spcBef>
                <a:spcPts val="0"/>
              </a:spcBef>
              <a:buNone/>
            </a:pPr>
            <a:r>
              <a:rPr lang="en"/>
              <a:t>This should explain everything about how these designs function</a:t>
            </a:r>
          </a:p>
        </p:txBody>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16" name="Shape 2316"/>
        <p:cNvGrpSpPr/>
        <p:nvPr/>
      </p:nvGrpSpPr>
      <p:grpSpPr>
        <a:xfrm>
          <a:off y="0" x="0"/>
          <a:ext cy="0" cx="0"/>
          <a:chOff y="0" x="0"/>
          <a:chExt cy="0" cx="0"/>
        </a:xfrm>
      </p:grpSpPr>
      <p:sp>
        <p:nvSpPr>
          <p:cNvPr id="2317" name="Shape 231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18" name="Shape 231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23" name="Shape 2323"/>
        <p:cNvGrpSpPr/>
        <p:nvPr/>
      </p:nvGrpSpPr>
      <p:grpSpPr>
        <a:xfrm>
          <a:off y="0" x="0"/>
          <a:ext cy="0" cx="0"/>
          <a:chOff y="0" x="0"/>
          <a:chExt cy="0" cx="0"/>
        </a:xfrm>
      </p:grpSpPr>
      <p:sp>
        <p:nvSpPr>
          <p:cNvPr id="2324" name="Shape 232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25" name="Shape 232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31" name="Shape 2331"/>
        <p:cNvGrpSpPr/>
        <p:nvPr/>
      </p:nvGrpSpPr>
      <p:grpSpPr>
        <a:xfrm>
          <a:off y="0" x="0"/>
          <a:ext cy="0" cx="0"/>
          <a:chOff y="0" x="0"/>
          <a:chExt cy="0" cx="0"/>
        </a:xfrm>
      </p:grpSpPr>
      <p:sp>
        <p:nvSpPr>
          <p:cNvPr id="2332" name="Shape 233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33" name="Shape 233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40" name="Shape 2340"/>
        <p:cNvGrpSpPr/>
        <p:nvPr/>
      </p:nvGrpSpPr>
      <p:grpSpPr>
        <a:xfrm>
          <a:off y="0" x="0"/>
          <a:ext cy="0" cx="0"/>
          <a:chOff y="0" x="0"/>
          <a:chExt cy="0" cx="0"/>
        </a:xfrm>
      </p:grpSpPr>
      <p:sp>
        <p:nvSpPr>
          <p:cNvPr id="2341" name="Shape 234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42" name="Shape 234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50" name="Shape 2350"/>
        <p:cNvGrpSpPr/>
        <p:nvPr/>
      </p:nvGrpSpPr>
      <p:grpSpPr>
        <a:xfrm>
          <a:off y="0" x="0"/>
          <a:ext cy="0" cx="0"/>
          <a:chOff y="0" x="0"/>
          <a:chExt cy="0" cx="0"/>
        </a:xfrm>
      </p:grpSpPr>
      <p:sp>
        <p:nvSpPr>
          <p:cNvPr id="2351" name="Shape 235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52" name="Shape 2352"/>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So the safety system is interfaced with a 37 pin D-Sub connector on the back of the power supply</a:t>
            </a:r>
          </a:p>
          <a:p>
            <a:pPr rtl="0" lvl="0">
              <a:spcBef>
                <a:spcPts val="0"/>
              </a:spcBef>
              <a:buNone/>
            </a:pPr>
            <a:r>
              <a:t/>
            </a:r>
            <a:endParaRPr/>
          </a:p>
          <a:p>
            <a:pPr rtl="0" lvl="0">
              <a:spcBef>
                <a:spcPts val="0"/>
              </a:spcBef>
              <a:buNone/>
            </a:pPr>
            <a:r>
              <a:rPr lang="en"/>
              <a:t>These pins allow external control of the start, stop, and interlock functions</a:t>
            </a:r>
          </a:p>
          <a:p>
            <a:pPr rtl="0" lvl="0">
              <a:spcBef>
                <a:spcPts val="0"/>
              </a:spcBef>
              <a:buNone/>
            </a:pPr>
            <a:r>
              <a:rPr lang="en"/>
              <a:t>They must be enabled on the power supply, but the setting is persistent across reboots]</a:t>
            </a:r>
          </a:p>
          <a:p>
            <a:pPr rtl="0" lvl="0">
              <a:spcBef>
                <a:spcPts val="0"/>
              </a:spcBef>
              <a:buNone/>
            </a:pPr>
            <a:r>
              <a:rPr lang="en"/>
              <a:t>We only need the start and stop functions. To activate them, we need a short to the +5 volt line</a:t>
            </a:r>
          </a:p>
        </p:txBody>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60" name="Shape 2360"/>
        <p:cNvGrpSpPr/>
        <p:nvPr/>
      </p:nvGrpSpPr>
      <p:grpSpPr>
        <a:xfrm>
          <a:off y="0" x="0"/>
          <a:ext cy="0" cx="0"/>
          <a:chOff y="0" x="0"/>
          <a:chExt cy="0" cx="0"/>
        </a:xfrm>
      </p:grpSpPr>
      <p:sp>
        <p:nvSpPr>
          <p:cNvPr id="2361" name="Shape 236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62" name="Shape 2362"/>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To act as an emergency stop, we decided to use a normally open locking button and the temperature switch in parallel.</a:t>
            </a:r>
          </a:p>
          <a:p>
            <a:pPr rtl="0" lvl="0">
              <a:spcBef>
                <a:spcPts val="0"/>
              </a:spcBef>
              <a:buNone/>
            </a:pPr>
            <a:r>
              <a:t/>
            </a:r>
            <a:endParaRPr/>
          </a:p>
          <a:p>
            <a:pPr rtl="0" lvl="0">
              <a:spcBef>
                <a:spcPts val="0"/>
              </a:spcBef>
              <a:buNone/>
            </a:pPr>
            <a:r>
              <a:rPr lang="en"/>
              <a:t>The start button is not entirely necessary, but it’s easy to implement.</a:t>
            </a:r>
          </a:p>
          <a:p>
            <a:pPr rtl="0" lvl="0">
              <a:spcBef>
                <a:spcPts val="0"/>
              </a:spcBef>
              <a:buNone/>
            </a:pPr>
            <a:r>
              <a:t/>
            </a:r>
            <a:endParaRPr/>
          </a:p>
          <a:p>
            <a:pPr rtl="0" lvl="0">
              <a:spcBef>
                <a:spcPts val="0"/>
              </a:spcBef>
              <a:buNone/>
            </a:pPr>
            <a:r>
              <a:rPr lang="en"/>
              <a:t>This system has been tested, and it works in practice</a:t>
            </a:r>
          </a:p>
        </p:txBody>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69" name="Shape 2369"/>
        <p:cNvGrpSpPr/>
        <p:nvPr/>
      </p:nvGrpSpPr>
      <p:grpSpPr>
        <a:xfrm>
          <a:off y="0" x="0"/>
          <a:ext cy="0" cx="0"/>
          <a:chOff y="0" x="0"/>
          <a:chExt cy="0" cx="0"/>
        </a:xfrm>
      </p:grpSpPr>
      <p:sp>
        <p:nvSpPr>
          <p:cNvPr id="2370" name="Shape 237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71" name="Shape 2371"/>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non-conductive, transition temp of 105C (&gt;95C which is the cutoff for MC)</a:t>
            </a:r>
          </a:p>
        </p:txBody>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82" name="Shape 2382"/>
        <p:cNvGrpSpPr/>
        <p:nvPr/>
      </p:nvGrpSpPr>
      <p:grpSpPr>
        <a:xfrm>
          <a:off y="0" x="0"/>
          <a:ext cy="0" cx="0"/>
          <a:chOff y="0" x="0"/>
          <a:chExt cy="0" cx="0"/>
        </a:xfrm>
      </p:grpSpPr>
      <p:sp>
        <p:nvSpPr>
          <p:cNvPr id="2383" name="Shape 238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84" name="Shape 2384"/>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an arduino is the fastest solution, if not elegant.</a:t>
            </a:r>
          </a:p>
          <a:p>
            <a:pPr rtl="0" lvl="0">
              <a:spcBef>
                <a:spcPts val="0"/>
              </a:spcBef>
              <a:buNone/>
            </a:pPr>
            <a:r>
              <a:rPr lang="en"/>
              <a:t>there is no analog output, so we can use PWM with a low pass filter</a:t>
            </a:r>
          </a:p>
          <a:p>
            <a:pPr rtl="0" lvl="0">
              <a:spcBef>
                <a:spcPts val="0"/>
              </a:spcBef>
              <a:buNone/>
            </a:pPr>
            <a:r>
              <a:rPr lang="en"/>
              <a:t>we can script the input using python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4" name="Shape 254"/>
        <p:cNvGrpSpPr/>
        <p:nvPr/>
      </p:nvGrpSpPr>
      <p:grpSpPr>
        <a:xfrm>
          <a:off y="0" x="0"/>
          <a:ext cy="0" cx="0"/>
          <a:chOff y="0" x="0"/>
          <a:chExt cy="0" cx="0"/>
        </a:xfrm>
      </p:grpSpPr>
      <p:sp>
        <p:nvSpPr>
          <p:cNvPr id="255" name="Shape 25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6" name="Shape 25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92" name="Shape 2392"/>
        <p:cNvGrpSpPr/>
        <p:nvPr/>
      </p:nvGrpSpPr>
      <p:grpSpPr>
        <a:xfrm>
          <a:off y="0" x="0"/>
          <a:ext cy="0" cx="0"/>
          <a:chOff y="0" x="0"/>
          <a:chExt cy="0" cx="0"/>
        </a:xfrm>
      </p:grpSpPr>
      <p:sp>
        <p:nvSpPr>
          <p:cNvPr id="2393" name="Shape 239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94" name="Shape 2394"/>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Here’s the implementation of our solution, with the filter coefficients.</a:t>
            </a:r>
          </a:p>
          <a:p>
            <a:pPr rtl="0" lvl="0">
              <a:spcBef>
                <a:spcPts val="0"/>
              </a:spcBef>
              <a:buNone/>
            </a:pPr>
            <a:r>
              <a:t/>
            </a:r>
            <a:endParaRPr/>
          </a:p>
          <a:p>
            <a:pPr rtl="0" lvl="0">
              <a:spcBef>
                <a:spcPts val="0"/>
              </a:spcBef>
              <a:buNone/>
            </a:pPr>
            <a:r>
              <a:rPr lang="en"/>
              <a:t>It has been verified to output a stable analog value within a few percent of the serial input.</a:t>
            </a:r>
          </a:p>
          <a:p>
            <a:pPr rtl="0" lvl="0">
              <a:spcBef>
                <a:spcPts val="0"/>
              </a:spcBef>
              <a:buNone/>
            </a:pPr>
            <a:r>
              <a:t/>
            </a:r>
            <a:endParaRPr/>
          </a:p>
          <a:p>
            <a:pPr rtl="0" lvl="0">
              <a:spcBef>
                <a:spcPts val="0"/>
              </a:spcBef>
              <a:buNone/>
            </a:pPr>
            <a:r>
              <a:rPr lang="en"/>
              <a:t>It hasn’t been tested on the motor controller yet</a:t>
            </a:r>
          </a:p>
        </p:txBody>
      </p:sp>
    </p:spTree>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00" name="Shape 2400"/>
        <p:cNvGrpSpPr/>
        <p:nvPr/>
      </p:nvGrpSpPr>
      <p:grpSpPr>
        <a:xfrm>
          <a:off y="0" x="0"/>
          <a:ext cy="0" cx="0"/>
          <a:chOff y="0" x="0"/>
          <a:chExt cy="0" cx="0"/>
        </a:xfrm>
      </p:grpSpPr>
      <p:sp>
        <p:nvSpPr>
          <p:cNvPr id="2401" name="Shape 240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02" name="Shape 240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08" name="Shape 2408"/>
        <p:cNvGrpSpPr/>
        <p:nvPr/>
      </p:nvGrpSpPr>
      <p:grpSpPr>
        <a:xfrm>
          <a:off y="0" x="0"/>
          <a:ext cy="0" cx="0"/>
          <a:chOff y="0" x="0"/>
          <a:chExt cy="0" cx="0"/>
        </a:xfrm>
      </p:grpSpPr>
      <p:sp>
        <p:nvSpPr>
          <p:cNvPr id="2409" name="Shape 240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10" name="Shape 241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17" name="Shape 2417"/>
        <p:cNvGrpSpPr/>
        <p:nvPr/>
      </p:nvGrpSpPr>
      <p:grpSpPr>
        <a:xfrm>
          <a:off y="0" x="0"/>
          <a:ext cy="0" cx="0"/>
          <a:chOff y="0" x="0"/>
          <a:chExt cy="0" cx="0"/>
        </a:xfrm>
      </p:grpSpPr>
      <p:sp>
        <p:nvSpPr>
          <p:cNvPr id="2418" name="Shape 241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19" name="Shape 2419"/>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Important: Throttle Settings, Speed Settings</a:t>
            </a:r>
          </a:p>
        </p:txBody>
      </p:sp>
    </p:spTree>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26" name="Shape 2426"/>
        <p:cNvGrpSpPr/>
        <p:nvPr/>
      </p:nvGrpSpPr>
      <p:grpSpPr>
        <a:xfrm>
          <a:off y="0" x="0"/>
          <a:ext cy="0" cx="0"/>
          <a:chOff y="0" x="0"/>
          <a:chExt cy="0" cx="0"/>
        </a:xfrm>
      </p:grpSpPr>
      <p:sp>
        <p:nvSpPr>
          <p:cNvPr id="2427" name="Shape 242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28" name="Shape 242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35" name="Shape 2435"/>
        <p:cNvGrpSpPr/>
        <p:nvPr/>
      </p:nvGrpSpPr>
      <p:grpSpPr>
        <a:xfrm>
          <a:off y="0" x="0"/>
          <a:ext cy="0" cx="0"/>
          <a:chOff y="0" x="0"/>
          <a:chExt cy="0" cx="0"/>
        </a:xfrm>
      </p:grpSpPr>
      <p:sp>
        <p:nvSpPr>
          <p:cNvPr id="2436" name="Shape 243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37" name="Shape 243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44" name="Shape 2444"/>
        <p:cNvGrpSpPr/>
        <p:nvPr/>
      </p:nvGrpSpPr>
      <p:grpSpPr>
        <a:xfrm>
          <a:off y="0" x="0"/>
          <a:ext cy="0" cx="0"/>
          <a:chOff y="0" x="0"/>
          <a:chExt cy="0" cx="0"/>
        </a:xfrm>
      </p:grpSpPr>
      <p:sp>
        <p:nvSpPr>
          <p:cNvPr id="2445" name="Shape 244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46" name="Shape 244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53" name="Shape 2453"/>
        <p:cNvGrpSpPr/>
        <p:nvPr/>
      </p:nvGrpSpPr>
      <p:grpSpPr>
        <a:xfrm>
          <a:off y="0" x="0"/>
          <a:ext cy="0" cx="0"/>
          <a:chOff y="0" x="0"/>
          <a:chExt cy="0" cx="0"/>
        </a:xfrm>
      </p:grpSpPr>
      <p:sp>
        <p:nvSpPr>
          <p:cNvPr id="2454" name="Shape 245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55" name="Shape 245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61" name="Shape 2461"/>
        <p:cNvGrpSpPr/>
        <p:nvPr/>
      </p:nvGrpSpPr>
      <p:grpSpPr>
        <a:xfrm>
          <a:off y="0" x="0"/>
          <a:ext cy="0" cx="0"/>
          <a:chOff y="0" x="0"/>
          <a:chExt cy="0" cx="0"/>
        </a:xfrm>
      </p:grpSpPr>
      <p:sp>
        <p:nvSpPr>
          <p:cNvPr id="2462" name="Shape 246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63" name="Shape 2463"/>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This, as you can clearly see, is the wiring model for room 400.</a:t>
            </a:r>
          </a:p>
          <a:p>
            <a:pPr rtl="0" lvl="0">
              <a:spcBef>
                <a:spcPts val="0"/>
              </a:spcBef>
              <a:buNone/>
            </a:pPr>
            <a:r>
              <a:t/>
            </a:r>
            <a:endParaRPr/>
          </a:p>
          <a:p>
            <a:pPr rtl="0" lvl="0">
              <a:spcBef>
                <a:spcPts val="0"/>
              </a:spcBef>
              <a:buNone/>
            </a:pPr>
            <a:r>
              <a:rPr lang="en"/>
              <a:t>This is all of the wires connected to the dynamometer systems.</a:t>
            </a:r>
          </a:p>
        </p:txBody>
      </p:sp>
    </p:spTree>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69" name="Shape 2469"/>
        <p:cNvGrpSpPr/>
        <p:nvPr/>
      </p:nvGrpSpPr>
      <p:grpSpPr>
        <a:xfrm>
          <a:off y="0" x="0"/>
          <a:ext cy="0" cx="0"/>
          <a:chOff y="0" x="0"/>
          <a:chExt cy="0" cx="0"/>
        </a:xfrm>
      </p:grpSpPr>
      <p:sp>
        <p:nvSpPr>
          <p:cNvPr id="2470" name="Shape 247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71" name="Shape 2471"/>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these are the wires in the rest of the integrated system.</a:t>
            </a:r>
          </a:p>
          <a:p>
            <a:pPr rtl="0" lvl="0">
              <a:spcBef>
                <a:spcPts val="0"/>
              </a:spcBef>
              <a:buNone/>
            </a:pPr>
            <a:r>
              <a:t/>
            </a:r>
            <a:endParaRPr/>
          </a:p>
          <a:p>
            <a:pPr rtl="0" lvl="0">
              <a:spcBef>
                <a:spcPts val="0"/>
              </a:spcBef>
              <a:buNone/>
            </a:pPr>
            <a:r>
              <a:rPr lang="en"/>
              <a:t>The only wires that move are the motor controller power wires.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3" name="Shape 263"/>
        <p:cNvGrpSpPr/>
        <p:nvPr/>
      </p:nvGrpSpPr>
      <p:grpSpPr>
        <a:xfrm>
          <a:off y="0" x="0"/>
          <a:ext cy="0" cx="0"/>
          <a:chOff y="0" x="0"/>
          <a:chExt cy="0" cx="0"/>
        </a:xfrm>
      </p:grpSpPr>
      <p:sp>
        <p:nvSpPr>
          <p:cNvPr id="264" name="Shape 26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5" name="Shape 26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78" name="Shape 2478"/>
        <p:cNvGrpSpPr/>
        <p:nvPr/>
      </p:nvGrpSpPr>
      <p:grpSpPr>
        <a:xfrm>
          <a:off y="0" x="0"/>
          <a:ext cy="0" cx="0"/>
          <a:chOff y="0" x="0"/>
          <a:chExt cy="0" cx="0"/>
        </a:xfrm>
      </p:grpSpPr>
      <p:sp>
        <p:nvSpPr>
          <p:cNvPr id="2479" name="Shape 247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80" name="Shape 2480"/>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So that’s the wiring of the two systems. the first in Dyno only, the second is the integrated system</a:t>
            </a:r>
          </a:p>
        </p:txBody>
      </p:sp>
    </p:spTree>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86" name="Shape 2486"/>
        <p:cNvGrpSpPr/>
        <p:nvPr/>
      </p:nvGrpSpPr>
      <p:grpSpPr>
        <a:xfrm>
          <a:off y="0" x="0"/>
          <a:ext cy="0" cx="0"/>
          <a:chOff y="0" x="0"/>
          <a:chExt cy="0" cx="0"/>
        </a:xfrm>
      </p:grpSpPr>
      <p:sp>
        <p:nvSpPr>
          <p:cNvPr id="2487" name="Shape 248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88" name="Shape 2488"/>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94" name="Shape 2494"/>
        <p:cNvGrpSpPr/>
        <p:nvPr/>
      </p:nvGrpSpPr>
      <p:grpSpPr>
        <a:xfrm>
          <a:off y="0" x="0"/>
          <a:ext cy="0" cx="0"/>
          <a:chOff y="0" x="0"/>
          <a:chExt cy="0" cx="0"/>
        </a:xfrm>
      </p:grpSpPr>
      <p:sp>
        <p:nvSpPr>
          <p:cNvPr id="2495" name="Shape 249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96" name="Shape 249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03" name="Shape 2503"/>
        <p:cNvGrpSpPr/>
        <p:nvPr/>
      </p:nvGrpSpPr>
      <p:grpSpPr>
        <a:xfrm>
          <a:off y="0" x="0"/>
          <a:ext cy="0" cx="0"/>
          <a:chOff y="0" x="0"/>
          <a:chExt cy="0" cx="0"/>
        </a:xfrm>
      </p:grpSpPr>
      <p:sp>
        <p:nvSpPr>
          <p:cNvPr id="2504" name="Shape 250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05" name="Shape 250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09" name="Shape 2509"/>
        <p:cNvGrpSpPr/>
        <p:nvPr/>
      </p:nvGrpSpPr>
      <p:grpSpPr>
        <a:xfrm>
          <a:off y="0" x="0"/>
          <a:ext cy="0" cx="0"/>
          <a:chOff y="0" x="0"/>
          <a:chExt cy="0" cx="0"/>
        </a:xfrm>
      </p:grpSpPr>
      <p:sp>
        <p:nvSpPr>
          <p:cNvPr id="2510" name="Shape 251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11" name="Shape 251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17" name="Shape 2517"/>
        <p:cNvGrpSpPr/>
        <p:nvPr/>
      </p:nvGrpSpPr>
      <p:grpSpPr>
        <a:xfrm>
          <a:off y="0" x="0"/>
          <a:ext cy="0" cx="0"/>
          <a:chOff y="0" x="0"/>
          <a:chExt cy="0" cx="0"/>
        </a:xfrm>
      </p:grpSpPr>
      <p:sp>
        <p:nvSpPr>
          <p:cNvPr id="2518" name="Shape 251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19" name="Shape 2519"/>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So, on to device testing</a:t>
            </a:r>
          </a:p>
          <a:p>
            <a:pPr rtl="0" lvl="0">
              <a:spcBef>
                <a:spcPts val="0"/>
              </a:spcBef>
              <a:buNone/>
            </a:pPr>
            <a:r>
              <a:rPr lang="en"/>
              <a:t>the only designs we need to test are the throttle, the safety shutoff, and the galvanic isolation</a:t>
            </a:r>
          </a:p>
        </p:txBody>
      </p:sp>
    </p:spTree>
  </p:cSld>
  <p:clrMapOvr>
    <a:masterClrMapping/>
  </p:clrMapOvr>
</p:notes>
</file>

<file path=ppt/notesSlides/notesSlide2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25" name="Shape 2525"/>
        <p:cNvGrpSpPr/>
        <p:nvPr/>
      </p:nvGrpSpPr>
      <p:grpSpPr>
        <a:xfrm>
          <a:off y="0" x="0"/>
          <a:ext cy="0" cx="0"/>
          <a:chOff y="0" x="0"/>
          <a:chExt cy="0" cx="0"/>
        </a:xfrm>
      </p:grpSpPr>
      <p:sp>
        <p:nvSpPr>
          <p:cNvPr id="2526" name="Shape 252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27" name="Shape 2527"/>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33" name="Shape 2533"/>
        <p:cNvGrpSpPr/>
        <p:nvPr/>
      </p:nvGrpSpPr>
      <p:grpSpPr>
        <a:xfrm>
          <a:off y="0" x="0"/>
          <a:ext cy="0" cx="0"/>
          <a:chOff y="0" x="0"/>
          <a:chExt cy="0" cx="0"/>
        </a:xfrm>
      </p:grpSpPr>
      <p:sp>
        <p:nvSpPr>
          <p:cNvPr id="2534" name="Shape 253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35" name="Shape 253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41" name="Shape 2541"/>
        <p:cNvGrpSpPr/>
        <p:nvPr/>
      </p:nvGrpSpPr>
      <p:grpSpPr>
        <a:xfrm>
          <a:off y="0" x="0"/>
          <a:ext cy="0" cx="0"/>
          <a:chOff y="0" x="0"/>
          <a:chExt cy="0" cx="0"/>
        </a:xfrm>
      </p:grpSpPr>
      <p:sp>
        <p:nvSpPr>
          <p:cNvPr id="2542" name="Shape 254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43" name="Shape 254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50" name="Shape 2550"/>
        <p:cNvGrpSpPr/>
        <p:nvPr/>
      </p:nvGrpSpPr>
      <p:grpSpPr>
        <a:xfrm>
          <a:off y="0" x="0"/>
          <a:ext cy="0" cx="0"/>
          <a:chOff y="0" x="0"/>
          <a:chExt cy="0" cx="0"/>
        </a:xfrm>
      </p:grpSpPr>
      <p:sp>
        <p:nvSpPr>
          <p:cNvPr id="2551" name="Shape 255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52" name="Shape 255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5" name="Shape 75"/>
        <p:cNvGrpSpPr/>
        <p:nvPr/>
      </p:nvGrpSpPr>
      <p:grpSpPr>
        <a:xfrm>
          <a:off y="0" x="0"/>
          <a:ext cy="0" cx="0"/>
          <a:chOff y="0" x="0"/>
          <a:chExt cy="0" cx="0"/>
        </a:xfrm>
      </p:grpSpPr>
      <p:sp>
        <p:nvSpPr>
          <p:cNvPr id="76" name="Shape 7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7" name="Shape 7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9" name="Shape 269"/>
        <p:cNvGrpSpPr/>
        <p:nvPr/>
      </p:nvGrpSpPr>
      <p:grpSpPr>
        <a:xfrm>
          <a:off y="0" x="0"/>
          <a:ext cy="0" cx="0"/>
          <a:chOff y="0" x="0"/>
          <a:chExt cy="0" cx="0"/>
        </a:xfrm>
      </p:grpSpPr>
      <p:sp>
        <p:nvSpPr>
          <p:cNvPr id="270" name="Shape 27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71" name="Shape 27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60" name="Shape 2560"/>
        <p:cNvGrpSpPr/>
        <p:nvPr/>
      </p:nvGrpSpPr>
      <p:grpSpPr>
        <a:xfrm>
          <a:off y="0" x="0"/>
          <a:ext cy="0" cx="0"/>
          <a:chOff y="0" x="0"/>
          <a:chExt cy="0" cx="0"/>
        </a:xfrm>
      </p:grpSpPr>
      <p:sp>
        <p:nvSpPr>
          <p:cNvPr id="2561" name="Shape 256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62" name="Shape 256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70" name="Shape 2570"/>
        <p:cNvGrpSpPr/>
        <p:nvPr/>
      </p:nvGrpSpPr>
      <p:grpSpPr>
        <a:xfrm>
          <a:off y="0" x="0"/>
          <a:ext cy="0" cx="0"/>
          <a:chOff y="0" x="0"/>
          <a:chExt cy="0" cx="0"/>
        </a:xfrm>
      </p:grpSpPr>
      <p:sp>
        <p:nvSpPr>
          <p:cNvPr id="2571" name="Shape 257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72" name="Shape 257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80" name="Shape 2580"/>
        <p:cNvGrpSpPr/>
        <p:nvPr/>
      </p:nvGrpSpPr>
      <p:grpSpPr>
        <a:xfrm>
          <a:off y="0" x="0"/>
          <a:ext cy="0" cx="0"/>
          <a:chOff y="0" x="0"/>
          <a:chExt cy="0" cx="0"/>
        </a:xfrm>
      </p:grpSpPr>
      <p:sp>
        <p:nvSpPr>
          <p:cNvPr id="2581" name="Shape 258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82" name="Shape 258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90" name="Shape 2590"/>
        <p:cNvGrpSpPr/>
        <p:nvPr/>
      </p:nvGrpSpPr>
      <p:grpSpPr>
        <a:xfrm>
          <a:off y="0" x="0"/>
          <a:ext cy="0" cx="0"/>
          <a:chOff y="0" x="0"/>
          <a:chExt cy="0" cx="0"/>
        </a:xfrm>
      </p:grpSpPr>
      <p:sp>
        <p:nvSpPr>
          <p:cNvPr id="2591" name="Shape 259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92" name="Shape 259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00" name="Shape 2600"/>
        <p:cNvGrpSpPr/>
        <p:nvPr/>
      </p:nvGrpSpPr>
      <p:grpSpPr>
        <a:xfrm>
          <a:off y="0" x="0"/>
          <a:ext cy="0" cx="0"/>
          <a:chOff y="0" x="0"/>
          <a:chExt cy="0" cx="0"/>
        </a:xfrm>
      </p:grpSpPr>
      <p:sp>
        <p:nvSpPr>
          <p:cNvPr id="2601" name="Shape 260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02" name="Shape 260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08" name="Shape 2608"/>
        <p:cNvGrpSpPr/>
        <p:nvPr/>
      </p:nvGrpSpPr>
      <p:grpSpPr>
        <a:xfrm>
          <a:off y="0" x="0"/>
          <a:ext cy="0" cx="0"/>
          <a:chOff y="0" x="0"/>
          <a:chExt cy="0" cx="0"/>
        </a:xfrm>
      </p:grpSpPr>
      <p:sp>
        <p:nvSpPr>
          <p:cNvPr id="2609" name="Shape 260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10" name="Shape 261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16" name="Shape 2616"/>
        <p:cNvGrpSpPr/>
        <p:nvPr/>
      </p:nvGrpSpPr>
      <p:grpSpPr>
        <a:xfrm>
          <a:off y="0" x="0"/>
          <a:ext cy="0" cx="0"/>
          <a:chOff y="0" x="0"/>
          <a:chExt cy="0" cx="0"/>
        </a:xfrm>
      </p:grpSpPr>
      <p:sp>
        <p:nvSpPr>
          <p:cNvPr id="2617" name="Shape 261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18" name="Shape 261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24" name="Shape 2624"/>
        <p:cNvGrpSpPr/>
        <p:nvPr/>
      </p:nvGrpSpPr>
      <p:grpSpPr>
        <a:xfrm>
          <a:off y="0" x="0"/>
          <a:ext cy="0" cx="0"/>
          <a:chOff y="0" x="0"/>
          <a:chExt cy="0" cx="0"/>
        </a:xfrm>
      </p:grpSpPr>
      <p:sp>
        <p:nvSpPr>
          <p:cNvPr id="2625" name="Shape 262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26" name="Shape 262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32" name="Shape 2632"/>
        <p:cNvGrpSpPr/>
        <p:nvPr/>
      </p:nvGrpSpPr>
      <p:grpSpPr>
        <a:xfrm>
          <a:off y="0" x="0"/>
          <a:ext cy="0" cx="0"/>
          <a:chOff y="0" x="0"/>
          <a:chExt cy="0" cx="0"/>
        </a:xfrm>
      </p:grpSpPr>
      <p:sp>
        <p:nvSpPr>
          <p:cNvPr id="2633" name="Shape 263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34" name="Shape 263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40" name="Shape 2640"/>
        <p:cNvGrpSpPr/>
        <p:nvPr/>
      </p:nvGrpSpPr>
      <p:grpSpPr>
        <a:xfrm>
          <a:off y="0" x="0"/>
          <a:ext cy="0" cx="0"/>
          <a:chOff y="0" x="0"/>
          <a:chExt cy="0" cx="0"/>
        </a:xfrm>
      </p:grpSpPr>
      <p:sp>
        <p:nvSpPr>
          <p:cNvPr id="2641" name="Shape 264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42" name="Shape 264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76" name="Shape 276"/>
        <p:cNvGrpSpPr/>
        <p:nvPr/>
      </p:nvGrpSpPr>
      <p:grpSpPr>
        <a:xfrm>
          <a:off y="0" x="0"/>
          <a:ext cy="0" cx="0"/>
          <a:chOff y="0" x="0"/>
          <a:chExt cy="0" cx="0"/>
        </a:xfrm>
      </p:grpSpPr>
      <p:sp>
        <p:nvSpPr>
          <p:cNvPr id="277" name="Shape 27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78" name="Shape 27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48" name="Shape 2648"/>
        <p:cNvGrpSpPr/>
        <p:nvPr/>
      </p:nvGrpSpPr>
      <p:grpSpPr>
        <a:xfrm>
          <a:off y="0" x="0"/>
          <a:ext cy="0" cx="0"/>
          <a:chOff y="0" x="0"/>
          <a:chExt cy="0" cx="0"/>
        </a:xfrm>
      </p:grpSpPr>
      <p:sp>
        <p:nvSpPr>
          <p:cNvPr id="2649" name="Shape 264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50" name="Shape 265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57" name="Shape 2657"/>
        <p:cNvGrpSpPr/>
        <p:nvPr/>
      </p:nvGrpSpPr>
      <p:grpSpPr>
        <a:xfrm>
          <a:off y="0" x="0"/>
          <a:ext cy="0" cx="0"/>
          <a:chOff y="0" x="0"/>
          <a:chExt cy="0" cx="0"/>
        </a:xfrm>
      </p:grpSpPr>
      <p:sp>
        <p:nvSpPr>
          <p:cNvPr id="2658" name="Shape 265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59" name="Shape 265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65" name="Shape 2665"/>
        <p:cNvGrpSpPr/>
        <p:nvPr/>
      </p:nvGrpSpPr>
      <p:grpSpPr>
        <a:xfrm>
          <a:off y="0" x="0"/>
          <a:ext cy="0" cx="0"/>
          <a:chOff y="0" x="0"/>
          <a:chExt cy="0" cx="0"/>
        </a:xfrm>
      </p:grpSpPr>
      <p:sp>
        <p:nvSpPr>
          <p:cNvPr id="2666" name="Shape 266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67" name="Shape 266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72" name="Shape 2672"/>
        <p:cNvGrpSpPr/>
        <p:nvPr/>
      </p:nvGrpSpPr>
      <p:grpSpPr>
        <a:xfrm>
          <a:off y="0" x="0"/>
          <a:ext cy="0" cx="0"/>
          <a:chOff y="0" x="0"/>
          <a:chExt cy="0" cx="0"/>
        </a:xfrm>
      </p:grpSpPr>
      <p:sp>
        <p:nvSpPr>
          <p:cNvPr id="2673" name="Shape 267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74" name="Shape 267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79" name="Shape 2679"/>
        <p:cNvGrpSpPr/>
        <p:nvPr/>
      </p:nvGrpSpPr>
      <p:grpSpPr>
        <a:xfrm>
          <a:off y="0" x="0"/>
          <a:ext cy="0" cx="0"/>
          <a:chOff y="0" x="0"/>
          <a:chExt cy="0" cx="0"/>
        </a:xfrm>
      </p:grpSpPr>
      <p:sp>
        <p:nvSpPr>
          <p:cNvPr id="2680" name="Shape 268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81" name="Shape 268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86" name="Shape 2686"/>
        <p:cNvGrpSpPr/>
        <p:nvPr/>
      </p:nvGrpSpPr>
      <p:grpSpPr>
        <a:xfrm>
          <a:off y="0" x="0"/>
          <a:ext cy="0" cx="0"/>
          <a:chOff y="0" x="0"/>
          <a:chExt cy="0" cx="0"/>
        </a:xfrm>
      </p:grpSpPr>
      <p:sp>
        <p:nvSpPr>
          <p:cNvPr id="2687" name="Shape 268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88" name="Shape 268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82" name="Shape 282"/>
        <p:cNvGrpSpPr/>
        <p:nvPr/>
      </p:nvGrpSpPr>
      <p:grpSpPr>
        <a:xfrm>
          <a:off y="0" x="0"/>
          <a:ext cy="0" cx="0"/>
          <a:chOff y="0" x="0"/>
          <a:chExt cy="0" cx="0"/>
        </a:xfrm>
      </p:grpSpPr>
      <p:sp>
        <p:nvSpPr>
          <p:cNvPr id="283" name="Shape 28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84" name="Shape 28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90" name="Shape 290"/>
        <p:cNvGrpSpPr/>
        <p:nvPr/>
      </p:nvGrpSpPr>
      <p:grpSpPr>
        <a:xfrm>
          <a:off y="0" x="0"/>
          <a:ext cy="0" cx="0"/>
          <a:chOff y="0" x="0"/>
          <a:chExt cy="0" cx="0"/>
        </a:xfrm>
      </p:grpSpPr>
      <p:sp>
        <p:nvSpPr>
          <p:cNvPr id="291" name="Shape 29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92" name="Shape 29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98" name="Shape 298"/>
        <p:cNvGrpSpPr/>
        <p:nvPr/>
      </p:nvGrpSpPr>
      <p:grpSpPr>
        <a:xfrm>
          <a:off y="0" x="0"/>
          <a:ext cy="0" cx="0"/>
          <a:chOff y="0" x="0"/>
          <a:chExt cy="0" cx="0"/>
        </a:xfrm>
      </p:grpSpPr>
      <p:sp>
        <p:nvSpPr>
          <p:cNvPr id="299" name="Shape 29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00" name="Shape 30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04" name="Shape 304"/>
        <p:cNvGrpSpPr/>
        <p:nvPr/>
      </p:nvGrpSpPr>
      <p:grpSpPr>
        <a:xfrm>
          <a:off y="0" x="0"/>
          <a:ext cy="0" cx="0"/>
          <a:chOff y="0" x="0"/>
          <a:chExt cy="0" cx="0"/>
        </a:xfrm>
      </p:grpSpPr>
      <p:sp>
        <p:nvSpPr>
          <p:cNvPr id="305" name="Shape 30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06" name="Shape 30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10" name="Shape 310"/>
        <p:cNvGrpSpPr/>
        <p:nvPr/>
      </p:nvGrpSpPr>
      <p:grpSpPr>
        <a:xfrm>
          <a:off y="0" x="0"/>
          <a:ext cy="0" cx="0"/>
          <a:chOff y="0" x="0"/>
          <a:chExt cy="0" cx="0"/>
        </a:xfrm>
      </p:grpSpPr>
      <p:sp>
        <p:nvSpPr>
          <p:cNvPr id="311" name="Shape 31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12" name="Shape 31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18" name="Shape 318"/>
        <p:cNvGrpSpPr/>
        <p:nvPr/>
      </p:nvGrpSpPr>
      <p:grpSpPr>
        <a:xfrm>
          <a:off y="0" x="0"/>
          <a:ext cy="0" cx="0"/>
          <a:chOff y="0" x="0"/>
          <a:chExt cy="0" cx="0"/>
        </a:xfrm>
      </p:grpSpPr>
      <p:sp>
        <p:nvSpPr>
          <p:cNvPr id="319" name="Shape 31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20" name="Shape 32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24" name="Shape 324"/>
        <p:cNvGrpSpPr/>
        <p:nvPr/>
      </p:nvGrpSpPr>
      <p:grpSpPr>
        <a:xfrm>
          <a:off y="0" x="0"/>
          <a:ext cy="0" cx="0"/>
          <a:chOff y="0" x="0"/>
          <a:chExt cy="0" cx="0"/>
        </a:xfrm>
      </p:grpSpPr>
      <p:sp>
        <p:nvSpPr>
          <p:cNvPr id="325" name="Shape 32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26" name="Shape 32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31" name="Shape 331"/>
        <p:cNvGrpSpPr/>
        <p:nvPr/>
      </p:nvGrpSpPr>
      <p:grpSpPr>
        <a:xfrm>
          <a:off y="0" x="0"/>
          <a:ext cy="0" cx="0"/>
          <a:chOff y="0" x="0"/>
          <a:chExt cy="0" cx="0"/>
        </a:xfrm>
      </p:grpSpPr>
      <p:sp>
        <p:nvSpPr>
          <p:cNvPr id="332" name="Shape 33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33" name="Shape 333"/>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Works for the car</a:t>
            </a:r>
          </a:p>
          <a:p>
            <a:pPr rtl="0" lvl="0">
              <a:spcBef>
                <a:spcPts val="0"/>
              </a:spcBef>
              <a:buNone/>
            </a:pPr>
            <a:r>
              <a:rPr lang="en"/>
              <a:t>Mention why we are using the dangly stubs  VS longer wires with connectors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1" name="Shape 81"/>
        <p:cNvGrpSpPr/>
        <p:nvPr/>
      </p:nvGrpSpPr>
      <p:grpSpPr>
        <a:xfrm>
          <a:off y="0" x="0"/>
          <a:ext cy="0" cx="0"/>
          <a:chOff y="0" x="0"/>
          <a:chExt cy="0" cx="0"/>
        </a:xfrm>
      </p:grpSpPr>
      <p:sp>
        <p:nvSpPr>
          <p:cNvPr id="82" name="Shape 8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3" name="Shape 8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38" name="Shape 338"/>
        <p:cNvGrpSpPr/>
        <p:nvPr/>
      </p:nvGrpSpPr>
      <p:grpSpPr>
        <a:xfrm>
          <a:off y="0" x="0"/>
          <a:ext cy="0" cx="0"/>
          <a:chOff y="0" x="0"/>
          <a:chExt cy="0" cx="0"/>
        </a:xfrm>
      </p:grpSpPr>
      <p:sp>
        <p:nvSpPr>
          <p:cNvPr id="339" name="Shape 33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40" name="Shape 34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44" name="Shape 344"/>
        <p:cNvGrpSpPr/>
        <p:nvPr/>
      </p:nvGrpSpPr>
      <p:grpSpPr>
        <a:xfrm>
          <a:off y="0" x="0"/>
          <a:ext cy="0" cx="0"/>
          <a:chOff y="0" x="0"/>
          <a:chExt cy="0" cx="0"/>
        </a:xfrm>
      </p:grpSpPr>
      <p:sp>
        <p:nvSpPr>
          <p:cNvPr id="345" name="Shape 34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46" name="Shape 34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51" name="Shape 351"/>
        <p:cNvGrpSpPr/>
        <p:nvPr/>
      </p:nvGrpSpPr>
      <p:grpSpPr>
        <a:xfrm>
          <a:off y="0" x="0"/>
          <a:ext cy="0" cx="0"/>
          <a:chOff y="0" x="0"/>
          <a:chExt cy="0" cx="0"/>
        </a:xfrm>
      </p:grpSpPr>
      <p:sp>
        <p:nvSpPr>
          <p:cNvPr id="352" name="Shape 35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53" name="Shape 35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57" name="Shape 357"/>
        <p:cNvGrpSpPr/>
        <p:nvPr/>
      </p:nvGrpSpPr>
      <p:grpSpPr>
        <a:xfrm>
          <a:off y="0" x="0"/>
          <a:ext cy="0" cx="0"/>
          <a:chOff y="0" x="0"/>
          <a:chExt cy="0" cx="0"/>
        </a:xfrm>
      </p:grpSpPr>
      <p:sp>
        <p:nvSpPr>
          <p:cNvPr id="358" name="Shape 35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59" name="Shape 35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63" name="Shape 363"/>
        <p:cNvGrpSpPr/>
        <p:nvPr/>
      </p:nvGrpSpPr>
      <p:grpSpPr>
        <a:xfrm>
          <a:off y="0" x="0"/>
          <a:ext cy="0" cx="0"/>
          <a:chOff y="0" x="0"/>
          <a:chExt cy="0" cx="0"/>
        </a:xfrm>
      </p:grpSpPr>
      <p:sp>
        <p:nvSpPr>
          <p:cNvPr id="364" name="Shape 36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65" name="Shape 36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69" name="Shape 369"/>
        <p:cNvGrpSpPr/>
        <p:nvPr/>
      </p:nvGrpSpPr>
      <p:grpSpPr>
        <a:xfrm>
          <a:off y="0" x="0"/>
          <a:ext cy="0" cx="0"/>
          <a:chOff y="0" x="0"/>
          <a:chExt cy="0" cx="0"/>
        </a:xfrm>
      </p:grpSpPr>
      <p:sp>
        <p:nvSpPr>
          <p:cNvPr id="370" name="Shape 37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71" name="Shape 37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75" name="Shape 375"/>
        <p:cNvGrpSpPr/>
        <p:nvPr/>
      </p:nvGrpSpPr>
      <p:grpSpPr>
        <a:xfrm>
          <a:off y="0" x="0"/>
          <a:ext cy="0" cx="0"/>
          <a:chOff y="0" x="0"/>
          <a:chExt cy="0" cx="0"/>
        </a:xfrm>
      </p:grpSpPr>
      <p:sp>
        <p:nvSpPr>
          <p:cNvPr id="376" name="Shape 37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77" name="Shape 37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85" name="Shape 385"/>
        <p:cNvGrpSpPr/>
        <p:nvPr/>
      </p:nvGrpSpPr>
      <p:grpSpPr>
        <a:xfrm>
          <a:off y="0" x="0"/>
          <a:ext cy="0" cx="0"/>
          <a:chOff y="0" x="0"/>
          <a:chExt cy="0" cx="0"/>
        </a:xfrm>
      </p:grpSpPr>
      <p:sp>
        <p:nvSpPr>
          <p:cNvPr id="386" name="Shape 38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87" name="Shape 38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92" name="Shape 392"/>
        <p:cNvGrpSpPr/>
        <p:nvPr/>
      </p:nvGrpSpPr>
      <p:grpSpPr>
        <a:xfrm>
          <a:off y="0" x="0"/>
          <a:ext cy="0" cx="0"/>
          <a:chOff y="0" x="0"/>
          <a:chExt cy="0" cx="0"/>
        </a:xfrm>
      </p:grpSpPr>
      <p:sp>
        <p:nvSpPr>
          <p:cNvPr id="393" name="Shape 39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94" name="Shape 39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99" name="Shape 399"/>
        <p:cNvGrpSpPr/>
        <p:nvPr/>
      </p:nvGrpSpPr>
      <p:grpSpPr>
        <a:xfrm>
          <a:off y="0" x="0"/>
          <a:ext cy="0" cx="0"/>
          <a:chOff y="0" x="0"/>
          <a:chExt cy="0" cx="0"/>
        </a:xfrm>
      </p:grpSpPr>
      <p:sp>
        <p:nvSpPr>
          <p:cNvPr id="400" name="Shape 40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01" name="Shape 401"/>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7" name="Shape 87"/>
        <p:cNvGrpSpPr/>
        <p:nvPr/>
      </p:nvGrpSpPr>
      <p:grpSpPr>
        <a:xfrm>
          <a:off y="0" x="0"/>
          <a:ext cy="0" cx="0"/>
          <a:chOff y="0" x="0"/>
          <a:chExt cy="0" cx="0"/>
        </a:xfrm>
      </p:grpSpPr>
      <p:sp>
        <p:nvSpPr>
          <p:cNvPr id="88" name="Shape 8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9" name="Shape 8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06" name="Shape 406"/>
        <p:cNvGrpSpPr/>
        <p:nvPr/>
      </p:nvGrpSpPr>
      <p:grpSpPr>
        <a:xfrm>
          <a:off y="0" x="0"/>
          <a:ext cy="0" cx="0"/>
          <a:chOff y="0" x="0"/>
          <a:chExt cy="0" cx="0"/>
        </a:xfrm>
      </p:grpSpPr>
      <p:sp>
        <p:nvSpPr>
          <p:cNvPr id="407" name="Shape 40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08" name="Shape 40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12" name="Shape 412"/>
        <p:cNvGrpSpPr/>
        <p:nvPr/>
      </p:nvGrpSpPr>
      <p:grpSpPr>
        <a:xfrm>
          <a:off y="0" x="0"/>
          <a:ext cy="0" cx="0"/>
          <a:chOff y="0" x="0"/>
          <a:chExt cy="0" cx="0"/>
        </a:xfrm>
      </p:grpSpPr>
      <p:sp>
        <p:nvSpPr>
          <p:cNvPr id="413" name="Shape 41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14" name="Shape 41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20" name="Shape 420"/>
        <p:cNvGrpSpPr/>
        <p:nvPr/>
      </p:nvGrpSpPr>
      <p:grpSpPr>
        <a:xfrm>
          <a:off y="0" x="0"/>
          <a:ext cy="0" cx="0"/>
          <a:chOff y="0" x="0"/>
          <a:chExt cy="0" cx="0"/>
        </a:xfrm>
      </p:grpSpPr>
      <p:sp>
        <p:nvSpPr>
          <p:cNvPr id="421" name="Shape 42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22" name="Shape 42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26" name="Shape 426"/>
        <p:cNvGrpSpPr/>
        <p:nvPr/>
      </p:nvGrpSpPr>
      <p:grpSpPr>
        <a:xfrm>
          <a:off y="0" x="0"/>
          <a:ext cy="0" cx="0"/>
          <a:chOff y="0" x="0"/>
          <a:chExt cy="0" cx="0"/>
        </a:xfrm>
      </p:grpSpPr>
      <p:sp>
        <p:nvSpPr>
          <p:cNvPr id="427" name="Shape 42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28" name="Shape 42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32" name="Shape 432"/>
        <p:cNvGrpSpPr/>
        <p:nvPr/>
      </p:nvGrpSpPr>
      <p:grpSpPr>
        <a:xfrm>
          <a:off y="0" x="0"/>
          <a:ext cy="0" cx="0"/>
          <a:chOff y="0" x="0"/>
          <a:chExt cy="0" cx="0"/>
        </a:xfrm>
      </p:grpSpPr>
      <p:sp>
        <p:nvSpPr>
          <p:cNvPr id="433" name="Shape 43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34" name="Shape 43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42" name="Shape 442"/>
        <p:cNvGrpSpPr/>
        <p:nvPr/>
      </p:nvGrpSpPr>
      <p:grpSpPr>
        <a:xfrm>
          <a:off y="0" x="0"/>
          <a:ext cy="0" cx="0"/>
          <a:chOff y="0" x="0"/>
          <a:chExt cy="0" cx="0"/>
        </a:xfrm>
      </p:grpSpPr>
      <p:sp>
        <p:nvSpPr>
          <p:cNvPr id="443" name="Shape 44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44" name="Shape 44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48" name="Shape 448"/>
        <p:cNvGrpSpPr/>
        <p:nvPr/>
      </p:nvGrpSpPr>
      <p:grpSpPr>
        <a:xfrm>
          <a:off y="0" x="0"/>
          <a:ext cy="0" cx="0"/>
          <a:chOff y="0" x="0"/>
          <a:chExt cy="0" cx="0"/>
        </a:xfrm>
      </p:grpSpPr>
      <p:sp>
        <p:nvSpPr>
          <p:cNvPr id="449" name="Shape 44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50" name="Shape 45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54" name="Shape 454"/>
        <p:cNvGrpSpPr/>
        <p:nvPr/>
      </p:nvGrpSpPr>
      <p:grpSpPr>
        <a:xfrm>
          <a:off y="0" x="0"/>
          <a:ext cy="0" cx="0"/>
          <a:chOff y="0" x="0"/>
          <a:chExt cy="0" cx="0"/>
        </a:xfrm>
      </p:grpSpPr>
      <p:sp>
        <p:nvSpPr>
          <p:cNvPr id="455" name="Shape 45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56" name="Shape 45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60" name="Shape 460"/>
        <p:cNvGrpSpPr/>
        <p:nvPr/>
      </p:nvGrpSpPr>
      <p:grpSpPr>
        <a:xfrm>
          <a:off y="0" x="0"/>
          <a:ext cy="0" cx="0"/>
          <a:chOff y="0" x="0"/>
          <a:chExt cy="0" cx="0"/>
        </a:xfrm>
      </p:grpSpPr>
      <p:sp>
        <p:nvSpPr>
          <p:cNvPr id="461" name="Shape 46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62" name="Shape 46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67" name="Shape 467"/>
        <p:cNvGrpSpPr/>
        <p:nvPr/>
      </p:nvGrpSpPr>
      <p:grpSpPr>
        <a:xfrm>
          <a:off y="0" x="0"/>
          <a:ext cy="0" cx="0"/>
          <a:chOff y="0" x="0"/>
          <a:chExt cy="0" cx="0"/>
        </a:xfrm>
      </p:grpSpPr>
      <p:sp>
        <p:nvSpPr>
          <p:cNvPr id="468" name="Shape 46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69" name="Shape 46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3" name="Shape 93"/>
        <p:cNvGrpSpPr/>
        <p:nvPr/>
      </p:nvGrpSpPr>
      <p:grpSpPr>
        <a:xfrm>
          <a:off y="0" x="0"/>
          <a:ext cy="0" cx="0"/>
          <a:chOff y="0" x="0"/>
          <a:chExt cy="0" cx="0"/>
        </a:xfrm>
      </p:grpSpPr>
      <p:sp>
        <p:nvSpPr>
          <p:cNvPr id="94" name="Shape 9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5" name="Shape 9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74" name="Shape 474"/>
        <p:cNvGrpSpPr/>
        <p:nvPr/>
      </p:nvGrpSpPr>
      <p:grpSpPr>
        <a:xfrm>
          <a:off y="0" x="0"/>
          <a:ext cy="0" cx="0"/>
          <a:chOff y="0" x="0"/>
          <a:chExt cy="0" cx="0"/>
        </a:xfrm>
      </p:grpSpPr>
      <p:sp>
        <p:nvSpPr>
          <p:cNvPr id="475" name="Shape 47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76" name="Shape 47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81" name="Shape 481"/>
        <p:cNvGrpSpPr/>
        <p:nvPr/>
      </p:nvGrpSpPr>
      <p:grpSpPr>
        <a:xfrm>
          <a:off y="0" x="0"/>
          <a:ext cy="0" cx="0"/>
          <a:chOff y="0" x="0"/>
          <a:chExt cy="0" cx="0"/>
        </a:xfrm>
      </p:grpSpPr>
      <p:sp>
        <p:nvSpPr>
          <p:cNvPr id="482" name="Shape 48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83" name="Shape 48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87" name="Shape 487"/>
        <p:cNvGrpSpPr/>
        <p:nvPr/>
      </p:nvGrpSpPr>
      <p:grpSpPr>
        <a:xfrm>
          <a:off y="0" x="0"/>
          <a:ext cy="0" cx="0"/>
          <a:chOff y="0" x="0"/>
          <a:chExt cy="0" cx="0"/>
        </a:xfrm>
      </p:grpSpPr>
      <p:sp>
        <p:nvSpPr>
          <p:cNvPr id="488" name="Shape 48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89" name="Shape 48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95" name="Shape 495"/>
        <p:cNvGrpSpPr/>
        <p:nvPr/>
      </p:nvGrpSpPr>
      <p:grpSpPr>
        <a:xfrm>
          <a:off y="0" x="0"/>
          <a:ext cy="0" cx="0"/>
          <a:chOff y="0" x="0"/>
          <a:chExt cy="0" cx="0"/>
        </a:xfrm>
      </p:grpSpPr>
      <p:sp>
        <p:nvSpPr>
          <p:cNvPr id="496" name="Shape 49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97" name="Shape 49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03" name="Shape 503"/>
        <p:cNvGrpSpPr/>
        <p:nvPr/>
      </p:nvGrpSpPr>
      <p:grpSpPr>
        <a:xfrm>
          <a:off y="0" x="0"/>
          <a:ext cy="0" cx="0"/>
          <a:chOff y="0" x="0"/>
          <a:chExt cy="0" cx="0"/>
        </a:xfrm>
      </p:grpSpPr>
      <p:sp>
        <p:nvSpPr>
          <p:cNvPr id="504" name="Shape 50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05" name="Shape 50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10" name="Shape 510"/>
        <p:cNvGrpSpPr/>
        <p:nvPr/>
      </p:nvGrpSpPr>
      <p:grpSpPr>
        <a:xfrm>
          <a:off y="0" x="0"/>
          <a:ext cy="0" cx="0"/>
          <a:chOff y="0" x="0"/>
          <a:chExt cy="0" cx="0"/>
        </a:xfrm>
      </p:grpSpPr>
      <p:sp>
        <p:nvSpPr>
          <p:cNvPr id="511" name="Shape 51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12" name="Shape 51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16" name="Shape 516"/>
        <p:cNvGrpSpPr/>
        <p:nvPr/>
      </p:nvGrpSpPr>
      <p:grpSpPr>
        <a:xfrm>
          <a:off y="0" x="0"/>
          <a:ext cy="0" cx="0"/>
          <a:chOff y="0" x="0"/>
          <a:chExt cy="0" cx="0"/>
        </a:xfrm>
      </p:grpSpPr>
      <p:sp>
        <p:nvSpPr>
          <p:cNvPr id="517" name="Shape 51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18" name="Shape 51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36" name="Shape 536"/>
        <p:cNvGrpSpPr/>
        <p:nvPr/>
      </p:nvGrpSpPr>
      <p:grpSpPr>
        <a:xfrm>
          <a:off y="0" x="0"/>
          <a:ext cy="0" cx="0"/>
          <a:chOff y="0" x="0"/>
          <a:chExt cy="0" cx="0"/>
        </a:xfrm>
      </p:grpSpPr>
      <p:sp>
        <p:nvSpPr>
          <p:cNvPr id="537" name="Shape 53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38" name="Shape 53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50" name="Shape 550"/>
        <p:cNvGrpSpPr/>
        <p:nvPr/>
      </p:nvGrpSpPr>
      <p:grpSpPr>
        <a:xfrm>
          <a:off y="0" x="0"/>
          <a:ext cy="0" cx="0"/>
          <a:chOff y="0" x="0"/>
          <a:chExt cy="0" cx="0"/>
        </a:xfrm>
      </p:grpSpPr>
      <p:sp>
        <p:nvSpPr>
          <p:cNvPr id="551" name="Shape 55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52" name="Shape 55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59" name="Shape 559"/>
        <p:cNvGrpSpPr/>
        <p:nvPr/>
      </p:nvGrpSpPr>
      <p:grpSpPr>
        <a:xfrm>
          <a:off y="0" x="0"/>
          <a:ext cy="0" cx="0"/>
          <a:chOff y="0" x="0"/>
          <a:chExt cy="0" cx="0"/>
        </a:xfrm>
      </p:grpSpPr>
      <p:sp>
        <p:nvSpPr>
          <p:cNvPr id="560" name="Shape 56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61" name="Shape 56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9" name="Shape 99"/>
        <p:cNvGrpSpPr/>
        <p:nvPr/>
      </p:nvGrpSpPr>
      <p:grpSpPr>
        <a:xfrm>
          <a:off y="0" x="0"/>
          <a:ext cy="0" cx="0"/>
          <a:chOff y="0" x="0"/>
          <a:chExt cy="0" cx="0"/>
        </a:xfrm>
      </p:grpSpPr>
      <p:sp>
        <p:nvSpPr>
          <p:cNvPr id="100" name="Shape 10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1" name="Shape 10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66" name="Shape 566"/>
        <p:cNvGrpSpPr/>
        <p:nvPr/>
      </p:nvGrpSpPr>
      <p:grpSpPr>
        <a:xfrm>
          <a:off y="0" x="0"/>
          <a:ext cy="0" cx="0"/>
          <a:chOff y="0" x="0"/>
          <a:chExt cy="0" cx="0"/>
        </a:xfrm>
      </p:grpSpPr>
      <p:sp>
        <p:nvSpPr>
          <p:cNvPr id="567" name="Shape 56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68" name="Shape 56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76" name="Shape 576"/>
        <p:cNvGrpSpPr/>
        <p:nvPr/>
      </p:nvGrpSpPr>
      <p:grpSpPr>
        <a:xfrm>
          <a:off y="0" x="0"/>
          <a:ext cy="0" cx="0"/>
          <a:chOff y="0" x="0"/>
          <a:chExt cy="0" cx="0"/>
        </a:xfrm>
      </p:grpSpPr>
      <p:sp>
        <p:nvSpPr>
          <p:cNvPr id="577" name="Shape 57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78" name="Shape 57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84" name="Shape 584"/>
        <p:cNvGrpSpPr/>
        <p:nvPr/>
      </p:nvGrpSpPr>
      <p:grpSpPr>
        <a:xfrm>
          <a:off y="0" x="0"/>
          <a:ext cy="0" cx="0"/>
          <a:chOff y="0" x="0"/>
          <a:chExt cy="0" cx="0"/>
        </a:xfrm>
      </p:grpSpPr>
      <p:sp>
        <p:nvSpPr>
          <p:cNvPr id="585" name="Shape 58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86" name="Shape 58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90" name="Shape 590"/>
        <p:cNvGrpSpPr/>
        <p:nvPr/>
      </p:nvGrpSpPr>
      <p:grpSpPr>
        <a:xfrm>
          <a:off y="0" x="0"/>
          <a:ext cy="0" cx="0"/>
          <a:chOff y="0" x="0"/>
          <a:chExt cy="0" cx="0"/>
        </a:xfrm>
      </p:grpSpPr>
      <p:sp>
        <p:nvSpPr>
          <p:cNvPr id="591" name="Shape 59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92" name="Shape 59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00" name="Shape 600"/>
        <p:cNvGrpSpPr/>
        <p:nvPr/>
      </p:nvGrpSpPr>
      <p:grpSpPr>
        <a:xfrm>
          <a:off y="0" x="0"/>
          <a:ext cy="0" cx="0"/>
          <a:chOff y="0" x="0"/>
          <a:chExt cy="0" cx="0"/>
        </a:xfrm>
      </p:grpSpPr>
      <p:sp>
        <p:nvSpPr>
          <p:cNvPr id="601" name="Shape 60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02" name="Shape 60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07" name="Shape 607"/>
        <p:cNvGrpSpPr/>
        <p:nvPr/>
      </p:nvGrpSpPr>
      <p:grpSpPr>
        <a:xfrm>
          <a:off y="0" x="0"/>
          <a:ext cy="0" cx="0"/>
          <a:chOff y="0" x="0"/>
          <a:chExt cy="0" cx="0"/>
        </a:xfrm>
      </p:grpSpPr>
      <p:sp>
        <p:nvSpPr>
          <p:cNvPr id="608" name="Shape 60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09" name="Shape 60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14" name="Shape 614"/>
        <p:cNvGrpSpPr/>
        <p:nvPr/>
      </p:nvGrpSpPr>
      <p:grpSpPr>
        <a:xfrm>
          <a:off y="0" x="0"/>
          <a:ext cy="0" cx="0"/>
          <a:chOff y="0" x="0"/>
          <a:chExt cy="0" cx="0"/>
        </a:xfrm>
      </p:grpSpPr>
      <p:sp>
        <p:nvSpPr>
          <p:cNvPr id="615" name="Shape 61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16" name="Shape 61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21" name="Shape 621"/>
        <p:cNvGrpSpPr/>
        <p:nvPr/>
      </p:nvGrpSpPr>
      <p:grpSpPr>
        <a:xfrm>
          <a:off y="0" x="0"/>
          <a:ext cy="0" cx="0"/>
          <a:chOff y="0" x="0"/>
          <a:chExt cy="0" cx="0"/>
        </a:xfrm>
      </p:grpSpPr>
      <p:sp>
        <p:nvSpPr>
          <p:cNvPr id="622" name="Shape 62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23" name="Shape 62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28" name="Shape 628"/>
        <p:cNvGrpSpPr/>
        <p:nvPr/>
      </p:nvGrpSpPr>
      <p:grpSpPr>
        <a:xfrm>
          <a:off y="0" x="0"/>
          <a:ext cy="0" cx="0"/>
          <a:chOff y="0" x="0"/>
          <a:chExt cy="0" cx="0"/>
        </a:xfrm>
      </p:grpSpPr>
      <p:sp>
        <p:nvSpPr>
          <p:cNvPr id="629" name="Shape 62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30" name="Shape 63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34" name="Shape 634"/>
        <p:cNvGrpSpPr/>
        <p:nvPr/>
      </p:nvGrpSpPr>
      <p:grpSpPr>
        <a:xfrm>
          <a:off y="0" x="0"/>
          <a:ext cy="0" cx="0"/>
          <a:chOff y="0" x="0"/>
          <a:chExt cy="0" cx="0"/>
        </a:xfrm>
      </p:grpSpPr>
      <p:sp>
        <p:nvSpPr>
          <p:cNvPr id="635" name="Shape 63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36" name="Shape 63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5" name="Shape 105"/>
        <p:cNvGrpSpPr/>
        <p:nvPr/>
      </p:nvGrpSpPr>
      <p:grpSpPr>
        <a:xfrm>
          <a:off y="0" x="0"/>
          <a:ext cy="0" cx="0"/>
          <a:chOff y="0" x="0"/>
          <a:chExt cy="0" cx="0"/>
        </a:xfrm>
      </p:grpSpPr>
      <p:sp>
        <p:nvSpPr>
          <p:cNvPr id="106" name="Shape 10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7" name="Shape 10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44" name="Shape 644"/>
        <p:cNvGrpSpPr/>
        <p:nvPr/>
      </p:nvGrpSpPr>
      <p:grpSpPr>
        <a:xfrm>
          <a:off y="0" x="0"/>
          <a:ext cy="0" cx="0"/>
          <a:chOff y="0" x="0"/>
          <a:chExt cy="0" cx="0"/>
        </a:xfrm>
      </p:grpSpPr>
      <p:sp>
        <p:nvSpPr>
          <p:cNvPr id="645" name="Shape 64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46" name="Shape 64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50" name="Shape 650"/>
        <p:cNvGrpSpPr/>
        <p:nvPr/>
      </p:nvGrpSpPr>
      <p:grpSpPr>
        <a:xfrm>
          <a:off y="0" x="0"/>
          <a:ext cy="0" cx="0"/>
          <a:chOff y="0" x="0"/>
          <a:chExt cy="0" cx="0"/>
        </a:xfrm>
      </p:grpSpPr>
      <p:sp>
        <p:nvSpPr>
          <p:cNvPr id="651" name="Shape 65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52" name="Shape 65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56" name="Shape 656"/>
        <p:cNvGrpSpPr/>
        <p:nvPr/>
      </p:nvGrpSpPr>
      <p:grpSpPr>
        <a:xfrm>
          <a:off y="0" x="0"/>
          <a:ext cy="0" cx="0"/>
          <a:chOff y="0" x="0"/>
          <a:chExt cy="0" cx="0"/>
        </a:xfrm>
      </p:grpSpPr>
      <p:sp>
        <p:nvSpPr>
          <p:cNvPr id="657" name="Shape 65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58" name="Shape 65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63" name="Shape 663"/>
        <p:cNvGrpSpPr/>
        <p:nvPr/>
      </p:nvGrpSpPr>
      <p:grpSpPr>
        <a:xfrm>
          <a:off y="0" x="0"/>
          <a:ext cy="0" cx="0"/>
          <a:chOff y="0" x="0"/>
          <a:chExt cy="0" cx="0"/>
        </a:xfrm>
      </p:grpSpPr>
      <p:sp>
        <p:nvSpPr>
          <p:cNvPr id="664" name="Shape 66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65" name="Shape 66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70" name="Shape 670"/>
        <p:cNvGrpSpPr/>
        <p:nvPr/>
      </p:nvGrpSpPr>
      <p:grpSpPr>
        <a:xfrm>
          <a:off y="0" x="0"/>
          <a:ext cy="0" cx="0"/>
          <a:chOff y="0" x="0"/>
          <a:chExt cy="0" cx="0"/>
        </a:xfrm>
      </p:grpSpPr>
      <p:sp>
        <p:nvSpPr>
          <p:cNvPr id="671" name="Shape 67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72" name="Shape 67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77" name="Shape 677"/>
        <p:cNvGrpSpPr/>
        <p:nvPr/>
      </p:nvGrpSpPr>
      <p:grpSpPr>
        <a:xfrm>
          <a:off y="0" x="0"/>
          <a:ext cy="0" cx="0"/>
          <a:chOff y="0" x="0"/>
          <a:chExt cy="0" cx="0"/>
        </a:xfrm>
      </p:grpSpPr>
      <p:sp>
        <p:nvSpPr>
          <p:cNvPr id="678" name="Shape 67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79" name="Shape 67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83" name="Shape 683"/>
        <p:cNvGrpSpPr/>
        <p:nvPr/>
      </p:nvGrpSpPr>
      <p:grpSpPr>
        <a:xfrm>
          <a:off y="0" x="0"/>
          <a:ext cy="0" cx="0"/>
          <a:chOff y="0" x="0"/>
          <a:chExt cy="0" cx="0"/>
        </a:xfrm>
      </p:grpSpPr>
      <p:sp>
        <p:nvSpPr>
          <p:cNvPr id="684" name="Shape 68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85" name="Shape 68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89" name="Shape 689"/>
        <p:cNvGrpSpPr/>
        <p:nvPr/>
      </p:nvGrpSpPr>
      <p:grpSpPr>
        <a:xfrm>
          <a:off y="0" x="0"/>
          <a:ext cy="0" cx="0"/>
          <a:chOff y="0" x="0"/>
          <a:chExt cy="0" cx="0"/>
        </a:xfrm>
      </p:grpSpPr>
      <p:sp>
        <p:nvSpPr>
          <p:cNvPr id="690" name="Shape 69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91" name="Shape 69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95" name="Shape 695"/>
        <p:cNvGrpSpPr/>
        <p:nvPr/>
      </p:nvGrpSpPr>
      <p:grpSpPr>
        <a:xfrm>
          <a:off y="0" x="0"/>
          <a:ext cy="0" cx="0"/>
          <a:chOff y="0" x="0"/>
          <a:chExt cy="0" cx="0"/>
        </a:xfrm>
      </p:grpSpPr>
      <p:sp>
        <p:nvSpPr>
          <p:cNvPr id="696" name="Shape 69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97" name="Shape 69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01" name="Shape 701"/>
        <p:cNvGrpSpPr/>
        <p:nvPr/>
      </p:nvGrpSpPr>
      <p:grpSpPr>
        <a:xfrm>
          <a:off y="0" x="0"/>
          <a:ext cy="0" cx="0"/>
          <a:chOff y="0" x="0"/>
          <a:chExt cy="0" cx="0"/>
        </a:xfrm>
      </p:grpSpPr>
      <p:sp>
        <p:nvSpPr>
          <p:cNvPr id="702" name="Shape 70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03" name="Shape 70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1" name="Shape 111"/>
        <p:cNvGrpSpPr/>
        <p:nvPr/>
      </p:nvGrpSpPr>
      <p:grpSpPr>
        <a:xfrm>
          <a:off y="0" x="0"/>
          <a:ext cy="0" cx="0"/>
          <a:chOff y="0" x="0"/>
          <a:chExt cy="0" cx="0"/>
        </a:xfrm>
      </p:grpSpPr>
      <p:sp>
        <p:nvSpPr>
          <p:cNvPr id="112" name="Shape 11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3" name="Shape 11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07" name="Shape 707"/>
        <p:cNvGrpSpPr/>
        <p:nvPr/>
      </p:nvGrpSpPr>
      <p:grpSpPr>
        <a:xfrm>
          <a:off y="0" x="0"/>
          <a:ext cy="0" cx="0"/>
          <a:chOff y="0" x="0"/>
          <a:chExt cy="0" cx="0"/>
        </a:xfrm>
      </p:grpSpPr>
      <p:sp>
        <p:nvSpPr>
          <p:cNvPr id="708" name="Shape 70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09" name="Shape 70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14" name="Shape 714"/>
        <p:cNvGrpSpPr/>
        <p:nvPr/>
      </p:nvGrpSpPr>
      <p:grpSpPr>
        <a:xfrm>
          <a:off y="0" x="0"/>
          <a:ext cy="0" cx="0"/>
          <a:chOff y="0" x="0"/>
          <a:chExt cy="0" cx="0"/>
        </a:xfrm>
      </p:grpSpPr>
      <p:sp>
        <p:nvSpPr>
          <p:cNvPr id="715" name="Shape 71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16" name="Shape 71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20" name="Shape 720"/>
        <p:cNvGrpSpPr/>
        <p:nvPr/>
      </p:nvGrpSpPr>
      <p:grpSpPr>
        <a:xfrm>
          <a:off y="0" x="0"/>
          <a:ext cy="0" cx="0"/>
          <a:chOff y="0" x="0"/>
          <a:chExt cy="0" cx="0"/>
        </a:xfrm>
      </p:grpSpPr>
      <p:sp>
        <p:nvSpPr>
          <p:cNvPr id="721" name="Shape 72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22" name="Shape 72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26" name="Shape 726"/>
        <p:cNvGrpSpPr/>
        <p:nvPr/>
      </p:nvGrpSpPr>
      <p:grpSpPr>
        <a:xfrm>
          <a:off y="0" x="0"/>
          <a:ext cy="0" cx="0"/>
          <a:chOff y="0" x="0"/>
          <a:chExt cy="0" cx="0"/>
        </a:xfrm>
      </p:grpSpPr>
      <p:sp>
        <p:nvSpPr>
          <p:cNvPr id="727" name="Shape 72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28" name="Shape 72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32" name="Shape 732"/>
        <p:cNvGrpSpPr/>
        <p:nvPr/>
      </p:nvGrpSpPr>
      <p:grpSpPr>
        <a:xfrm>
          <a:off y="0" x="0"/>
          <a:ext cy="0" cx="0"/>
          <a:chOff y="0" x="0"/>
          <a:chExt cy="0" cx="0"/>
        </a:xfrm>
      </p:grpSpPr>
      <p:sp>
        <p:nvSpPr>
          <p:cNvPr id="733" name="Shape 73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34" name="Shape 73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39" name="Shape 739"/>
        <p:cNvGrpSpPr/>
        <p:nvPr/>
      </p:nvGrpSpPr>
      <p:grpSpPr>
        <a:xfrm>
          <a:off y="0" x="0"/>
          <a:ext cy="0" cx="0"/>
          <a:chOff y="0" x="0"/>
          <a:chExt cy="0" cx="0"/>
        </a:xfrm>
      </p:grpSpPr>
      <p:sp>
        <p:nvSpPr>
          <p:cNvPr id="740" name="Shape 74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41" name="Shape 74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45" name="Shape 745"/>
        <p:cNvGrpSpPr/>
        <p:nvPr/>
      </p:nvGrpSpPr>
      <p:grpSpPr>
        <a:xfrm>
          <a:off y="0" x="0"/>
          <a:ext cy="0" cx="0"/>
          <a:chOff y="0" x="0"/>
          <a:chExt cy="0" cx="0"/>
        </a:xfrm>
      </p:grpSpPr>
      <p:sp>
        <p:nvSpPr>
          <p:cNvPr id="746" name="Shape 74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47" name="Shape 74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51" name="Shape 751"/>
        <p:cNvGrpSpPr/>
        <p:nvPr/>
      </p:nvGrpSpPr>
      <p:grpSpPr>
        <a:xfrm>
          <a:off y="0" x="0"/>
          <a:ext cy="0" cx="0"/>
          <a:chOff y="0" x="0"/>
          <a:chExt cy="0" cx="0"/>
        </a:xfrm>
      </p:grpSpPr>
      <p:sp>
        <p:nvSpPr>
          <p:cNvPr id="752" name="Shape 75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53" name="Shape 75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59" name="Shape 759"/>
        <p:cNvGrpSpPr/>
        <p:nvPr/>
      </p:nvGrpSpPr>
      <p:grpSpPr>
        <a:xfrm>
          <a:off y="0" x="0"/>
          <a:ext cy="0" cx="0"/>
          <a:chOff y="0" x="0"/>
          <a:chExt cy="0" cx="0"/>
        </a:xfrm>
      </p:grpSpPr>
      <p:sp>
        <p:nvSpPr>
          <p:cNvPr id="760" name="Shape 76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61" name="Shape 76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69" name="Shape 769"/>
        <p:cNvGrpSpPr/>
        <p:nvPr/>
      </p:nvGrpSpPr>
      <p:grpSpPr>
        <a:xfrm>
          <a:off y="0" x="0"/>
          <a:ext cy="0" cx="0"/>
          <a:chOff y="0" x="0"/>
          <a:chExt cy="0" cx="0"/>
        </a:xfrm>
      </p:grpSpPr>
      <p:sp>
        <p:nvSpPr>
          <p:cNvPr id="770" name="Shape 77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71" name="Shape 77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Target="../media/image84.png" Type="http://schemas.openxmlformats.org/officeDocument/2006/relationships/image" Id="rId2"/><Relationship Target="../slideMasters/slideMaster1.xml" Type="http://schemas.openxmlformats.org/officeDocument/2006/relationships/slideMaster" Id="rId1"/></Relationships>
</file>

<file path=ppt/slideLayouts/_rels/slideLayout10.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1.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2.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2.xml.rels><?xml version="1.0" encoding="UTF-8" standalone="yes"?><Relationships xmlns="http://schemas.openxmlformats.org/package/2006/relationships"><Relationship Target="../media/image00.png" Type="http://schemas.openxmlformats.org/officeDocument/2006/relationships/image" Id="rId2"/><Relationship Target="../slideMasters/slideMaster1.xml" Type="http://schemas.openxmlformats.org/officeDocument/2006/relationships/slideMaster" Id="rId1"/></Relationships>
</file>

<file path=ppt/slideLayouts/_rels/slideLayout3.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4.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5.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6.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7.xml.rels><?xml version="1.0" encoding="UTF-8" standalone="yes"?><Relationships xmlns="http://schemas.openxmlformats.org/package/2006/relationships"><Relationship Target="../media/image131.png" Type="http://schemas.openxmlformats.org/officeDocument/2006/relationships/image" Id="rId2"/><Relationship Target="../slideMasters/slideMaster2.xml" Type="http://schemas.openxmlformats.org/officeDocument/2006/relationships/slideMaster" Id="rId1"/></Relationships>
</file>

<file path=ppt/slideLayouts/_rels/slideLayout8.xml.rels><?xml version="1.0" encoding="UTF-8" standalone="yes"?><Relationships xmlns="http://schemas.openxmlformats.org/package/2006/relationships"><Relationship Target="../media/image01.png" Type="http://schemas.openxmlformats.org/officeDocument/2006/relationships/image" Id="rId2"/><Relationship Target="../slideMasters/slideMaster2.xml" Type="http://schemas.openxmlformats.org/officeDocument/2006/relationships/slideMaster" Id="rId1"/></Relationships>
</file>

<file path=ppt/slideLayouts/_rels/slideLayout9.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y="0" x="0"/>
          <a:ext cy="0" cx="0"/>
          <a:chOff y="0" x="0"/>
          <a:chExt cy="0" cx="0"/>
        </a:xfrm>
      </p:grpSpPr>
      <p:pic>
        <p:nvPicPr>
          <p:cNvPr id="9" name="Shape 9"/>
          <p:cNvPicPr preferRelativeResize="0"/>
          <p:nvPr/>
        </p:nvPicPr>
        <p:blipFill>
          <a:blip r:embed="rId2">
            <a:alphaModFix amt="25000"/>
          </a:blip>
          <a:stretch>
            <a:fillRect/>
          </a:stretch>
        </p:blipFill>
        <p:spPr>
          <a:xfrm>
            <a:off y="492799" x="685799"/>
            <a:ext cy="4404287" cx="7772400"/>
          </a:xfrm>
          <a:prstGeom prst="rect">
            <a:avLst/>
          </a:prstGeom>
          <a:noFill/>
          <a:ln>
            <a:noFill/>
          </a:ln>
        </p:spPr>
      </p:pic>
      <p:sp>
        <p:nvSpPr>
          <p:cNvPr id="10" name="Shape 10"/>
          <p:cNvSpPr txBox="1"/>
          <p:nvPr>
            <p:ph type="ctrTitle"/>
          </p:nvPr>
        </p:nvSpPr>
        <p:spPr>
          <a:xfrm>
            <a:off y="2111123" x="685800"/>
            <a:ext cy="1546500" cx="7772400"/>
          </a:xfrm>
          <a:prstGeom prst="rect">
            <a:avLst/>
          </a:prstGeom>
        </p:spPr>
        <p:txBody>
          <a:bodyPr bIns="91425" rIns="91425" lIns="91425" tIns="91425" anchor="b" anchorCtr="0"/>
          <a:lstStyle>
            <a:lvl1pPr algn="ctr" rtl="0">
              <a:spcBef>
                <a:spcPts val="0"/>
              </a:spcBef>
              <a:buSzPct val="100000"/>
              <a:defRPr sz="4800"/>
            </a:lvl1pPr>
            <a:lvl2pPr algn="ctr" rtl="0">
              <a:spcBef>
                <a:spcPts val="0"/>
              </a:spcBef>
              <a:buSzPct val="100000"/>
              <a:defRPr sz="4800"/>
            </a:lvl2pPr>
            <a:lvl3pPr algn="ctr" rtl="0">
              <a:spcBef>
                <a:spcPts val="0"/>
              </a:spcBef>
              <a:buSzPct val="100000"/>
              <a:defRPr sz="4800"/>
            </a:lvl3pPr>
            <a:lvl4pPr algn="ctr" rtl="0">
              <a:spcBef>
                <a:spcPts val="0"/>
              </a:spcBef>
              <a:buSzPct val="100000"/>
              <a:defRPr sz="4800"/>
            </a:lvl4pPr>
            <a:lvl5pPr algn="ctr" rtl="0">
              <a:spcBef>
                <a:spcPts val="0"/>
              </a:spcBef>
              <a:buSzPct val="100000"/>
              <a:defRPr sz="4800"/>
            </a:lvl5pPr>
            <a:lvl6pPr algn="ctr" rtl="0">
              <a:spcBef>
                <a:spcPts val="0"/>
              </a:spcBef>
              <a:buSzPct val="100000"/>
              <a:defRPr sz="4800"/>
            </a:lvl6pPr>
            <a:lvl7pPr algn="ctr" rtl="0">
              <a:spcBef>
                <a:spcPts val="0"/>
              </a:spcBef>
              <a:buSzPct val="100000"/>
              <a:defRPr sz="4800"/>
            </a:lvl7pPr>
            <a:lvl8pPr algn="ctr" rtl="0">
              <a:spcBef>
                <a:spcPts val="0"/>
              </a:spcBef>
              <a:buSzPct val="100000"/>
              <a:defRPr sz="4800"/>
            </a:lvl8pPr>
            <a:lvl9pPr algn="ctr" rtl="0">
              <a:spcBef>
                <a:spcPts val="0"/>
              </a:spcBef>
              <a:buSzPct val="100000"/>
              <a:defRPr sz="4800"/>
            </a:lvl9pPr>
          </a:lstStyle>
          <a:p/>
        </p:txBody>
      </p:sp>
      <p:sp>
        <p:nvSpPr>
          <p:cNvPr id="11" name="Shape 11"/>
          <p:cNvSpPr txBox="1"/>
          <p:nvPr>
            <p:ph idx="1" type="subTitle"/>
          </p:nvPr>
        </p:nvSpPr>
        <p:spPr>
          <a:xfrm>
            <a:off y="3786737" x="685800"/>
            <a:ext cy="1046400" cx="7772400"/>
          </a:xfrm>
          <a:prstGeom prst="rect">
            <a:avLst/>
          </a:prstGeom>
        </p:spPr>
        <p:txBody>
          <a:bodyPr bIns="91425" rIns="91425" lIns="91425" tIns="91425" anchor="t" anchorCtr="0"/>
          <a:lstStyle>
            <a:lvl1pPr algn="ctr" rtl="0">
              <a:spcBef>
                <a:spcPts val="0"/>
              </a:spcBef>
              <a:buClr>
                <a:schemeClr val="dk2"/>
              </a:buClr>
              <a:buNone/>
              <a:defRPr>
                <a:solidFill>
                  <a:schemeClr val="dk2"/>
                </a:solidFill>
              </a:defRPr>
            </a:lvl1pPr>
            <a:lvl2pPr algn="ctr" rtl="0">
              <a:spcBef>
                <a:spcPts val="0"/>
              </a:spcBef>
              <a:buClr>
                <a:schemeClr val="dk2"/>
              </a:buClr>
              <a:buSzPct val="100000"/>
              <a:buNone/>
              <a:defRPr sz="3000">
                <a:solidFill>
                  <a:schemeClr val="dk2"/>
                </a:solidFill>
              </a:defRPr>
            </a:lvl2pPr>
            <a:lvl3pPr algn="ctr" rtl="0">
              <a:spcBef>
                <a:spcPts val="0"/>
              </a:spcBef>
              <a:buClr>
                <a:schemeClr val="dk2"/>
              </a:buClr>
              <a:buSzPct val="100000"/>
              <a:buNone/>
              <a:defRPr sz="3000">
                <a:solidFill>
                  <a:schemeClr val="dk2"/>
                </a:solidFill>
              </a:defRPr>
            </a:lvl3pPr>
            <a:lvl4pPr algn="ctr" rtl="0">
              <a:spcBef>
                <a:spcPts val="0"/>
              </a:spcBef>
              <a:buClr>
                <a:schemeClr val="dk2"/>
              </a:buClr>
              <a:buSzPct val="100000"/>
              <a:buNone/>
              <a:defRPr sz="3000">
                <a:solidFill>
                  <a:schemeClr val="dk2"/>
                </a:solidFill>
              </a:defRPr>
            </a:lvl4pPr>
            <a:lvl5pPr algn="ctr" rtl="0">
              <a:spcBef>
                <a:spcPts val="0"/>
              </a:spcBef>
              <a:buClr>
                <a:schemeClr val="dk2"/>
              </a:buClr>
              <a:buSzPct val="100000"/>
              <a:buNone/>
              <a:defRPr sz="3000">
                <a:solidFill>
                  <a:schemeClr val="dk2"/>
                </a:solidFill>
              </a:defRPr>
            </a:lvl5pPr>
            <a:lvl6pPr algn="ctr" rtl="0">
              <a:spcBef>
                <a:spcPts val="0"/>
              </a:spcBef>
              <a:buClr>
                <a:schemeClr val="dk2"/>
              </a:buClr>
              <a:buSzPct val="100000"/>
              <a:buNone/>
              <a:defRPr sz="3000">
                <a:solidFill>
                  <a:schemeClr val="dk2"/>
                </a:solidFill>
              </a:defRPr>
            </a:lvl6pPr>
            <a:lvl7pPr algn="ctr" rtl="0">
              <a:spcBef>
                <a:spcPts val="0"/>
              </a:spcBef>
              <a:buClr>
                <a:schemeClr val="dk2"/>
              </a:buClr>
              <a:buSzPct val="100000"/>
              <a:buNone/>
              <a:defRPr sz="3000">
                <a:solidFill>
                  <a:schemeClr val="dk2"/>
                </a:solidFill>
              </a:defRPr>
            </a:lvl7pPr>
            <a:lvl8pPr algn="ctr" rtl="0">
              <a:spcBef>
                <a:spcPts val="0"/>
              </a:spcBef>
              <a:buClr>
                <a:schemeClr val="dk2"/>
              </a:buClr>
              <a:buSzPct val="100000"/>
              <a:buNone/>
              <a:defRPr sz="3000">
                <a:solidFill>
                  <a:schemeClr val="dk2"/>
                </a:solidFill>
              </a:defRPr>
            </a:lvl8pPr>
            <a:lvl9pPr algn="ctr" rtl="0">
              <a:spcBef>
                <a:spcPts val="0"/>
              </a:spcBef>
              <a:buClr>
                <a:schemeClr val="dk2"/>
              </a:buClr>
              <a:buSzPct val="100000"/>
              <a:buNone/>
              <a:defRPr sz="3000">
                <a:solidFill>
                  <a:schemeClr val="dk2"/>
                </a:solidFill>
              </a:defRPr>
            </a:lvl9pPr>
          </a:lstStyle>
          <a:p/>
        </p:txBody>
      </p:sp>
      <p:sp>
        <p:nvSpPr>
          <p:cNvPr id="12" name="Shape 12"/>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52" name="Shape 52"/>
        <p:cNvGrpSpPr/>
        <p:nvPr/>
      </p:nvGrpSpPr>
      <p:grpSpPr>
        <a:xfrm>
          <a:off y="0" x="0"/>
          <a:ext cy="0" cx="0"/>
          <a:chOff y="0" x="0"/>
          <a:chExt cy="0" cx="0"/>
        </a:xfrm>
      </p:grpSpPr>
      <p:sp>
        <p:nvSpPr>
          <p:cNvPr id="53" name="Shape 53"/>
          <p:cNvSpPr txBox="1"/>
          <p:nvPr>
            <p:ph type="title"/>
          </p:nvPr>
        </p:nvSpPr>
        <p:spPr>
          <a:xfrm>
            <a:off y="274637" x="457200"/>
            <a:ext cy="1143299" cx="8229600"/>
          </a:xfrm>
          <a:prstGeom prst="rect">
            <a:avLst/>
          </a:prstGeom>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4" name="Shape 54"/>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5" name="Shape 55"/>
        <p:cNvGrpSpPr/>
        <p:nvPr/>
      </p:nvGrpSpPr>
      <p:grpSpPr>
        <a:xfrm>
          <a:off y="0" x="0"/>
          <a:ext cy="0" cx="0"/>
          <a:chOff y="0" x="0"/>
          <a:chExt cy="0" cx="0"/>
        </a:xfrm>
      </p:grpSpPr>
      <p:sp>
        <p:nvSpPr>
          <p:cNvPr id="56" name="Shape 56"/>
          <p:cNvSpPr txBox="1"/>
          <p:nvPr>
            <p:ph idx="1" type="body"/>
          </p:nvPr>
        </p:nvSpPr>
        <p:spPr>
          <a:xfrm>
            <a:off y="5875079" x="457200"/>
            <a:ext cy="692700" cx="8229600"/>
          </a:xfrm>
          <a:prstGeom prst="rect">
            <a:avLst/>
          </a:prstGeom>
        </p:spPr>
        <p:txBody>
          <a:bodyPr bIns="91425" rIns="91425" lIns="91425" tIns="91425" anchor="t" anchorCtr="0"/>
          <a:lstStyle>
            <a:lvl1pPr algn="ctr" rtl="0">
              <a:spcBef>
                <a:spcPts val="360"/>
              </a:spcBef>
              <a:buSzPct val="100000"/>
              <a:buNone/>
              <a:defRPr sz="1800"/>
            </a:lvl1pPr>
          </a:lstStyle>
          <a:p/>
        </p:txBody>
      </p:sp>
      <p:sp>
        <p:nvSpPr>
          <p:cNvPr id="57" name="Shape 57"/>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8" name="Shape 58"/>
        <p:cNvGrpSpPr/>
        <p:nvPr/>
      </p:nvGrpSpPr>
      <p:grpSpPr>
        <a:xfrm>
          <a:off y="0" x="0"/>
          <a:ext cy="0" cx="0"/>
          <a:chOff y="0" x="0"/>
          <a:chExt cy="0" cx="0"/>
        </a:xfrm>
      </p:grpSpPr>
      <p:sp>
        <p:nvSpPr>
          <p:cNvPr id="59" name="Shape 59"/>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Lafayette College">
    <p:spTree>
      <p:nvGrpSpPr>
        <p:cNvPr id="13" name="Shape 13"/>
        <p:cNvGrpSpPr/>
        <p:nvPr/>
      </p:nvGrpSpPr>
      <p:grpSpPr>
        <a:xfrm>
          <a:off y="0" x="0"/>
          <a:ext cy="0" cx="0"/>
          <a:chOff y="0" x="0"/>
          <a:chExt cy="0" cx="0"/>
        </a:xfrm>
      </p:grpSpPr>
      <p:sp>
        <p:nvSpPr>
          <p:cNvPr id="14" name="Shape 14"/>
          <p:cNvSpPr txBox="1"/>
          <p:nvPr>
            <p:ph type="title"/>
          </p:nvPr>
        </p:nvSpPr>
        <p:spPr>
          <a:xfrm>
            <a:off y="274632" x="457200"/>
            <a:ext cy="1019699" cx="8229600"/>
          </a:xfrm>
          <a:prstGeom prst="rect">
            <a:avLst/>
          </a:prstGeom>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5" name="Shape 15"/>
          <p:cNvSpPr txBox="1"/>
          <p:nvPr>
            <p:ph idx="1" type="body"/>
          </p:nvPr>
        </p:nvSpPr>
        <p:spPr>
          <a:xfrm>
            <a:off y="1294233" x="458675"/>
            <a:ext cy="4967700" cx="8229600"/>
          </a:xfrm>
          <a:prstGeom prst="rect">
            <a:avLst/>
          </a:prstGeom>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6" name="Shape 16"/>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pic>
        <p:nvPicPr>
          <p:cNvPr id="17" name="Shape 17"/>
          <p:cNvPicPr preferRelativeResize="0"/>
          <p:nvPr/>
        </p:nvPicPr>
        <p:blipFill rotWithShape="1">
          <a:blip r:embed="rId2">
            <a:alphaModFix/>
          </a:blip>
          <a:srcRect t="0" b="10666" r="10841" l="0"/>
          <a:stretch/>
        </p:blipFill>
        <p:spPr>
          <a:xfrm>
            <a:off y="5647300" x="7691750"/>
            <a:ext cy="612650" cx="1452250"/>
          </a:xfrm>
          <a:prstGeom prst="rect">
            <a:avLst/>
          </a:prstGeom>
          <a:noFill/>
          <a:ln>
            <a:noFill/>
          </a:ln>
        </p:spPr>
      </p:pic>
      <p:sp>
        <p:nvSpPr>
          <p:cNvPr id="18" name="Shape 18"/>
          <p:cNvSpPr/>
          <p:nvPr/>
        </p:nvSpPr>
        <p:spPr>
          <a:xfrm>
            <a:off y="6534800" x="0"/>
            <a:ext cy="323099" cx="9144000"/>
          </a:xfrm>
          <a:prstGeom prst="round1Rect">
            <a:avLst>
              <a:gd fmla="val 0" name="adj"/>
            </a:avLst>
          </a:prstGeom>
          <a:solidFill>
            <a:srgbClr val="98002E"/>
          </a:solidFill>
          <a:ln w="19050" cap="flat">
            <a:solidFill>
              <a:srgbClr val="98002E"/>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9" name="Shape 19"/>
        <p:cNvGrpSpPr/>
        <p:nvPr/>
      </p:nvGrpSpPr>
      <p:grpSpPr>
        <a:xfrm>
          <a:off y="0" x="0"/>
          <a:ext cy="0" cx="0"/>
          <a:chOff y="0" x="0"/>
          <a:chExt cy="0" cx="0"/>
        </a:xfrm>
      </p:grpSpPr>
      <p:sp>
        <p:nvSpPr>
          <p:cNvPr id="20" name="Shape 20"/>
          <p:cNvSpPr txBox="1"/>
          <p:nvPr>
            <p:ph type="title"/>
          </p:nvPr>
        </p:nvSpPr>
        <p:spPr>
          <a:xfrm>
            <a:off y="274637" x="457200"/>
            <a:ext cy="1143299" cx="8229600"/>
          </a:xfrm>
          <a:prstGeom prst="rect">
            <a:avLst/>
          </a:prstGeom>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1" name="Shape 21"/>
          <p:cNvSpPr txBox="1"/>
          <p:nvPr>
            <p:ph idx="1" type="body"/>
          </p:nvPr>
        </p:nvSpPr>
        <p:spPr>
          <a:xfrm>
            <a:off y="1600200" x="457200"/>
            <a:ext cy="4967700" cx="3994500"/>
          </a:xfrm>
          <a:prstGeom prst="rect">
            <a:avLst/>
          </a:prstGeom>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2" name="Shape 22"/>
          <p:cNvSpPr txBox="1"/>
          <p:nvPr>
            <p:ph idx="2" type="body"/>
          </p:nvPr>
        </p:nvSpPr>
        <p:spPr>
          <a:xfrm>
            <a:off y="1600200" x="4692273"/>
            <a:ext cy="4967700" cx="3994500"/>
          </a:xfrm>
          <a:prstGeom prst="rect">
            <a:avLst/>
          </a:prstGeom>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3" name="Shape 23"/>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4" name="Shape 24"/>
        <p:cNvGrpSpPr/>
        <p:nvPr/>
      </p:nvGrpSpPr>
      <p:grpSpPr>
        <a:xfrm>
          <a:off y="0" x="0"/>
          <a:ext cy="0" cx="0"/>
          <a:chOff y="0" x="0"/>
          <a:chExt cy="0" cx="0"/>
        </a:xfrm>
      </p:grpSpPr>
      <p:sp>
        <p:nvSpPr>
          <p:cNvPr id="25" name="Shape 25"/>
          <p:cNvSpPr txBox="1"/>
          <p:nvPr>
            <p:ph type="title"/>
          </p:nvPr>
        </p:nvSpPr>
        <p:spPr>
          <a:xfrm>
            <a:off y="274637" x="457200"/>
            <a:ext cy="1143299" cx="8229600"/>
          </a:xfrm>
          <a:prstGeom prst="rect">
            <a:avLst/>
          </a:prstGeom>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6" name="Shape 26"/>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7" name="Shape 27"/>
        <p:cNvGrpSpPr/>
        <p:nvPr/>
      </p:nvGrpSpPr>
      <p:grpSpPr>
        <a:xfrm>
          <a:off y="0" x="0"/>
          <a:ext cy="0" cx="0"/>
          <a:chOff y="0" x="0"/>
          <a:chExt cy="0" cx="0"/>
        </a:xfrm>
      </p:grpSpPr>
      <p:sp>
        <p:nvSpPr>
          <p:cNvPr id="28" name="Shape 28"/>
          <p:cNvSpPr txBox="1"/>
          <p:nvPr>
            <p:ph idx="1" type="body"/>
          </p:nvPr>
        </p:nvSpPr>
        <p:spPr>
          <a:xfrm>
            <a:off y="5875079" x="457200"/>
            <a:ext cy="692700" cx="8229600"/>
          </a:xfrm>
          <a:prstGeom prst="rect">
            <a:avLst/>
          </a:prstGeom>
        </p:spPr>
        <p:txBody>
          <a:bodyPr bIns="91425" rIns="91425" lIns="91425" tIns="91425" anchor="t" anchorCtr="0"/>
          <a:lstStyle>
            <a:lvl1pPr algn="ctr" rtl="0">
              <a:spcBef>
                <a:spcPts val="360"/>
              </a:spcBef>
              <a:buSzPct val="100000"/>
              <a:buNone/>
              <a:defRPr sz="1800"/>
            </a:lvl1pPr>
          </a:lstStyle>
          <a:p/>
        </p:txBody>
      </p:sp>
      <p:sp>
        <p:nvSpPr>
          <p:cNvPr id="29" name="Shape 29"/>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30" name="Shape 30"/>
        <p:cNvGrpSpPr/>
        <p:nvPr/>
      </p:nvGrpSpPr>
      <p:grpSpPr>
        <a:xfrm>
          <a:off y="0" x="0"/>
          <a:ext cy="0" cx="0"/>
          <a:chOff y="0" x="0"/>
          <a:chExt cy="0" cx="0"/>
        </a:xfrm>
      </p:grpSpPr>
      <p:sp>
        <p:nvSpPr>
          <p:cNvPr id="31" name="Shape 31"/>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36" name="Shape 36"/>
        <p:cNvGrpSpPr/>
        <p:nvPr/>
      </p:nvGrpSpPr>
      <p:grpSpPr>
        <a:xfrm>
          <a:off y="0" x="0"/>
          <a:ext cy="0" cx="0"/>
          <a:chOff y="0" x="0"/>
          <a:chExt cy="0" cx="0"/>
        </a:xfrm>
      </p:grpSpPr>
      <p:pic>
        <p:nvPicPr>
          <p:cNvPr id="37" name="Shape 37"/>
          <p:cNvPicPr preferRelativeResize="0"/>
          <p:nvPr/>
        </p:nvPicPr>
        <p:blipFill>
          <a:blip r:embed="rId2">
            <a:alphaModFix amt="25000"/>
          </a:blip>
          <a:stretch>
            <a:fillRect/>
          </a:stretch>
        </p:blipFill>
        <p:spPr>
          <a:xfrm>
            <a:off y="492799" x="685799"/>
            <a:ext cy="4404287" cx="7772400"/>
          </a:xfrm>
          <a:prstGeom prst="rect">
            <a:avLst/>
          </a:prstGeom>
          <a:noFill/>
          <a:ln>
            <a:noFill/>
          </a:ln>
        </p:spPr>
      </p:pic>
      <p:sp>
        <p:nvSpPr>
          <p:cNvPr id="38" name="Shape 38"/>
          <p:cNvSpPr txBox="1"/>
          <p:nvPr>
            <p:ph type="ctrTitle"/>
          </p:nvPr>
        </p:nvSpPr>
        <p:spPr>
          <a:xfrm>
            <a:off y="2111123" x="685800"/>
            <a:ext cy="1546500" cx="7772400"/>
          </a:xfrm>
          <a:prstGeom prst="rect">
            <a:avLst/>
          </a:prstGeom>
        </p:spPr>
        <p:txBody>
          <a:bodyPr bIns="91425" rIns="91425" lIns="91425" tIns="91425" anchor="b" anchorCtr="0"/>
          <a:lstStyle>
            <a:lvl1pPr algn="ctr" rtl="0">
              <a:spcBef>
                <a:spcPts val="0"/>
              </a:spcBef>
              <a:buSzPct val="100000"/>
              <a:defRPr sz="4800"/>
            </a:lvl1pPr>
            <a:lvl2pPr algn="ctr" rtl="0">
              <a:spcBef>
                <a:spcPts val="0"/>
              </a:spcBef>
              <a:buSzPct val="100000"/>
              <a:defRPr sz="4800"/>
            </a:lvl2pPr>
            <a:lvl3pPr algn="ctr" rtl="0">
              <a:spcBef>
                <a:spcPts val="0"/>
              </a:spcBef>
              <a:buSzPct val="100000"/>
              <a:defRPr sz="4800"/>
            </a:lvl3pPr>
            <a:lvl4pPr algn="ctr" rtl="0">
              <a:spcBef>
                <a:spcPts val="0"/>
              </a:spcBef>
              <a:buSzPct val="100000"/>
              <a:defRPr sz="4800"/>
            </a:lvl4pPr>
            <a:lvl5pPr algn="ctr" rtl="0">
              <a:spcBef>
                <a:spcPts val="0"/>
              </a:spcBef>
              <a:buSzPct val="100000"/>
              <a:defRPr sz="4800"/>
            </a:lvl5pPr>
            <a:lvl6pPr algn="ctr" rtl="0">
              <a:spcBef>
                <a:spcPts val="0"/>
              </a:spcBef>
              <a:buSzPct val="100000"/>
              <a:defRPr sz="4800"/>
            </a:lvl6pPr>
            <a:lvl7pPr algn="ctr" rtl="0">
              <a:spcBef>
                <a:spcPts val="0"/>
              </a:spcBef>
              <a:buSzPct val="100000"/>
              <a:defRPr sz="4800"/>
            </a:lvl7pPr>
            <a:lvl8pPr algn="ctr" rtl="0">
              <a:spcBef>
                <a:spcPts val="0"/>
              </a:spcBef>
              <a:buSzPct val="100000"/>
              <a:defRPr sz="4800"/>
            </a:lvl8pPr>
            <a:lvl9pPr algn="ctr" rtl="0">
              <a:spcBef>
                <a:spcPts val="0"/>
              </a:spcBef>
              <a:buSzPct val="100000"/>
              <a:defRPr sz="4800"/>
            </a:lvl9pPr>
          </a:lstStyle>
          <a:p/>
        </p:txBody>
      </p:sp>
      <p:sp>
        <p:nvSpPr>
          <p:cNvPr id="39" name="Shape 39"/>
          <p:cNvSpPr txBox="1"/>
          <p:nvPr>
            <p:ph idx="1" type="subTitle"/>
          </p:nvPr>
        </p:nvSpPr>
        <p:spPr>
          <a:xfrm>
            <a:off y="3786737" x="685800"/>
            <a:ext cy="1046400" cx="7772400"/>
          </a:xfrm>
          <a:prstGeom prst="rect">
            <a:avLst/>
          </a:prstGeom>
        </p:spPr>
        <p:txBody>
          <a:bodyPr bIns="91425" rIns="91425" lIns="91425" tIns="91425" anchor="t" anchorCtr="0"/>
          <a:lstStyle>
            <a:lvl1pPr algn="ctr" rtl="0">
              <a:spcBef>
                <a:spcPts val="0"/>
              </a:spcBef>
              <a:buClr>
                <a:schemeClr val="dk2"/>
              </a:buClr>
              <a:buNone/>
              <a:defRPr>
                <a:solidFill>
                  <a:schemeClr val="dk2"/>
                </a:solidFill>
              </a:defRPr>
            </a:lvl1pPr>
            <a:lvl2pPr algn="ctr" rtl="0">
              <a:spcBef>
                <a:spcPts val="0"/>
              </a:spcBef>
              <a:buClr>
                <a:schemeClr val="dk2"/>
              </a:buClr>
              <a:buSzPct val="100000"/>
              <a:buNone/>
              <a:defRPr sz="3000">
                <a:solidFill>
                  <a:schemeClr val="dk2"/>
                </a:solidFill>
              </a:defRPr>
            </a:lvl2pPr>
            <a:lvl3pPr algn="ctr" rtl="0">
              <a:spcBef>
                <a:spcPts val="0"/>
              </a:spcBef>
              <a:buClr>
                <a:schemeClr val="dk2"/>
              </a:buClr>
              <a:buSzPct val="100000"/>
              <a:buNone/>
              <a:defRPr sz="3000">
                <a:solidFill>
                  <a:schemeClr val="dk2"/>
                </a:solidFill>
              </a:defRPr>
            </a:lvl3pPr>
            <a:lvl4pPr algn="ctr" rtl="0">
              <a:spcBef>
                <a:spcPts val="0"/>
              </a:spcBef>
              <a:buClr>
                <a:schemeClr val="dk2"/>
              </a:buClr>
              <a:buSzPct val="100000"/>
              <a:buNone/>
              <a:defRPr sz="3000">
                <a:solidFill>
                  <a:schemeClr val="dk2"/>
                </a:solidFill>
              </a:defRPr>
            </a:lvl4pPr>
            <a:lvl5pPr algn="ctr" rtl="0">
              <a:spcBef>
                <a:spcPts val="0"/>
              </a:spcBef>
              <a:buClr>
                <a:schemeClr val="dk2"/>
              </a:buClr>
              <a:buSzPct val="100000"/>
              <a:buNone/>
              <a:defRPr sz="3000">
                <a:solidFill>
                  <a:schemeClr val="dk2"/>
                </a:solidFill>
              </a:defRPr>
            </a:lvl5pPr>
            <a:lvl6pPr algn="ctr" rtl="0">
              <a:spcBef>
                <a:spcPts val="0"/>
              </a:spcBef>
              <a:buClr>
                <a:schemeClr val="dk2"/>
              </a:buClr>
              <a:buSzPct val="100000"/>
              <a:buNone/>
              <a:defRPr sz="3000">
                <a:solidFill>
                  <a:schemeClr val="dk2"/>
                </a:solidFill>
              </a:defRPr>
            </a:lvl6pPr>
            <a:lvl7pPr algn="ctr" rtl="0">
              <a:spcBef>
                <a:spcPts val="0"/>
              </a:spcBef>
              <a:buClr>
                <a:schemeClr val="dk2"/>
              </a:buClr>
              <a:buSzPct val="100000"/>
              <a:buNone/>
              <a:defRPr sz="3000">
                <a:solidFill>
                  <a:schemeClr val="dk2"/>
                </a:solidFill>
              </a:defRPr>
            </a:lvl7pPr>
            <a:lvl8pPr algn="ctr" rtl="0">
              <a:spcBef>
                <a:spcPts val="0"/>
              </a:spcBef>
              <a:buClr>
                <a:schemeClr val="dk2"/>
              </a:buClr>
              <a:buSzPct val="100000"/>
              <a:buNone/>
              <a:defRPr sz="3000">
                <a:solidFill>
                  <a:schemeClr val="dk2"/>
                </a:solidFill>
              </a:defRPr>
            </a:lvl8pPr>
            <a:lvl9pPr algn="ctr" rtl="0">
              <a:spcBef>
                <a:spcPts val="0"/>
              </a:spcBef>
              <a:buClr>
                <a:schemeClr val="dk2"/>
              </a:buClr>
              <a:buSzPct val="100000"/>
              <a:buNone/>
              <a:defRPr sz="3000">
                <a:solidFill>
                  <a:schemeClr val="dk2"/>
                </a:solidFill>
              </a:defRPr>
            </a:lvl9pPr>
          </a:lstStyle>
          <a:p/>
        </p:txBody>
      </p:sp>
      <p:sp>
        <p:nvSpPr>
          <p:cNvPr id="40" name="Shape 40"/>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Lafayette College">
    <p:spTree>
      <p:nvGrpSpPr>
        <p:cNvPr id="41" name="Shape 41"/>
        <p:cNvGrpSpPr/>
        <p:nvPr/>
      </p:nvGrpSpPr>
      <p:grpSpPr>
        <a:xfrm>
          <a:off y="0" x="0"/>
          <a:ext cy="0" cx="0"/>
          <a:chOff y="0" x="0"/>
          <a:chExt cy="0" cx="0"/>
        </a:xfrm>
      </p:grpSpPr>
      <p:sp>
        <p:nvSpPr>
          <p:cNvPr id="42" name="Shape 42"/>
          <p:cNvSpPr txBox="1"/>
          <p:nvPr>
            <p:ph type="title"/>
          </p:nvPr>
        </p:nvSpPr>
        <p:spPr>
          <a:xfrm>
            <a:off y="274632" x="457200"/>
            <a:ext cy="1019699" cx="8229600"/>
          </a:xfrm>
          <a:prstGeom prst="rect">
            <a:avLst/>
          </a:prstGeom>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3" name="Shape 43"/>
          <p:cNvSpPr txBox="1"/>
          <p:nvPr>
            <p:ph idx="1" type="body"/>
          </p:nvPr>
        </p:nvSpPr>
        <p:spPr>
          <a:xfrm>
            <a:off y="1294233" x="458675"/>
            <a:ext cy="4967700" cx="8229600"/>
          </a:xfrm>
          <a:prstGeom prst="rect">
            <a:avLst/>
          </a:prstGeom>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4" name="Shape 44"/>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pic>
        <p:nvPicPr>
          <p:cNvPr id="45" name="Shape 45"/>
          <p:cNvPicPr preferRelativeResize="0"/>
          <p:nvPr/>
        </p:nvPicPr>
        <p:blipFill rotWithShape="1">
          <a:blip r:embed="rId2">
            <a:alphaModFix/>
          </a:blip>
          <a:srcRect t="20094" b="10663" r="10841" l="0"/>
          <a:stretch/>
        </p:blipFill>
        <p:spPr>
          <a:xfrm>
            <a:off y="6016100" x="7691750"/>
            <a:ext cy="474850" cx="1452250"/>
          </a:xfrm>
          <a:prstGeom prst="rect">
            <a:avLst/>
          </a:prstGeom>
          <a:noFill/>
          <a:ln>
            <a:noFill/>
          </a:ln>
        </p:spPr>
      </p:pic>
      <p:sp>
        <p:nvSpPr>
          <p:cNvPr id="46" name="Shape 46"/>
          <p:cNvSpPr/>
          <p:nvPr/>
        </p:nvSpPr>
        <p:spPr>
          <a:xfrm>
            <a:off y="6534800" x="0"/>
            <a:ext cy="323099" cx="9144000"/>
          </a:xfrm>
          <a:prstGeom prst="round1Rect">
            <a:avLst>
              <a:gd fmla="val 0" name="adj"/>
            </a:avLst>
          </a:prstGeom>
          <a:solidFill>
            <a:srgbClr val="98002E"/>
          </a:solidFill>
          <a:ln w="19050" cap="flat">
            <a:solidFill>
              <a:srgbClr val="98002E"/>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47" name="Shape 47"/>
        <p:cNvGrpSpPr/>
        <p:nvPr/>
      </p:nvGrpSpPr>
      <p:grpSpPr>
        <a:xfrm>
          <a:off y="0" x="0"/>
          <a:ext cy="0" cx="0"/>
          <a:chOff y="0" x="0"/>
          <a:chExt cy="0" cx="0"/>
        </a:xfrm>
      </p:grpSpPr>
      <p:sp>
        <p:nvSpPr>
          <p:cNvPr id="48" name="Shape 48"/>
          <p:cNvSpPr txBox="1"/>
          <p:nvPr>
            <p:ph type="title"/>
          </p:nvPr>
        </p:nvSpPr>
        <p:spPr>
          <a:xfrm>
            <a:off y="274637" x="457200"/>
            <a:ext cy="1143299" cx="8229600"/>
          </a:xfrm>
          <a:prstGeom prst="rect">
            <a:avLst/>
          </a:prstGeom>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9" name="Shape 49"/>
          <p:cNvSpPr txBox="1"/>
          <p:nvPr>
            <p:ph idx="1" type="body"/>
          </p:nvPr>
        </p:nvSpPr>
        <p:spPr>
          <a:xfrm>
            <a:off y="1600200" x="457200"/>
            <a:ext cy="4967700" cx="3994500"/>
          </a:xfrm>
          <a:prstGeom prst="rect">
            <a:avLst/>
          </a:prstGeom>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0" name="Shape 50"/>
          <p:cNvSpPr txBox="1"/>
          <p:nvPr>
            <p:ph idx="2" type="body"/>
          </p:nvPr>
        </p:nvSpPr>
        <p:spPr>
          <a:xfrm>
            <a:off y="1600200" x="4692273"/>
            <a:ext cy="4967700" cx="3994500"/>
          </a:xfrm>
          <a:prstGeom prst="rect">
            <a:avLst/>
          </a:prstGeom>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1" name="Shape 51"/>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Target="../slideLayouts/slideLayout2.xml" Type="http://schemas.openxmlformats.org/officeDocument/2006/relationships/slideLayout" Id="rId2"/><Relationship Target="../slideLayouts/slideLayout1.xml" Type="http://schemas.openxmlformats.org/officeDocument/2006/relationships/slideLayout" Id="rId1"/><Relationship Target="../slideLayouts/slideLayout4.xml" Type="http://schemas.openxmlformats.org/officeDocument/2006/relationships/slideLayout" Id="rId4"/><Relationship Target="../slideLayouts/slideLayout3.xml" Type="http://schemas.openxmlformats.org/officeDocument/2006/relationships/slideLayout" Id="rId3"/><Relationship Target="../slideLayouts/slideLayout6.xml" Type="http://schemas.openxmlformats.org/officeDocument/2006/relationships/slideLayout" Id="rId6"/><Relationship Target="../slideLayouts/slideLayout5.xml" Type="http://schemas.openxmlformats.org/officeDocument/2006/relationships/slideLayout" Id="rId5"/><Relationship Target="../theme/theme3.xml" Type="http://schemas.openxmlformats.org/officeDocument/2006/relationships/theme" Id="rId7"/></Relationships>
</file>

<file path=ppt/slideMasters/_rels/slideMaster2.xml.rels><?xml version="1.0" encoding="UTF-8" standalone="yes"?><Relationships xmlns="http://schemas.openxmlformats.org/package/2006/relationships"><Relationship Target="../slideLayouts/slideLayout8.xml" Type="http://schemas.openxmlformats.org/officeDocument/2006/relationships/slideLayout" Id="rId2"/><Relationship Target="../slideLayouts/slideLayout7.xml" Type="http://schemas.openxmlformats.org/officeDocument/2006/relationships/slideLayout" Id="rId1"/><Relationship Target="../slideLayouts/slideLayout10.xml" Type="http://schemas.openxmlformats.org/officeDocument/2006/relationships/slideLayout" Id="rId4"/><Relationship Target="../slideLayouts/slideLayout9.xml" Type="http://schemas.openxmlformats.org/officeDocument/2006/relationships/slideLayout" Id="rId3"/><Relationship Target="../slideLayouts/slideLayout12.xml" Type="http://schemas.openxmlformats.org/officeDocument/2006/relationships/slideLayout" Id="rId6"/><Relationship Target="../slideLayouts/slideLayout11.xml" Type="http://schemas.openxmlformats.org/officeDocument/2006/relationships/slideLayout" Id="rId5"/><Relationship Target="../theme/theme1.xml" Type="http://schemas.openxmlformats.org/officeDocument/2006/relationships/theme" Id="rId7"/></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y="0" x="0"/>
          <a:ext cy="0" cx="0"/>
          <a:chOff y="0" x="0"/>
          <a:chExt cy="0" cx="0"/>
        </a:xfrm>
      </p:grpSpPr>
      <p:sp>
        <p:nvSpPr>
          <p:cNvPr id="5" name="Shape 5"/>
          <p:cNvSpPr txBox="1"/>
          <p:nvPr>
            <p:ph type="title"/>
          </p:nvPr>
        </p:nvSpPr>
        <p:spPr>
          <a:xfrm>
            <a:off y="274637" x="457200"/>
            <a:ext cy="1143299" cx="8229600"/>
          </a:xfrm>
          <a:prstGeom prst="rect">
            <a:avLst/>
          </a:prstGeom>
          <a:noFill/>
          <a:ln>
            <a:noFill/>
          </a:ln>
        </p:spPr>
        <p:txBody>
          <a:bodyPr bIns="91425" rIns="91425" lIns="91425" tIns="91425" anchor="b" anchorCtr="0"/>
          <a:lstStyle>
            <a:lvl1pPr rtl="0">
              <a:spcBef>
                <a:spcPts val="0"/>
              </a:spcBef>
              <a:buClr>
                <a:schemeClr val="dk1"/>
              </a:buClr>
              <a:buSzPct val="100000"/>
              <a:buNone/>
              <a:defRPr b="1" sz="3600">
                <a:solidFill>
                  <a:schemeClr val="dk1"/>
                </a:solidFill>
              </a:defRPr>
            </a:lvl1pPr>
            <a:lvl2pPr rtl="0">
              <a:spcBef>
                <a:spcPts val="0"/>
              </a:spcBef>
              <a:buClr>
                <a:schemeClr val="dk1"/>
              </a:buClr>
              <a:buSzPct val="100000"/>
              <a:buNone/>
              <a:defRPr b="1" sz="3600">
                <a:solidFill>
                  <a:schemeClr val="dk1"/>
                </a:solidFill>
              </a:defRPr>
            </a:lvl2pPr>
            <a:lvl3pPr rtl="0">
              <a:spcBef>
                <a:spcPts val="0"/>
              </a:spcBef>
              <a:buClr>
                <a:schemeClr val="dk1"/>
              </a:buClr>
              <a:buSzPct val="100000"/>
              <a:buNone/>
              <a:defRPr b="1" sz="3600">
                <a:solidFill>
                  <a:schemeClr val="dk1"/>
                </a:solidFill>
              </a:defRPr>
            </a:lvl3pPr>
            <a:lvl4pPr rtl="0">
              <a:spcBef>
                <a:spcPts val="0"/>
              </a:spcBef>
              <a:buClr>
                <a:schemeClr val="dk1"/>
              </a:buClr>
              <a:buSzPct val="100000"/>
              <a:buNone/>
              <a:defRPr b="1" sz="3600">
                <a:solidFill>
                  <a:schemeClr val="dk1"/>
                </a:solidFill>
              </a:defRPr>
            </a:lvl4pPr>
            <a:lvl5pPr rtl="0">
              <a:spcBef>
                <a:spcPts val="0"/>
              </a:spcBef>
              <a:buClr>
                <a:schemeClr val="dk1"/>
              </a:buClr>
              <a:buSzPct val="100000"/>
              <a:buNone/>
              <a:defRPr b="1" sz="3600">
                <a:solidFill>
                  <a:schemeClr val="dk1"/>
                </a:solidFill>
              </a:defRPr>
            </a:lvl5pPr>
            <a:lvl6pPr rtl="0">
              <a:spcBef>
                <a:spcPts val="0"/>
              </a:spcBef>
              <a:buClr>
                <a:schemeClr val="dk1"/>
              </a:buClr>
              <a:buSzPct val="100000"/>
              <a:buNone/>
              <a:defRPr b="1" sz="3600">
                <a:solidFill>
                  <a:schemeClr val="dk1"/>
                </a:solidFill>
              </a:defRPr>
            </a:lvl6pPr>
            <a:lvl7pPr rtl="0">
              <a:spcBef>
                <a:spcPts val="0"/>
              </a:spcBef>
              <a:buClr>
                <a:schemeClr val="dk1"/>
              </a:buClr>
              <a:buSzPct val="100000"/>
              <a:buNone/>
              <a:defRPr b="1" sz="3600">
                <a:solidFill>
                  <a:schemeClr val="dk1"/>
                </a:solidFill>
              </a:defRPr>
            </a:lvl7pPr>
            <a:lvl8pPr rtl="0">
              <a:spcBef>
                <a:spcPts val="0"/>
              </a:spcBef>
              <a:buClr>
                <a:schemeClr val="dk1"/>
              </a:buClr>
              <a:buSzPct val="100000"/>
              <a:buNone/>
              <a:defRPr b="1" sz="3600">
                <a:solidFill>
                  <a:schemeClr val="dk1"/>
                </a:solidFill>
              </a:defRPr>
            </a:lvl8pPr>
            <a:lvl9pPr rtl="0">
              <a:spcBef>
                <a:spcPts val="0"/>
              </a:spcBef>
              <a:buClr>
                <a:schemeClr val="dk1"/>
              </a:buClr>
              <a:buSzPct val="100000"/>
              <a:buNone/>
              <a:defRPr b="1" sz="3600">
                <a:solidFill>
                  <a:schemeClr val="dk1"/>
                </a:solidFill>
              </a:defRPr>
            </a:lvl9pPr>
          </a:lstStyle>
          <a:p/>
        </p:txBody>
      </p:sp>
      <p:sp>
        <p:nvSpPr>
          <p:cNvPr id="6" name="Shape 6"/>
          <p:cNvSpPr txBox="1"/>
          <p:nvPr>
            <p:ph idx="1" type="body"/>
          </p:nvPr>
        </p:nvSpPr>
        <p:spPr>
          <a:xfrm>
            <a:off y="1600200" x="457200"/>
            <a:ext cy="4967700" cx="8229600"/>
          </a:xfrm>
          <a:prstGeom prst="rect">
            <a:avLst/>
          </a:prstGeom>
          <a:noFill/>
          <a:ln>
            <a:noFill/>
          </a:ln>
        </p:spPr>
        <p:txBody>
          <a:bodyPr bIns="91425" rIns="91425" lIns="91425" tIns="91425" anchor="t" anchorCtr="0"/>
          <a:lstStyle>
            <a:lvl1pPr rtl="0">
              <a:spcBef>
                <a:spcPts val="600"/>
              </a:spcBef>
              <a:buClr>
                <a:schemeClr val="dk1"/>
              </a:buClr>
              <a:buSzPct val="100000"/>
              <a:defRPr sz="3000">
                <a:solidFill>
                  <a:schemeClr val="dk1"/>
                </a:solidFill>
              </a:defRPr>
            </a:lvl1pPr>
            <a:lvl2pPr rtl="0">
              <a:spcBef>
                <a:spcPts val="480"/>
              </a:spcBef>
              <a:buClr>
                <a:schemeClr val="dk1"/>
              </a:buClr>
              <a:buSzPct val="100000"/>
              <a:defRPr sz="2400">
                <a:solidFill>
                  <a:schemeClr val="dk1"/>
                </a:solidFill>
              </a:defRPr>
            </a:lvl2pPr>
            <a:lvl3pPr rtl="0">
              <a:spcBef>
                <a:spcPts val="480"/>
              </a:spcBef>
              <a:buClr>
                <a:schemeClr val="dk1"/>
              </a:buClr>
              <a:buSzPct val="100000"/>
              <a:defRPr sz="2400">
                <a:solidFill>
                  <a:schemeClr val="dk1"/>
                </a:solidFill>
              </a:defRPr>
            </a:lvl3pPr>
            <a:lvl4pPr rtl="0">
              <a:spcBef>
                <a:spcPts val="360"/>
              </a:spcBef>
              <a:buClr>
                <a:schemeClr val="dk1"/>
              </a:buClr>
              <a:buSzPct val="100000"/>
              <a:defRPr sz="1800">
                <a:solidFill>
                  <a:schemeClr val="dk1"/>
                </a:solidFill>
              </a:defRPr>
            </a:lvl4pPr>
            <a:lvl5pPr rtl="0">
              <a:spcBef>
                <a:spcPts val="360"/>
              </a:spcBef>
              <a:buClr>
                <a:schemeClr val="dk1"/>
              </a:buClr>
              <a:buSzPct val="100000"/>
              <a:defRPr sz="1800">
                <a:solidFill>
                  <a:schemeClr val="dk1"/>
                </a:solidFill>
              </a:defRPr>
            </a:lvl5pPr>
            <a:lvl6pPr rtl="0">
              <a:spcBef>
                <a:spcPts val="360"/>
              </a:spcBef>
              <a:buClr>
                <a:schemeClr val="dk1"/>
              </a:buClr>
              <a:buSzPct val="100000"/>
              <a:defRPr sz="1800">
                <a:solidFill>
                  <a:schemeClr val="dk1"/>
                </a:solidFill>
              </a:defRPr>
            </a:lvl6pPr>
            <a:lvl7pPr rtl="0">
              <a:spcBef>
                <a:spcPts val="360"/>
              </a:spcBef>
              <a:buClr>
                <a:schemeClr val="dk1"/>
              </a:buClr>
              <a:buSzPct val="100000"/>
              <a:defRPr sz="1800">
                <a:solidFill>
                  <a:schemeClr val="dk1"/>
                </a:solidFill>
              </a:defRPr>
            </a:lvl7pPr>
            <a:lvl8pPr rtl="0">
              <a:spcBef>
                <a:spcPts val="360"/>
              </a:spcBef>
              <a:buClr>
                <a:schemeClr val="dk1"/>
              </a:buClr>
              <a:buSzPct val="100000"/>
              <a:defRPr sz="1800">
                <a:solidFill>
                  <a:schemeClr val="dk1"/>
                </a:solidFill>
              </a:defRPr>
            </a:lvl8pPr>
            <a:lvl9pPr rtl="0">
              <a:spcBef>
                <a:spcPts val="360"/>
              </a:spcBef>
              <a:buClr>
                <a:schemeClr val="dk1"/>
              </a:buClr>
              <a:buSzPct val="100000"/>
              <a:defRPr sz="1800">
                <a:solidFill>
                  <a:schemeClr val="dk1"/>
                </a:solidFill>
              </a:defRPr>
            </a:lvl9pPr>
          </a:lstStyle>
          <a:p/>
        </p:txBody>
      </p:sp>
      <p:sp>
        <p:nvSpPr>
          <p:cNvPr id="7" name="Shape 7"/>
          <p:cNvSpPr txBox="1"/>
          <p:nvPr>
            <p:ph idx="12" type="sldNum"/>
          </p:nvPr>
        </p:nvSpPr>
        <p:spPr>
          <a:xfrm>
            <a:off y="6333134" x="8556791"/>
            <a:ext cy="524699" cx="548699"/>
          </a:xfrm>
          <a:prstGeom prst="rect">
            <a:avLst/>
          </a:prstGeom>
          <a:noFill/>
          <a:ln>
            <a:noFill/>
          </a:ln>
        </p:spPr>
        <p:txBody>
          <a:bodyPr bIns="91425" rIns="91425" lIns="91425" tIns="91425" anchor="ctr" anchorCtr="0">
            <a:noAutofit/>
          </a:bodyPr>
          <a:lstStyle>
            <a:lvl1pPr algn="r" rtl="0">
              <a:spcBef>
                <a:spcPts val="0"/>
              </a:spcBef>
              <a:buNone/>
              <a:defRPr sz="1300">
                <a:solidFill>
                  <a:schemeClr val="dk1"/>
                </a:solidFill>
              </a:defRPr>
            </a:lvl1pPr>
          </a:lstStyle>
          <a:p>
            <a:pPr lvl="0">
              <a:spcBef>
                <a:spcPts val="0"/>
              </a:spcBef>
              <a:buNone/>
            </a:pPr>
            <a:fld id="{00000000-1234-1234-1234-123412341234}" type="slidenum">
              <a:rPr lang="en"/>
              <a:t>‹#›</a:t>
            </a:fld>
          </a:p>
        </p:txBody>
      </p:sp>
    </p:spTree>
  </p:cSld>
  <p:clrMap accent2="accent2" accent3="accent3" accent4="accent4" accent5="accent5" accent6="accent6" hlink="hlink" tx2="lt2" tx1="dk1" bg2="dk2" bg1="lt1" folHlink="folHlink" accent1="accent1"/>
  <p:sldLayoutIdLst>
    <p:sldLayoutId id="2147483648" r:id="rId1"/>
    <p:sldLayoutId id="2147483649" r:id="rId2"/>
    <p:sldLayoutId id="2147483650" r:id="rId3"/>
    <p:sldLayoutId id="2147483651" r:id="rId4"/>
    <p:sldLayoutId id="2147483652" r:id="rId5"/>
    <p:sldLayoutId id="2147483653" r:id="rId6"/>
  </p:sldLayoutIdLst>
  <p:hf dt="0" ftr="0" sldNum="0" hdr="0"/>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32" name="Shape 32"/>
        <p:cNvGrpSpPr/>
        <p:nvPr/>
      </p:nvGrpSpPr>
      <p:grpSpPr>
        <a:xfrm>
          <a:off y="0" x="0"/>
          <a:ext cy="0" cx="0"/>
          <a:chOff y="0" x="0"/>
          <a:chExt cy="0" cx="0"/>
        </a:xfrm>
      </p:grpSpPr>
      <p:sp>
        <p:nvSpPr>
          <p:cNvPr id="33" name="Shape 33"/>
          <p:cNvSpPr txBox="1"/>
          <p:nvPr>
            <p:ph type="title"/>
          </p:nvPr>
        </p:nvSpPr>
        <p:spPr>
          <a:xfrm>
            <a:off y="274637" x="457200"/>
            <a:ext cy="1143299" cx="8229600"/>
          </a:xfrm>
          <a:prstGeom prst="rect">
            <a:avLst/>
          </a:prstGeom>
          <a:noFill/>
          <a:ln>
            <a:noFill/>
          </a:ln>
        </p:spPr>
        <p:txBody>
          <a:bodyPr bIns="91425" rIns="91425" lIns="91425" tIns="91425" anchor="b" anchorCtr="0"/>
          <a:lstStyle>
            <a:lvl1pPr rtl="0">
              <a:spcBef>
                <a:spcPts val="0"/>
              </a:spcBef>
              <a:buClr>
                <a:schemeClr val="dk1"/>
              </a:buClr>
              <a:buSzPct val="100000"/>
              <a:buNone/>
              <a:defRPr b="1" sz="3600">
                <a:solidFill>
                  <a:schemeClr val="dk1"/>
                </a:solidFill>
              </a:defRPr>
            </a:lvl1pPr>
            <a:lvl2pPr rtl="0">
              <a:spcBef>
                <a:spcPts val="0"/>
              </a:spcBef>
              <a:buClr>
                <a:schemeClr val="dk1"/>
              </a:buClr>
              <a:buSzPct val="100000"/>
              <a:buNone/>
              <a:defRPr b="1" sz="3600">
                <a:solidFill>
                  <a:schemeClr val="dk1"/>
                </a:solidFill>
              </a:defRPr>
            </a:lvl2pPr>
            <a:lvl3pPr rtl="0">
              <a:spcBef>
                <a:spcPts val="0"/>
              </a:spcBef>
              <a:buClr>
                <a:schemeClr val="dk1"/>
              </a:buClr>
              <a:buSzPct val="100000"/>
              <a:buNone/>
              <a:defRPr b="1" sz="3600">
                <a:solidFill>
                  <a:schemeClr val="dk1"/>
                </a:solidFill>
              </a:defRPr>
            </a:lvl3pPr>
            <a:lvl4pPr rtl="0">
              <a:spcBef>
                <a:spcPts val="0"/>
              </a:spcBef>
              <a:buClr>
                <a:schemeClr val="dk1"/>
              </a:buClr>
              <a:buSzPct val="100000"/>
              <a:buNone/>
              <a:defRPr b="1" sz="3600">
                <a:solidFill>
                  <a:schemeClr val="dk1"/>
                </a:solidFill>
              </a:defRPr>
            </a:lvl4pPr>
            <a:lvl5pPr rtl="0">
              <a:spcBef>
                <a:spcPts val="0"/>
              </a:spcBef>
              <a:buClr>
                <a:schemeClr val="dk1"/>
              </a:buClr>
              <a:buSzPct val="100000"/>
              <a:buNone/>
              <a:defRPr b="1" sz="3600">
                <a:solidFill>
                  <a:schemeClr val="dk1"/>
                </a:solidFill>
              </a:defRPr>
            </a:lvl5pPr>
            <a:lvl6pPr rtl="0">
              <a:spcBef>
                <a:spcPts val="0"/>
              </a:spcBef>
              <a:buClr>
                <a:schemeClr val="dk1"/>
              </a:buClr>
              <a:buSzPct val="100000"/>
              <a:buNone/>
              <a:defRPr b="1" sz="3600">
                <a:solidFill>
                  <a:schemeClr val="dk1"/>
                </a:solidFill>
              </a:defRPr>
            </a:lvl6pPr>
            <a:lvl7pPr rtl="0">
              <a:spcBef>
                <a:spcPts val="0"/>
              </a:spcBef>
              <a:buClr>
                <a:schemeClr val="dk1"/>
              </a:buClr>
              <a:buSzPct val="100000"/>
              <a:buNone/>
              <a:defRPr b="1" sz="3600">
                <a:solidFill>
                  <a:schemeClr val="dk1"/>
                </a:solidFill>
              </a:defRPr>
            </a:lvl7pPr>
            <a:lvl8pPr rtl="0">
              <a:spcBef>
                <a:spcPts val="0"/>
              </a:spcBef>
              <a:buClr>
                <a:schemeClr val="dk1"/>
              </a:buClr>
              <a:buSzPct val="100000"/>
              <a:buNone/>
              <a:defRPr b="1" sz="3600">
                <a:solidFill>
                  <a:schemeClr val="dk1"/>
                </a:solidFill>
              </a:defRPr>
            </a:lvl8pPr>
            <a:lvl9pPr rtl="0">
              <a:spcBef>
                <a:spcPts val="0"/>
              </a:spcBef>
              <a:buClr>
                <a:schemeClr val="dk1"/>
              </a:buClr>
              <a:buSzPct val="100000"/>
              <a:buNone/>
              <a:defRPr b="1" sz="3600">
                <a:solidFill>
                  <a:schemeClr val="dk1"/>
                </a:solidFill>
              </a:defRPr>
            </a:lvl9pPr>
          </a:lstStyle>
          <a:p/>
        </p:txBody>
      </p:sp>
      <p:sp>
        <p:nvSpPr>
          <p:cNvPr id="34" name="Shape 34"/>
          <p:cNvSpPr txBox="1"/>
          <p:nvPr>
            <p:ph idx="1" type="body"/>
          </p:nvPr>
        </p:nvSpPr>
        <p:spPr>
          <a:xfrm>
            <a:off y="1600200" x="457200"/>
            <a:ext cy="4967700" cx="8229600"/>
          </a:xfrm>
          <a:prstGeom prst="rect">
            <a:avLst/>
          </a:prstGeom>
          <a:noFill/>
          <a:ln>
            <a:noFill/>
          </a:ln>
        </p:spPr>
        <p:txBody>
          <a:bodyPr bIns="91425" rIns="91425" lIns="91425" tIns="91425" anchor="t" anchorCtr="0"/>
          <a:lstStyle>
            <a:lvl1pPr rtl="0">
              <a:spcBef>
                <a:spcPts val="600"/>
              </a:spcBef>
              <a:buClr>
                <a:schemeClr val="dk1"/>
              </a:buClr>
              <a:buSzPct val="100000"/>
              <a:defRPr sz="3000">
                <a:solidFill>
                  <a:schemeClr val="dk1"/>
                </a:solidFill>
              </a:defRPr>
            </a:lvl1pPr>
            <a:lvl2pPr rtl="0">
              <a:spcBef>
                <a:spcPts val="480"/>
              </a:spcBef>
              <a:buClr>
                <a:schemeClr val="dk1"/>
              </a:buClr>
              <a:buSzPct val="100000"/>
              <a:defRPr sz="2400">
                <a:solidFill>
                  <a:schemeClr val="dk1"/>
                </a:solidFill>
              </a:defRPr>
            </a:lvl2pPr>
            <a:lvl3pPr rtl="0">
              <a:spcBef>
                <a:spcPts val="480"/>
              </a:spcBef>
              <a:buClr>
                <a:schemeClr val="dk1"/>
              </a:buClr>
              <a:buSzPct val="100000"/>
              <a:defRPr sz="2400">
                <a:solidFill>
                  <a:schemeClr val="dk1"/>
                </a:solidFill>
              </a:defRPr>
            </a:lvl3pPr>
            <a:lvl4pPr rtl="0">
              <a:spcBef>
                <a:spcPts val="360"/>
              </a:spcBef>
              <a:buClr>
                <a:schemeClr val="dk1"/>
              </a:buClr>
              <a:buSzPct val="100000"/>
              <a:defRPr sz="1800">
                <a:solidFill>
                  <a:schemeClr val="dk1"/>
                </a:solidFill>
              </a:defRPr>
            </a:lvl4pPr>
            <a:lvl5pPr rtl="0">
              <a:spcBef>
                <a:spcPts val="360"/>
              </a:spcBef>
              <a:buClr>
                <a:schemeClr val="dk1"/>
              </a:buClr>
              <a:buSzPct val="100000"/>
              <a:defRPr sz="1800">
                <a:solidFill>
                  <a:schemeClr val="dk1"/>
                </a:solidFill>
              </a:defRPr>
            </a:lvl5pPr>
            <a:lvl6pPr rtl="0">
              <a:spcBef>
                <a:spcPts val="360"/>
              </a:spcBef>
              <a:buClr>
                <a:schemeClr val="dk1"/>
              </a:buClr>
              <a:buSzPct val="100000"/>
              <a:defRPr sz="1800">
                <a:solidFill>
                  <a:schemeClr val="dk1"/>
                </a:solidFill>
              </a:defRPr>
            </a:lvl6pPr>
            <a:lvl7pPr rtl="0">
              <a:spcBef>
                <a:spcPts val="360"/>
              </a:spcBef>
              <a:buClr>
                <a:schemeClr val="dk1"/>
              </a:buClr>
              <a:buSzPct val="100000"/>
              <a:defRPr sz="1800">
                <a:solidFill>
                  <a:schemeClr val="dk1"/>
                </a:solidFill>
              </a:defRPr>
            </a:lvl7pPr>
            <a:lvl8pPr rtl="0">
              <a:spcBef>
                <a:spcPts val="360"/>
              </a:spcBef>
              <a:buClr>
                <a:schemeClr val="dk1"/>
              </a:buClr>
              <a:buSzPct val="100000"/>
              <a:defRPr sz="1800">
                <a:solidFill>
                  <a:schemeClr val="dk1"/>
                </a:solidFill>
              </a:defRPr>
            </a:lvl8pPr>
            <a:lvl9pPr rtl="0">
              <a:spcBef>
                <a:spcPts val="360"/>
              </a:spcBef>
              <a:buClr>
                <a:schemeClr val="dk1"/>
              </a:buClr>
              <a:buSzPct val="100000"/>
              <a:defRPr sz="1800">
                <a:solidFill>
                  <a:schemeClr val="dk1"/>
                </a:solidFill>
              </a:defRPr>
            </a:lvl9pPr>
          </a:lstStyle>
          <a:p/>
        </p:txBody>
      </p:sp>
      <p:sp>
        <p:nvSpPr>
          <p:cNvPr id="35" name="Shape 35"/>
          <p:cNvSpPr txBox="1"/>
          <p:nvPr>
            <p:ph idx="12" type="sldNum"/>
          </p:nvPr>
        </p:nvSpPr>
        <p:spPr>
          <a:xfrm>
            <a:off y="6333134" x="8556791"/>
            <a:ext cy="524699" cx="548699"/>
          </a:xfrm>
          <a:prstGeom prst="rect">
            <a:avLst/>
          </a:prstGeom>
          <a:noFill/>
          <a:ln>
            <a:noFill/>
          </a:ln>
        </p:spPr>
        <p:txBody>
          <a:bodyPr bIns="91425" rIns="91425" lIns="91425" tIns="91425" anchor="ctr" anchorCtr="0">
            <a:noAutofit/>
          </a:bodyPr>
          <a:lstStyle>
            <a:lvl1pPr algn="r" rtl="0">
              <a:spcBef>
                <a:spcPts val="0"/>
              </a:spcBef>
              <a:buNone/>
              <a:defRPr sz="1300">
                <a:solidFill>
                  <a:schemeClr val="dk1"/>
                </a:solidFill>
              </a:defRPr>
            </a:lvl1pPr>
          </a:lstStyle>
          <a:p>
            <a:pPr lvl="0">
              <a:spcBef>
                <a:spcPts val="0"/>
              </a:spcBef>
              <a:buNone/>
            </a:pPr>
            <a:fld id="{00000000-1234-1234-1234-123412341234}" type="slidenum">
              <a:rPr lang="en"/>
              <a:t>‹#›</a:t>
            </a:fld>
          </a:p>
        </p:txBody>
      </p:sp>
    </p:spTree>
  </p:cSld>
  <p:clrMap accent2="accent2" accent3="accent3" accent4="accent4" accent5="accent5" accent6="accent6" hlink="hlink" tx2="lt2" tx1="dk1" bg2="dk2" bg1="lt1" folHlink="folHlink" accent1="accent1"/>
  <p:sldLayoutIdLst>
    <p:sldLayoutId id="2147483654" r:id="rId1"/>
    <p:sldLayoutId id="2147483655" r:id="rId2"/>
    <p:sldLayoutId id="2147483656" r:id="rId3"/>
    <p:sldLayoutId id="2147483657" r:id="rId4"/>
    <p:sldLayoutId id="2147483658" r:id="rId5"/>
    <p:sldLayoutId id="2147483659" r:id="rId6"/>
  </p:sldLayoutIdLst>
  <p:hf dt="0" ftr="0" sldNum="0" hdr="0"/>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Target="../notesSlides/notesSlide1.xml" Type="http://schemas.openxmlformats.org/officeDocument/2006/relationships/notesSlide" Id="rId2"/><Relationship Target="../slideLayouts/slideLayout1.xml" Type="http://schemas.openxmlformats.org/officeDocument/2006/relationships/slideLayout" Id="rId1"/></Relationships>
</file>

<file path=ppt/slides/_rels/slide10.xml.rels><?xml version="1.0" encoding="UTF-8" standalone="yes"?><Relationships xmlns="http://schemas.openxmlformats.org/package/2006/relationships"><Relationship Target="../notesSlides/notesSlide10.xml" Type="http://schemas.openxmlformats.org/officeDocument/2006/relationships/notesSlide" Id="rId2"/><Relationship Target="../slideLayouts/slideLayout2.xml" Type="http://schemas.openxmlformats.org/officeDocument/2006/relationships/slideLayout" Id="rId1"/></Relationships>
</file>

<file path=ppt/slides/_rels/slide100.xml.rels><?xml version="1.0" encoding="UTF-8" standalone="yes"?><Relationships xmlns="http://schemas.openxmlformats.org/package/2006/relationships"><Relationship Target="../notesSlides/notesSlide100.xml" Type="http://schemas.openxmlformats.org/officeDocument/2006/relationships/notesSlide" Id="rId2"/><Relationship Target="../slideLayouts/slideLayout2.xml" Type="http://schemas.openxmlformats.org/officeDocument/2006/relationships/slideLayout" Id="rId1"/></Relationships>
</file>

<file path=ppt/slides/_rels/slide101.xml.rels><?xml version="1.0" encoding="UTF-8" standalone="yes"?><Relationships xmlns="http://schemas.openxmlformats.org/package/2006/relationships"><Relationship Target="../notesSlides/notesSlide101.xml" Type="http://schemas.openxmlformats.org/officeDocument/2006/relationships/notesSlide" Id="rId2"/><Relationship Target="../slideLayouts/slideLayout2.xml" Type="http://schemas.openxmlformats.org/officeDocument/2006/relationships/slideLayout" Id="rId1"/></Relationships>
</file>

<file path=ppt/slides/_rels/slide102.xml.rels><?xml version="1.0" encoding="UTF-8" standalone="yes"?><Relationships xmlns="http://schemas.openxmlformats.org/package/2006/relationships"><Relationship Target="../notesSlides/notesSlide102.xml" Type="http://schemas.openxmlformats.org/officeDocument/2006/relationships/notesSlide" Id="rId2"/><Relationship Target="../slideLayouts/slideLayout2.xml" Type="http://schemas.openxmlformats.org/officeDocument/2006/relationships/slideLayout" Id="rId1"/><Relationship Target="../media/image57.jpg" Type="http://schemas.openxmlformats.org/officeDocument/2006/relationships/image" Id="rId4"/><Relationship Target="../media/image56.jpg" Type="http://schemas.openxmlformats.org/officeDocument/2006/relationships/image" Id="rId3"/></Relationships>
</file>

<file path=ppt/slides/_rels/slide103.xml.rels><?xml version="1.0" encoding="UTF-8" standalone="yes"?><Relationships xmlns="http://schemas.openxmlformats.org/package/2006/relationships"><Relationship Target="../notesSlides/notesSlide103.xml" Type="http://schemas.openxmlformats.org/officeDocument/2006/relationships/notesSlide" Id="rId2"/><Relationship Target="../slideLayouts/slideLayout2.xml" Type="http://schemas.openxmlformats.org/officeDocument/2006/relationships/slideLayout" Id="rId1"/><Relationship Target="../media/image60.jpg" Type="http://schemas.openxmlformats.org/officeDocument/2006/relationships/image" Id="rId3"/></Relationships>
</file>

<file path=ppt/slides/_rels/slide104.xml.rels><?xml version="1.0" encoding="UTF-8" standalone="yes"?><Relationships xmlns="http://schemas.openxmlformats.org/package/2006/relationships"><Relationship Target="../notesSlides/notesSlide104.xml" Type="http://schemas.openxmlformats.org/officeDocument/2006/relationships/notesSlide" Id="rId2"/><Relationship Target="../slideLayouts/slideLayout2.xml" Type="http://schemas.openxmlformats.org/officeDocument/2006/relationships/slideLayout" Id="rId1"/><Relationship Target="../media/image67.jpg" Type="http://schemas.openxmlformats.org/officeDocument/2006/relationships/image" Id="rId3"/></Relationships>
</file>

<file path=ppt/slides/_rels/slide105.xml.rels><?xml version="1.0" encoding="UTF-8" standalone="yes"?><Relationships xmlns="http://schemas.openxmlformats.org/package/2006/relationships"><Relationship Target="../notesSlides/notesSlide105.xml" Type="http://schemas.openxmlformats.org/officeDocument/2006/relationships/notesSlide" Id="rId2"/><Relationship Target="../slideLayouts/slideLayout2.xml" Type="http://schemas.openxmlformats.org/officeDocument/2006/relationships/slideLayout" Id="rId1"/><Relationship Target="../media/image62.jpg" Type="http://schemas.openxmlformats.org/officeDocument/2006/relationships/image" Id="rId4"/><Relationship Target="../media/image63.jpg" Type="http://schemas.openxmlformats.org/officeDocument/2006/relationships/image" Id="rId3"/></Relationships>
</file>

<file path=ppt/slides/_rels/slide106.xml.rels><?xml version="1.0" encoding="UTF-8" standalone="yes"?><Relationships xmlns="http://schemas.openxmlformats.org/package/2006/relationships"><Relationship Target="../notesSlides/notesSlide106.xml" Type="http://schemas.openxmlformats.org/officeDocument/2006/relationships/notesSlide" Id="rId2"/><Relationship Target="../slideLayouts/slideLayout2.xml" Type="http://schemas.openxmlformats.org/officeDocument/2006/relationships/slideLayout" Id="rId1"/><Relationship Target="../media/image65.jpg" Type="http://schemas.openxmlformats.org/officeDocument/2006/relationships/image" Id="rId4"/><Relationship Target="../media/image66.jpg" Type="http://schemas.openxmlformats.org/officeDocument/2006/relationships/image" Id="rId3"/></Relationships>
</file>

<file path=ppt/slides/_rels/slide107.xml.rels><?xml version="1.0" encoding="UTF-8" standalone="yes"?><Relationships xmlns="http://schemas.openxmlformats.org/package/2006/relationships"><Relationship Target="../notesSlides/notesSlide107.xml" Type="http://schemas.openxmlformats.org/officeDocument/2006/relationships/notesSlide" Id="rId2"/><Relationship Target="../slideLayouts/slideLayout2.xml" Type="http://schemas.openxmlformats.org/officeDocument/2006/relationships/slideLayout" Id="rId1"/><Relationship Target="../media/image72.jpg" Type="http://schemas.openxmlformats.org/officeDocument/2006/relationships/image" Id="rId4"/><Relationship Target="../media/image68.jpg" Type="http://schemas.openxmlformats.org/officeDocument/2006/relationships/image" Id="rId3"/></Relationships>
</file>

<file path=ppt/slides/_rels/slide108.xml.rels><?xml version="1.0" encoding="UTF-8" standalone="yes"?><Relationships xmlns="http://schemas.openxmlformats.org/package/2006/relationships"><Relationship Target="../notesSlides/notesSlide108.xml" Type="http://schemas.openxmlformats.org/officeDocument/2006/relationships/notesSlide" Id="rId2"/><Relationship Target="../slideLayouts/slideLayout2.xml" Type="http://schemas.openxmlformats.org/officeDocument/2006/relationships/slideLayout" Id="rId1"/><Relationship Target="../media/image70.jpg" Type="http://schemas.openxmlformats.org/officeDocument/2006/relationships/image" Id="rId4"/><Relationship Target="../media/image71.jpg" Type="http://schemas.openxmlformats.org/officeDocument/2006/relationships/image" Id="rId3"/></Relationships>
</file>

<file path=ppt/slides/_rels/slide109.xml.rels><?xml version="1.0" encoding="UTF-8" standalone="yes"?><Relationships xmlns="http://schemas.openxmlformats.org/package/2006/relationships"><Relationship Target="../notesSlides/notesSlide109.xml" Type="http://schemas.openxmlformats.org/officeDocument/2006/relationships/notesSlide" Id="rId2"/><Relationship Target="../slideLayouts/slideLayout2.xml" Type="http://schemas.openxmlformats.org/officeDocument/2006/relationships/slideLayout" Id="rId1"/><Relationship Target="../media/image74.jpg" Type="http://schemas.openxmlformats.org/officeDocument/2006/relationships/image" Id="rId4"/><Relationship Target="../media/image73.jpg" Type="http://schemas.openxmlformats.org/officeDocument/2006/relationships/image" Id="rId3"/></Relationships>
</file>

<file path=ppt/slides/_rels/slide11.xml.rels><?xml version="1.0" encoding="UTF-8" standalone="yes"?><Relationships xmlns="http://schemas.openxmlformats.org/package/2006/relationships"><Relationship Target="../notesSlides/notesSlide11.xml" Type="http://schemas.openxmlformats.org/officeDocument/2006/relationships/notesSlide" Id="rId2"/><Relationship Target="../slideLayouts/slideLayout2.xml" Type="http://schemas.openxmlformats.org/officeDocument/2006/relationships/slideLayout" Id="rId1"/><Relationship Target="../media/image04.png" Type="http://schemas.openxmlformats.org/officeDocument/2006/relationships/image" Id="rId3"/></Relationships>
</file>

<file path=ppt/slides/_rels/slide110.xml.rels><?xml version="1.0" encoding="UTF-8" standalone="yes"?><Relationships xmlns="http://schemas.openxmlformats.org/package/2006/relationships"><Relationship Target="../notesSlides/notesSlide110.xml" Type="http://schemas.openxmlformats.org/officeDocument/2006/relationships/notesSlide" Id="rId2"/><Relationship Target="../slideLayouts/slideLayout2.xml" Type="http://schemas.openxmlformats.org/officeDocument/2006/relationships/slideLayout" Id="rId1"/><Relationship Target="../media/image75.jpg" Type="http://schemas.openxmlformats.org/officeDocument/2006/relationships/image" Id="rId3"/></Relationships>
</file>

<file path=ppt/slides/_rels/slide111.xml.rels><?xml version="1.0" encoding="UTF-8" standalone="yes"?><Relationships xmlns="http://schemas.openxmlformats.org/package/2006/relationships"><Relationship Target="../notesSlides/notesSlide111.xml" Type="http://schemas.openxmlformats.org/officeDocument/2006/relationships/notesSlide" Id="rId2"/><Relationship Target="../slideLayouts/slideLayout2.xml" Type="http://schemas.openxmlformats.org/officeDocument/2006/relationships/slideLayout" Id="rId1"/><Relationship Target="../media/image77.jpg" Type="http://schemas.openxmlformats.org/officeDocument/2006/relationships/image" Id="rId4"/><Relationship Target="../media/image76.jpg" Type="http://schemas.openxmlformats.org/officeDocument/2006/relationships/image" Id="rId3"/><Relationship Target="../media/image78.jpg" Type="http://schemas.openxmlformats.org/officeDocument/2006/relationships/image" Id="rId5"/></Relationships>
</file>

<file path=ppt/slides/_rels/slide112.xml.rels><?xml version="1.0" encoding="UTF-8" standalone="yes"?><Relationships xmlns="http://schemas.openxmlformats.org/package/2006/relationships"><Relationship Target="../notesSlides/notesSlide112.xml" Type="http://schemas.openxmlformats.org/officeDocument/2006/relationships/notesSlide" Id="rId2"/><Relationship Target="../slideLayouts/slideLayout2.xml" Type="http://schemas.openxmlformats.org/officeDocument/2006/relationships/slideLayout" Id="rId1"/><Relationship Target="../media/image81.jpg" Type="http://schemas.openxmlformats.org/officeDocument/2006/relationships/image" Id="rId3"/></Relationships>
</file>

<file path=ppt/slides/_rels/slide113.xml.rels><?xml version="1.0" encoding="UTF-8" standalone="yes"?><Relationships xmlns="http://schemas.openxmlformats.org/package/2006/relationships"><Relationship Target="../notesSlides/notesSlide113.xml" Type="http://schemas.openxmlformats.org/officeDocument/2006/relationships/notesSlide" Id="rId2"/><Relationship Target="../slideLayouts/slideLayout2.xml" Type="http://schemas.openxmlformats.org/officeDocument/2006/relationships/slideLayout" Id="rId1"/><Relationship Target="../media/image80.jpg" Type="http://schemas.openxmlformats.org/officeDocument/2006/relationships/image" Id="rId3"/></Relationships>
</file>

<file path=ppt/slides/_rels/slide114.xml.rels><?xml version="1.0" encoding="UTF-8" standalone="yes"?><Relationships xmlns="http://schemas.openxmlformats.org/package/2006/relationships"><Relationship Target="../notesSlides/notesSlide114.xml" Type="http://schemas.openxmlformats.org/officeDocument/2006/relationships/notesSlide" Id="rId2"/><Relationship Target="../slideLayouts/slideLayout2.xml" Type="http://schemas.openxmlformats.org/officeDocument/2006/relationships/slideLayout" Id="rId1"/><Relationship Target="../media/image82.jpg" Type="http://schemas.openxmlformats.org/officeDocument/2006/relationships/image" Id="rId3"/></Relationships>
</file>

<file path=ppt/slides/_rels/slide115.xml.rels><?xml version="1.0" encoding="UTF-8" standalone="yes"?><Relationships xmlns="http://schemas.openxmlformats.org/package/2006/relationships"><Relationship Target="../notesSlides/notesSlide115.xml" Type="http://schemas.openxmlformats.org/officeDocument/2006/relationships/notesSlide" Id="rId2"/><Relationship Target="../slideLayouts/slideLayout2.xml" Type="http://schemas.openxmlformats.org/officeDocument/2006/relationships/slideLayout" Id="rId1"/><Relationship Target="../media/image79.jpg" Type="http://schemas.openxmlformats.org/officeDocument/2006/relationships/image" Id="rId3"/></Relationships>
</file>

<file path=ppt/slides/_rels/slide116.xml.rels><?xml version="1.0" encoding="UTF-8" standalone="yes"?><Relationships xmlns="http://schemas.openxmlformats.org/package/2006/relationships"><Relationship Target="../notesSlides/notesSlide116.xml" Type="http://schemas.openxmlformats.org/officeDocument/2006/relationships/notesSlide" Id="rId2"/><Relationship Target="../slideLayouts/slideLayout2.xml" Type="http://schemas.openxmlformats.org/officeDocument/2006/relationships/slideLayout" Id="rId1"/></Relationships>
</file>

<file path=ppt/slides/_rels/slide117.xml.rels><?xml version="1.0" encoding="UTF-8" standalone="yes"?><Relationships xmlns="http://schemas.openxmlformats.org/package/2006/relationships"><Relationship Target="../notesSlides/notesSlide117.xml" Type="http://schemas.openxmlformats.org/officeDocument/2006/relationships/notesSlide" Id="rId2"/><Relationship Target="../slideLayouts/slideLayout2.xml" Type="http://schemas.openxmlformats.org/officeDocument/2006/relationships/slideLayout" Id="rId1"/></Relationships>
</file>

<file path=ppt/slides/_rels/slide118.xml.rels><?xml version="1.0" encoding="UTF-8" standalone="yes"?><Relationships xmlns="http://schemas.openxmlformats.org/package/2006/relationships"><Relationship Target="../notesSlides/notesSlide118.xml" Type="http://schemas.openxmlformats.org/officeDocument/2006/relationships/notesSlide" Id="rId2"/><Relationship Target="../slideLayouts/slideLayout2.xml" Type="http://schemas.openxmlformats.org/officeDocument/2006/relationships/slideLayout" Id="rId1"/><Relationship Target="../media/image83.png" Type="http://schemas.openxmlformats.org/officeDocument/2006/relationships/image" Id="rId3"/></Relationships>
</file>

<file path=ppt/slides/_rels/slide119.xml.rels><?xml version="1.0" encoding="UTF-8" standalone="yes"?><Relationships xmlns="http://schemas.openxmlformats.org/package/2006/relationships"><Relationship Target="../notesSlides/notesSlide119.xml" Type="http://schemas.openxmlformats.org/officeDocument/2006/relationships/notesSlide" Id="rId2"/><Relationship Target="../slideLayouts/slideLayout2.xml" Type="http://schemas.openxmlformats.org/officeDocument/2006/relationships/slideLayout" Id="rId1"/></Relationships>
</file>

<file path=ppt/slides/_rels/slide12.xml.rels><?xml version="1.0" encoding="UTF-8" standalone="yes"?><Relationships xmlns="http://schemas.openxmlformats.org/package/2006/relationships"><Relationship Target="../notesSlides/notesSlide12.xml" Type="http://schemas.openxmlformats.org/officeDocument/2006/relationships/notesSlide" Id="rId2"/><Relationship Target="../slideLayouts/slideLayout2.xml" Type="http://schemas.openxmlformats.org/officeDocument/2006/relationships/slideLayout" Id="rId1"/><Relationship Target="../media/image04.png" Type="http://schemas.openxmlformats.org/officeDocument/2006/relationships/image" Id="rId3"/></Relationships>
</file>

<file path=ppt/slides/_rels/slide120.xml.rels><?xml version="1.0" encoding="UTF-8" standalone="yes"?><Relationships xmlns="http://schemas.openxmlformats.org/package/2006/relationships"><Relationship Target="../notesSlides/notesSlide120.xml" Type="http://schemas.openxmlformats.org/officeDocument/2006/relationships/notesSlide" Id="rId2"/><Relationship Target="../slideLayouts/slideLayout2.xml" Type="http://schemas.openxmlformats.org/officeDocument/2006/relationships/slideLayout" Id="rId1"/><Relationship Target="../media/image83.png" Type="http://schemas.openxmlformats.org/officeDocument/2006/relationships/image" Id="rId3"/></Relationships>
</file>

<file path=ppt/slides/_rels/slide121.xml.rels><?xml version="1.0" encoding="UTF-8" standalone="yes"?><Relationships xmlns="http://schemas.openxmlformats.org/package/2006/relationships"><Relationship Target="../notesSlides/notesSlide121.xml" Type="http://schemas.openxmlformats.org/officeDocument/2006/relationships/notesSlide" Id="rId2"/><Relationship Target="../slideLayouts/slideLayout2.xml" Type="http://schemas.openxmlformats.org/officeDocument/2006/relationships/slideLayout" Id="rId1"/><Relationship Target="../media/image83.png" Type="http://schemas.openxmlformats.org/officeDocument/2006/relationships/image" Id="rId3"/></Relationships>
</file>

<file path=ppt/slides/_rels/slide122.xml.rels><?xml version="1.0" encoding="UTF-8" standalone="yes"?><Relationships xmlns="http://schemas.openxmlformats.org/package/2006/relationships"><Relationship Target="../notesSlides/notesSlide122.xml" Type="http://schemas.openxmlformats.org/officeDocument/2006/relationships/notesSlide" Id="rId2"/><Relationship Target="../slideLayouts/slideLayout2.xml" Type="http://schemas.openxmlformats.org/officeDocument/2006/relationships/slideLayout" Id="rId1"/><Relationship Target="../media/image83.png" Type="http://schemas.openxmlformats.org/officeDocument/2006/relationships/image" Id="rId3"/></Relationships>
</file>

<file path=ppt/slides/_rels/slide123.xml.rels><?xml version="1.0" encoding="UTF-8" standalone="yes"?><Relationships xmlns="http://schemas.openxmlformats.org/package/2006/relationships"><Relationship Target="../notesSlides/notesSlide123.xml" Type="http://schemas.openxmlformats.org/officeDocument/2006/relationships/notesSlide" Id="rId2"/><Relationship Target="../slideLayouts/slideLayout2.xml" Type="http://schemas.openxmlformats.org/officeDocument/2006/relationships/slideLayout" Id="rId1"/></Relationships>
</file>

<file path=ppt/slides/_rels/slide124.xml.rels><?xml version="1.0" encoding="UTF-8" standalone="yes"?><Relationships xmlns="http://schemas.openxmlformats.org/package/2006/relationships"><Relationship Target="../notesSlides/notesSlide124.xml" Type="http://schemas.openxmlformats.org/officeDocument/2006/relationships/notesSlide" Id="rId2"/><Relationship Target="../slideLayouts/slideLayout2.xml" Type="http://schemas.openxmlformats.org/officeDocument/2006/relationships/slideLayout" Id="rId1"/><Relationship Target="../media/image96.png" Type="http://schemas.openxmlformats.org/officeDocument/2006/relationships/image" Id="rId4"/><Relationship Target="../media/image88.png" Type="http://schemas.openxmlformats.org/officeDocument/2006/relationships/image" Id="rId3"/></Relationships>
</file>

<file path=ppt/slides/_rels/slide125.xml.rels><?xml version="1.0" encoding="UTF-8" standalone="yes"?><Relationships xmlns="http://schemas.openxmlformats.org/package/2006/relationships"><Relationship Target="../notesSlides/notesSlide125.xml" Type="http://schemas.openxmlformats.org/officeDocument/2006/relationships/notesSlide" Id="rId2"/><Relationship Target="../slideLayouts/slideLayout2.xml" Type="http://schemas.openxmlformats.org/officeDocument/2006/relationships/slideLayout" Id="rId1"/><Relationship Target="../media/image89.png" Type="http://schemas.openxmlformats.org/officeDocument/2006/relationships/image" Id="rId4"/><Relationship Target="../media/image94.png" Type="http://schemas.openxmlformats.org/officeDocument/2006/relationships/image" Id="rId3"/></Relationships>
</file>

<file path=ppt/slides/_rels/slide126.xml.rels><?xml version="1.0" encoding="UTF-8" standalone="yes"?><Relationships xmlns="http://schemas.openxmlformats.org/package/2006/relationships"><Relationship Target="../notesSlides/notesSlide126.xml" Type="http://schemas.openxmlformats.org/officeDocument/2006/relationships/notesSlide" Id="rId2"/><Relationship Target="../slideLayouts/slideLayout2.xml" Type="http://schemas.openxmlformats.org/officeDocument/2006/relationships/slideLayout" Id="rId1"/></Relationships>
</file>

<file path=ppt/slides/_rels/slide127.xml.rels><?xml version="1.0" encoding="UTF-8" standalone="yes"?><Relationships xmlns="http://schemas.openxmlformats.org/package/2006/relationships"><Relationship Target="../notesSlides/notesSlide127.xml" Type="http://schemas.openxmlformats.org/officeDocument/2006/relationships/notesSlide" Id="rId2"/><Relationship Target="../slideLayouts/slideLayout2.xml" Type="http://schemas.openxmlformats.org/officeDocument/2006/relationships/slideLayout" Id="rId1"/><Relationship Target="../media/image86.png" Type="http://schemas.openxmlformats.org/officeDocument/2006/relationships/image" Id="rId4"/><Relationship Target="../media/image98.png" Type="http://schemas.openxmlformats.org/officeDocument/2006/relationships/image" Id="rId3"/><Relationship Target="../media/image87.png" Type="http://schemas.openxmlformats.org/officeDocument/2006/relationships/image" Id="rId5"/></Relationships>
</file>

<file path=ppt/slides/_rels/slide128.xml.rels><?xml version="1.0" encoding="UTF-8" standalone="yes"?><Relationships xmlns="http://schemas.openxmlformats.org/package/2006/relationships"><Relationship Target="../notesSlides/notesSlide128.xml" Type="http://schemas.openxmlformats.org/officeDocument/2006/relationships/notesSlide" Id="rId2"/><Relationship Target="../slideLayouts/slideLayout2.xml" Type="http://schemas.openxmlformats.org/officeDocument/2006/relationships/slideLayout" Id="rId1"/><Relationship Target="../media/image85.png" Type="http://schemas.openxmlformats.org/officeDocument/2006/relationships/image" Id="rId3"/></Relationships>
</file>

<file path=ppt/slides/_rels/slide129.xml.rels><?xml version="1.0" encoding="UTF-8" standalone="yes"?><Relationships xmlns="http://schemas.openxmlformats.org/package/2006/relationships"><Relationship Target="../notesSlides/notesSlide129.xml" Type="http://schemas.openxmlformats.org/officeDocument/2006/relationships/notesSlide" Id="rId2"/><Relationship Target="../slideLayouts/slideLayout2.xml" Type="http://schemas.openxmlformats.org/officeDocument/2006/relationships/slideLayout" Id="rId1"/><Relationship Target="../media/image95.png" Type="http://schemas.openxmlformats.org/officeDocument/2006/relationships/image" Id="rId3"/></Relationships>
</file>

<file path=ppt/slides/_rels/slide13.xml.rels><?xml version="1.0" encoding="UTF-8" standalone="yes"?><Relationships xmlns="http://schemas.openxmlformats.org/package/2006/relationships"><Relationship Target="../notesSlides/notesSlide13.xml" Type="http://schemas.openxmlformats.org/officeDocument/2006/relationships/notesSlide" Id="rId2"/><Relationship Target="../slideLayouts/slideLayout2.xml" Type="http://schemas.openxmlformats.org/officeDocument/2006/relationships/slideLayout" Id="rId1"/><Relationship Target="../media/image04.png" Type="http://schemas.openxmlformats.org/officeDocument/2006/relationships/image" Id="rId3"/></Relationships>
</file>

<file path=ppt/slides/_rels/slide130.xml.rels><?xml version="1.0" encoding="UTF-8" standalone="yes"?><Relationships xmlns="http://schemas.openxmlformats.org/package/2006/relationships"><Relationship Target="../notesSlides/notesSlide130.xml" Type="http://schemas.openxmlformats.org/officeDocument/2006/relationships/notesSlide" Id="rId2"/><Relationship Target="../slideLayouts/slideLayout2.xml" Type="http://schemas.openxmlformats.org/officeDocument/2006/relationships/slideLayout" Id="rId1"/><Relationship Target="../media/image90.png" Type="http://schemas.openxmlformats.org/officeDocument/2006/relationships/image" Id="rId3"/></Relationships>
</file>

<file path=ppt/slides/_rels/slide131.xml.rels><?xml version="1.0" encoding="UTF-8" standalone="yes"?><Relationships xmlns="http://schemas.openxmlformats.org/package/2006/relationships"><Relationship Target="../notesSlides/notesSlide131.xml" Type="http://schemas.openxmlformats.org/officeDocument/2006/relationships/notesSlide" Id="rId2"/><Relationship Target="../slideLayouts/slideLayout2.xml" Type="http://schemas.openxmlformats.org/officeDocument/2006/relationships/slideLayout" Id="rId1"/><Relationship Target="../media/image93.png" Type="http://schemas.openxmlformats.org/officeDocument/2006/relationships/image" Id="rId4"/><Relationship Target="../media/image92.png" Type="http://schemas.openxmlformats.org/officeDocument/2006/relationships/image" Id="rId3"/><Relationship Target="../media/image91.png" Type="http://schemas.openxmlformats.org/officeDocument/2006/relationships/image" Id="rId5"/></Relationships>
</file>

<file path=ppt/slides/_rels/slide132.xml.rels><?xml version="1.0" encoding="UTF-8" standalone="yes"?><Relationships xmlns="http://schemas.openxmlformats.org/package/2006/relationships"><Relationship Target="../notesSlides/notesSlide132.xml" Type="http://schemas.openxmlformats.org/officeDocument/2006/relationships/notesSlide" Id="rId2"/><Relationship Target="../slideLayouts/slideLayout2.xml" Type="http://schemas.openxmlformats.org/officeDocument/2006/relationships/slideLayout" Id="rId1"/></Relationships>
</file>

<file path=ppt/slides/_rels/slide133.xml.rels><?xml version="1.0" encoding="UTF-8" standalone="yes"?><Relationships xmlns="http://schemas.openxmlformats.org/package/2006/relationships"><Relationship Target="../notesSlides/notesSlide133.xml" Type="http://schemas.openxmlformats.org/officeDocument/2006/relationships/notesSlide" Id="rId2"/><Relationship Target="../slideLayouts/slideLayout2.xml" Type="http://schemas.openxmlformats.org/officeDocument/2006/relationships/slideLayout" Id="rId1"/></Relationships>
</file>

<file path=ppt/slides/_rels/slide134.xml.rels><?xml version="1.0" encoding="UTF-8" standalone="yes"?><Relationships xmlns="http://schemas.openxmlformats.org/package/2006/relationships"><Relationship Target="../notesSlides/notesSlide134.xml" Type="http://schemas.openxmlformats.org/officeDocument/2006/relationships/notesSlide" Id="rId2"/><Relationship Target="../slideLayouts/slideLayout2.xml" Type="http://schemas.openxmlformats.org/officeDocument/2006/relationships/slideLayout" Id="rId1"/><Relationship Target="../media/image124.png" Type="http://schemas.openxmlformats.org/officeDocument/2006/relationships/image" Id="rId3"/></Relationships>
</file>

<file path=ppt/slides/_rels/slide135.xml.rels><?xml version="1.0" encoding="UTF-8" standalone="yes"?><Relationships xmlns="http://schemas.openxmlformats.org/package/2006/relationships"><Relationship Target="../notesSlides/notesSlide135.xml" Type="http://schemas.openxmlformats.org/officeDocument/2006/relationships/notesSlide" Id="rId2"/><Relationship Target="../slideLayouts/slideLayout2.xml" Type="http://schemas.openxmlformats.org/officeDocument/2006/relationships/slideLayout" Id="rId1"/><Relationship Target="../media/image101.png" Type="http://schemas.openxmlformats.org/officeDocument/2006/relationships/image" Id="rId3"/></Relationships>
</file>

<file path=ppt/slides/_rels/slide136.xml.rels><?xml version="1.0" encoding="UTF-8" standalone="yes"?><Relationships xmlns="http://schemas.openxmlformats.org/package/2006/relationships"><Relationship Target="../notesSlides/notesSlide136.xml" Type="http://schemas.openxmlformats.org/officeDocument/2006/relationships/notesSlide" Id="rId2"/><Relationship Target="../slideLayouts/slideLayout2.xml" Type="http://schemas.openxmlformats.org/officeDocument/2006/relationships/slideLayout" Id="rId1"/><Relationship Target="../media/image104.png" Type="http://schemas.openxmlformats.org/officeDocument/2006/relationships/image" Id="rId3"/></Relationships>
</file>

<file path=ppt/slides/_rels/slide137.xml.rels><?xml version="1.0" encoding="UTF-8" standalone="yes"?><Relationships xmlns="http://schemas.openxmlformats.org/package/2006/relationships"><Relationship Target="../notesSlides/notesSlide137.xml" Type="http://schemas.openxmlformats.org/officeDocument/2006/relationships/notesSlide" Id="rId2"/><Relationship Target="../slideLayouts/slideLayout2.xml" Type="http://schemas.openxmlformats.org/officeDocument/2006/relationships/slideLayout" Id="rId1"/></Relationships>
</file>

<file path=ppt/slides/_rels/slide138.xml.rels><?xml version="1.0" encoding="UTF-8" standalone="yes"?><Relationships xmlns="http://schemas.openxmlformats.org/package/2006/relationships"><Relationship Target="../notesSlides/notesSlide138.xml" Type="http://schemas.openxmlformats.org/officeDocument/2006/relationships/notesSlide" Id="rId2"/><Relationship Target="../slideLayouts/slideLayout2.xml" Type="http://schemas.openxmlformats.org/officeDocument/2006/relationships/slideLayout" Id="rId1"/><Relationship Target="../media/image99.png" Type="http://schemas.openxmlformats.org/officeDocument/2006/relationships/image" Id="rId3"/></Relationships>
</file>

<file path=ppt/slides/_rels/slide139.xml.rels><?xml version="1.0" encoding="UTF-8" standalone="yes"?><Relationships xmlns="http://schemas.openxmlformats.org/package/2006/relationships"><Relationship Target="../notesSlides/notesSlide139.xml" Type="http://schemas.openxmlformats.org/officeDocument/2006/relationships/notesSlide" Id="rId2"/><Relationship Target="../slideLayouts/slideLayout2.xml" Type="http://schemas.openxmlformats.org/officeDocument/2006/relationships/slideLayout" Id="rId1"/><Relationship Target="../media/image97.png" Type="http://schemas.openxmlformats.org/officeDocument/2006/relationships/image" Id="rId3"/></Relationships>
</file>

<file path=ppt/slides/_rels/slide14.xml.rels><?xml version="1.0" encoding="UTF-8" standalone="yes"?><Relationships xmlns="http://schemas.openxmlformats.org/package/2006/relationships"><Relationship Target="../notesSlides/notesSlide14.xml" Type="http://schemas.openxmlformats.org/officeDocument/2006/relationships/notesSlide" Id="rId2"/><Relationship Target="../slideLayouts/slideLayout2.xml" Type="http://schemas.openxmlformats.org/officeDocument/2006/relationships/slideLayout" Id="rId1"/><Relationship Target="../media/image35.png" Type="http://schemas.openxmlformats.org/officeDocument/2006/relationships/image" Id="rId3"/></Relationships>
</file>

<file path=ppt/slides/_rels/slide140.xml.rels><?xml version="1.0" encoding="UTF-8" standalone="yes"?><Relationships xmlns="http://schemas.openxmlformats.org/package/2006/relationships"><Relationship Target="../notesSlides/notesSlide140.xml" Type="http://schemas.openxmlformats.org/officeDocument/2006/relationships/notesSlide" Id="rId2"/><Relationship Target="../slideLayouts/slideLayout2.xml" Type="http://schemas.openxmlformats.org/officeDocument/2006/relationships/slideLayout" Id="rId1"/></Relationships>
</file>

<file path=ppt/slides/_rels/slide141.xml.rels><?xml version="1.0" encoding="UTF-8" standalone="yes"?><Relationships xmlns="http://schemas.openxmlformats.org/package/2006/relationships"><Relationship Target="../notesSlides/notesSlide141.xml" Type="http://schemas.openxmlformats.org/officeDocument/2006/relationships/notesSlide" Id="rId2"/><Relationship Target="../slideLayouts/slideLayout2.xml" Type="http://schemas.openxmlformats.org/officeDocument/2006/relationships/slideLayout" Id="rId1"/></Relationships>
</file>

<file path=ppt/slides/_rels/slide142.xml.rels><?xml version="1.0" encoding="UTF-8" standalone="yes"?><Relationships xmlns="http://schemas.openxmlformats.org/package/2006/relationships"><Relationship Target="../notesSlides/notesSlide142.xml" Type="http://schemas.openxmlformats.org/officeDocument/2006/relationships/notesSlide" Id="rId2"/><Relationship Target="../slideLayouts/slideLayout2.xml" Type="http://schemas.openxmlformats.org/officeDocument/2006/relationships/slideLayout" Id="rId1"/><Relationship Target="../media/image100.png" Type="http://schemas.openxmlformats.org/officeDocument/2006/relationships/image" Id="rId4"/><Relationship Target="../media/image103.png" Type="http://schemas.openxmlformats.org/officeDocument/2006/relationships/image" Id="rId3"/></Relationships>
</file>

<file path=ppt/slides/_rels/slide143.xml.rels><?xml version="1.0" encoding="UTF-8" standalone="yes"?><Relationships xmlns="http://schemas.openxmlformats.org/package/2006/relationships"><Relationship Target="../notesSlides/notesSlide143.xml" Type="http://schemas.openxmlformats.org/officeDocument/2006/relationships/notesSlide" Id="rId2"/><Relationship Target="../slideLayouts/slideLayout2.xml" Type="http://schemas.openxmlformats.org/officeDocument/2006/relationships/slideLayout" Id="rId1"/><Relationship Target="../media/image119.png" Type="http://schemas.openxmlformats.org/officeDocument/2006/relationships/image" Id="rId3"/></Relationships>
</file>

<file path=ppt/slides/_rels/slide144.xml.rels><?xml version="1.0" encoding="UTF-8" standalone="yes"?><Relationships xmlns="http://schemas.openxmlformats.org/package/2006/relationships"><Relationship Target="../notesSlides/notesSlide144.xml" Type="http://schemas.openxmlformats.org/officeDocument/2006/relationships/notesSlide" Id="rId2"/><Relationship Target="../slideLayouts/slideLayout2.xml" Type="http://schemas.openxmlformats.org/officeDocument/2006/relationships/slideLayout" Id="rId1"/></Relationships>
</file>

<file path=ppt/slides/_rels/slide145.xml.rels><?xml version="1.0" encoding="UTF-8" standalone="yes"?><Relationships xmlns="http://schemas.openxmlformats.org/package/2006/relationships"><Relationship Target="../notesSlides/notesSlide145.xml" Type="http://schemas.openxmlformats.org/officeDocument/2006/relationships/notesSlide" Id="rId2"/><Relationship Target="../slideLayouts/slideLayout2.xml" Type="http://schemas.openxmlformats.org/officeDocument/2006/relationships/slideLayout" Id="rId1"/><Relationship Target="../media/image102.png" Type="http://schemas.openxmlformats.org/officeDocument/2006/relationships/image" Id="rId3"/></Relationships>
</file>

<file path=ppt/slides/_rels/slide146.xml.rels><?xml version="1.0" encoding="UTF-8" standalone="yes"?><Relationships xmlns="http://schemas.openxmlformats.org/package/2006/relationships"><Relationship Target="../notesSlides/notesSlide146.xml" Type="http://schemas.openxmlformats.org/officeDocument/2006/relationships/notesSlide" Id="rId2"/><Relationship Target="../slideLayouts/slideLayout2.xml" Type="http://schemas.openxmlformats.org/officeDocument/2006/relationships/slideLayout" Id="rId1"/><Relationship Target="../media/image126.png" Type="http://schemas.openxmlformats.org/officeDocument/2006/relationships/image" Id="rId4"/><Relationship Target="../media/image102.png" Type="http://schemas.openxmlformats.org/officeDocument/2006/relationships/image" Id="rId3"/></Relationships>
</file>

<file path=ppt/slides/_rels/slide147.xml.rels><?xml version="1.0" encoding="UTF-8" standalone="yes"?><Relationships xmlns="http://schemas.openxmlformats.org/package/2006/relationships"><Relationship Target="../notesSlides/notesSlide147.xml" Type="http://schemas.openxmlformats.org/officeDocument/2006/relationships/notesSlide" Id="rId2"/><Relationship Target="../slideLayouts/slideLayout2.xml" Type="http://schemas.openxmlformats.org/officeDocument/2006/relationships/slideLayout" Id="rId1"/><Relationship Target="../media/image125.png" Type="http://schemas.openxmlformats.org/officeDocument/2006/relationships/image" Id="rId4"/><Relationship Target="../media/image102.png" Type="http://schemas.openxmlformats.org/officeDocument/2006/relationships/image" Id="rId3"/></Relationships>
</file>

<file path=ppt/slides/_rels/slide148.xml.rels><?xml version="1.0" encoding="UTF-8" standalone="yes"?><Relationships xmlns="http://schemas.openxmlformats.org/package/2006/relationships"><Relationship Target="../notesSlides/notesSlide148.xml" Type="http://schemas.openxmlformats.org/officeDocument/2006/relationships/notesSlide" Id="rId2"/><Relationship Target="../slideLayouts/slideLayout2.xml" Type="http://schemas.openxmlformats.org/officeDocument/2006/relationships/slideLayout" Id="rId1"/><Relationship Target="../media/image102.png" Type="http://schemas.openxmlformats.org/officeDocument/2006/relationships/image" Id="rId3"/></Relationships>
</file>

<file path=ppt/slides/_rels/slide149.xml.rels><?xml version="1.0" encoding="UTF-8" standalone="yes"?><Relationships xmlns="http://schemas.openxmlformats.org/package/2006/relationships"><Relationship Target="../notesSlides/notesSlide149.xml" Type="http://schemas.openxmlformats.org/officeDocument/2006/relationships/notesSlide" Id="rId2"/><Relationship Target="../slideLayouts/slideLayout2.xml" Type="http://schemas.openxmlformats.org/officeDocument/2006/relationships/slideLayout" Id="rId1"/><Relationship Target="../media/image102.png" Type="http://schemas.openxmlformats.org/officeDocument/2006/relationships/image" Id="rId3"/></Relationships>
</file>

<file path=ppt/slides/_rels/slide15.xml.rels><?xml version="1.0" encoding="UTF-8" standalone="yes"?><Relationships xmlns="http://schemas.openxmlformats.org/package/2006/relationships"><Relationship Target="../notesSlides/notesSlide15.xml" Type="http://schemas.openxmlformats.org/officeDocument/2006/relationships/notesSlide" Id="rId2"/><Relationship Target="../slideLayouts/slideLayout2.xml" Type="http://schemas.openxmlformats.org/officeDocument/2006/relationships/slideLayout" Id="rId1"/><Relationship Target="../media/image31.png" Type="http://schemas.openxmlformats.org/officeDocument/2006/relationships/image" Id="rId3"/></Relationships>
</file>

<file path=ppt/slides/_rels/slide150.xml.rels><?xml version="1.0" encoding="UTF-8" standalone="yes"?><Relationships xmlns="http://schemas.openxmlformats.org/package/2006/relationships"><Relationship Target="../notesSlides/notesSlide150.xml" Type="http://schemas.openxmlformats.org/officeDocument/2006/relationships/notesSlide" Id="rId2"/><Relationship Target="../slideLayouts/slideLayout2.xml" Type="http://schemas.openxmlformats.org/officeDocument/2006/relationships/slideLayout" Id="rId1"/><Relationship Target="../media/image102.png" Type="http://schemas.openxmlformats.org/officeDocument/2006/relationships/image" Id="rId3"/></Relationships>
</file>

<file path=ppt/slides/_rels/slide151.xml.rels><?xml version="1.0" encoding="UTF-8" standalone="yes"?><Relationships xmlns="http://schemas.openxmlformats.org/package/2006/relationships"><Relationship Target="../notesSlides/notesSlide151.xml" Type="http://schemas.openxmlformats.org/officeDocument/2006/relationships/notesSlide" Id="rId2"/><Relationship Target="../slideLayouts/slideLayout2.xml" Type="http://schemas.openxmlformats.org/officeDocument/2006/relationships/slideLayout" Id="rId1"/><Relationship Target="../media/image102.png" Type="http://schemas.openxmlformats.org/officeDocument/2006/relationships/image" Id="rId3"/></Relationships>
</file>

<file path=ppt/slides/_rels/slide152.xml.rels><?xml version="1.0" encoding="UTF-8" standalone="yes"?><Relationships xmlns="http://schemas.openxmlformats.org/package/2006/relationships"><Relationship Target="../notesSlides/notesSlide152.xml" Type="http://schemas.openxmlformats.org/officeDocument/2006/relationships/notesSlide" Id="rId2"/><Relationship Target="../slideLayouts/slideLayout2.xml" Type="http://schemas.openxmlformats.org/officeDocument/2006/relationships/slideLayout" Id="rId1"/></Relationships>
</file>

<file path=ppt/slides/_rels/slide153.xml.rels><?xml version="1.0" encoding="UTF-8" standalone="yes"?><Relationships xmlns="http://schemas.openxmlformats.org/package/2006/relationships"><Relationship Target="../notesSlides/notesSlide153.xml" Type="http://schemas.openxmlformats.org/officeDocument/2006/relationships/notesSlide" Id="rId2"/><Relationship Target="../slideLayouts/slideLayout2.xml" Type="http://schemas.openxmlformats.org/officeDocument/2006/relationships/slideLayout" Id="rId1"/><Relationship Target="../media/image106.png" Type="http://schemas.openxmlformats.org/officeDocument/2006/relationships/image" Id="rId3"/></Relationships>
</file>

<file path=ppt/slides/_rels/slide154.xml.rels><?xml version="1.0" encoding="UTF-8" standalone="yes"?><Relationships xmlns="http://schemas.openxmlformats.org/package/2006/relationships"><Relationship Target="../notesSlides/notesSlide154.xml" Type="http://schemas.openxmlformats.org/officeDocument/2006/relationships/notesSlide" Id="rId2"/><Relationship Target="../slideLayouts/slideLayout2.xml" Type="http://schemas.openxmlformats.org/officeDocument/2006/relationships/slideLayout" Id="rId1"/><Relationship Target="../media/image106.png" Type="http://schemas.openxmlformats.org/officeDocument/2006/relationships/image" Id="rId3"/></Relationships>
</file>

<file path=ppt/slides/_rels/slide155.xml.rels><?xml version="1.0" encoding="UTF-8" standalone="yes"?><Relationships xmlns="http://schemas.openxmlformats.org/package/2006/relationships"><Relationship Target="../notesSlides/notesSlide155.xml" Type="http://schemas.openxmlformats.org/officeDocument/2006/relationships/notesSlide" Id="rId2"/><Relationship Target="../slideLayouts/slideLayout2.xml" Type="http://schemas.openxmlformats.org/officeDocument/2006/relationships/slideLayout" Id="rId1"/><Relationship Target="../media/image107.png" Type="http://schemas.openxmlformats.org/officeDocument/2006/relationships/image" Id="rId4"/><Relationship Target="../media/image105.png" Type="http://schemas.openxmlformats.org/officeDocument/2006/relationships/image" Id="rId3"/></Relationships>
</file>

<file path=ppt/slides/_rels/slide156.xml.rels><?xml version="1.0" encoding="UTF-8" standalone="yes"?><Relationships xmlns="http://schemas.openxmlformats.org/package/2006/relationships"><Relationship Target="../notesSlides/notesSlide156.xml" Type="http://schemas.openxmlformats.org/officeDocument/2006/relationships/notesSlide" Id="rId2"/><Relationship Target="../slideLayouts/slideLayout2.xml" Type="http://schemas.openxmlformats.org/officeDocument/2006/relationships/slideLayout" Id="rId1"/><Relationship Target="../media/image108.png" Type="http://schemas.openxmlformats.org/officeDocument/2006/relationships/image" Id="rId4"/><Relationship Target="../media/image111.png" Type="http://schemas.openxmlformats.org/officeDocument/2006/relationships/image" Id="rId3"/></Relationships>
</file>

<file path=ppt/slides/_rels/slide157.xml.rels><?xml version="1.0" encoding="UTF-8" standalone="yes"?><Relationships xmlns="http://schemas.openxmlformats.org/package/2006/relationships"><Relationship Target="../notesSlides/notesSlide157.xml" Type="http://schemas.openxmlformats.org/officeDocument/2006/relationships/notesSlide" Id="rId2"/><Relationship Target="../slideLayouts/slideLayout2.xml" Type="http://schemas.openxmlformats.org/officeDocument/2006/relationships/slideLayout" Id="rId1"/><Relationship Target="../media/image113.png" Type="http://schemas.openxmlformats.org/officeDocument/2006/relationships/image" Id="rId4"/><Relationship Target="../media/image109.png" Type="http://schemas.openxmlformats.org/officeDocument/2006/relationships/image" Id="rId3"/><Relationship Target="../media/image112.png" Type="http://schemas.openxmlformats.org/officeDocument/2006/relationships/image" Id="rId6"/><Relationship Target="../media/image110.png" Type="http://schemas.openxmlformats.org/officeDocument/2006/relationships/image" Id="rId5"/></Relationships>
</file>

<file path=ppt/slides/_rels/slide158.xml.rels><?xml version="1.0" encoding="UTF-8" standalone="yes"?><Relationships xmlns="http://schemas.openxmlformats.org/package/2006/relationships"><Relationship Target="../notesSlides/notesSlide158.xml" Type="http://schemas.openxmlformats.org/officeDocument/2006/relationships/notesSlide" Id="rId2"/><Relationship Target="../slideLayouts/slideLayout2.xml" Type="http://schemas.openxmlformats.org/officeDocument/2006/relationships/slideLayout" Id="rId1"/><Relationship Target="../media/image115.png" Type="http://schemas.openxmlformats.org/officeDocument/2006/relationships/image" Id="rId3"/></Relationships>
</file>

<file path=ppt/slides/_rels/slide159.xml.rels><?xml version="1.0" encoding="UTF-8" standalone="yes"?><Relationships xmlns="http://schemas.openxmlformats.org/package/2006/relationships"><Relationship Target="../notesSlides/notesSlide159.xml" Type="http://schemas.openxmlformats.org/officeDocument/2006/relationships/notesSlide" Id="rId2"/><Relationship Target="../slideLayouts/slideLayout2.xml" Type="http://schemas.openxmlformats.org/officeDocument/2006/relationships/slideLayout" Id="rId1"/><Relationship Target="../media/image114.png" Type="http://schemas.openxmlformats.org/officeDocument/2006/relationships/image" Id="rId4"/><Relationship Target="../media/image116.png" Type="http://schemas.openxmlformats.org/officeDocument/2006/relationships/image" Id="rId3"/></Relationships>
</file>

<file path=ppt/slides/_rels/slide16.xml.rels><?xml version="1.0" encoding="UTF-8" standalone="yes"?><Relationships xmlns="http://schemas.openxmlformats.org/package/2006/relationships"><Relationship Target="../notesSlides/notesSlide16.xml" Type="http://schemas.openxmlformats.org/officeDocument/2006/relationships/notesSlide" Id="rId2"/><Relationship Target="../slideLayouts/slideLayout2.xml" Type="http://schemas.openxmlformats.org/officeDocument/2006/relationships/slideLayout" Id="rId1"/><Relationship Target="../media/image05.png" Type="http://schemas.openxmlformats.org/officeDocument/2006/relationships/image" Id="rId3"/></Relationships>
</file>

<file path=ppt/slides/_rels/slide160.xml.rels><?xml version="1.0" encoding="UTF-8" standalone="yes"?><Relationships xmlns="http://schemas.openxmlformats.org/package/2006/relationships"><Relationship Target="../notesSlides/notesSlide160.xml" Type="http://schemas.openxmlformats.org/officeDocument/2006/relationships/notesSlide" Id="rId2"/><Relationship Target="../slideLayouts/slideLayout2.xml" Type="http://schemas.openxmlformats.org/officeDocument/2006/relationships/slideLayout" Id="rId1"/><Relationship Target="../media/image118.png" Type="http://schemas.openxmlformats.org/officeDocument/2006/relationships/image" Id="rId3"/></Relationships>
</file>

<file path=ppt/slides/_rels/slide161.xml.rels><?xml version="1.0" encoding="UTF-8" standalone="yes"?><Relationships xmlns="http://schemas.openxmlformats.org/package/2006/relationships"><Relationship Target="../notesSlides/notesSlide161.xml" Type="http://schemas.openxmlformats.org/officeDocument/2006/relationships/notesSlide" Id="rId2"/><Relationship Target="../slideLayouts/slideLayout2.xml" Type="http://schemas.openxmlformats.org/officeDocument/2006/relationships/slideLayout" Id="rId1"/><Relationship Target="../media/image117.png" Type="http://schemas.openxmlformats.org/officeDocument/2006/relationships/image" Id="rId3"/></Relationships>
</file>

<file path=ppt/slides/_rels/slide162.xml.rels><?xml version="1.0" encoding="UTF-8" standalone="yes"?><Relationships xmlns="http://schemas.openxmlformats.org/package/2006/relationships"><Relationship Target="../notesSlides/notesSlide162.xml" Type="http://schemas.openxmlformats.org/officeDocument/2006/relationships/notesSlide" Id="rId2"/><Relationship Target="../slideLayouts/slideLayout2.xml" Type="http://schemas.openxmlformats.org/officeDocument/2006/relationships/slideLayout" Id="rId1"/><Relationship Target="../media/image120.png" Type="http://schemas.openxmlformats.org/officeDocument/2006/relationships/image" Id="rId3"/></Relationships>
</file>

<file path=ppt/slides/_rels/slide163.xml.rels><?xml version="1.0" encoding="UTF-8" standalone="yes"?><Relationships xmlns="http://schemas.openxmlformats.org/package/2006/relationships"><Relationship Target="../notesSlides/notesSlide163.xml" Type="http://schemas.openxmlformats.org/officeDocument/2006/relationships/notesSlide" Id="rId2"/><Relationship Target="../slideLayouts/slideLayout2.xml" Type="http://schemas.openxmlformats.org/officeDocument/2006/relationships/slideLayout" Id="rId1"/></Relationships>
</file>

<file path=ppt/slides/_rels/slide164.xml.rels><?xml version="1.0" encoding="UTF-8" standalone="yes"?><Relationships xmlns="http://schemas.openxmlformats.org/package/2006/relationships"><Relationship Target="../notesSlides/notesSlide164.xml" Type="http://schemas.openxmlformats.org/officeDocument/2006/relationships/notesSlide" Id="rId2"/><Relationship Target="../slideLayouts/slideLayout2.xml" Type="http://schemas.openxmlformats.org/officeDocument/2006/relationships/slideLayout" Id="rId1"/></Relationships>
</file>

<file path=ppt/slides/_rels/slide165.xml.rels><?xml version="1.0" encoding="UTF-8" standalone="yes"?><Relationships xmlns="http://schemas.openxmlformats.org/package/2006/relationships"><Relationship Target="../notesSlides/notesSlide165.xml" Type="http://schemas.openxmlformats.org/officeDocument/2006/relationships/notesSlide" Id="rId2"/><Relationship Target="../slideLayouts/slideLayout2.xml" Type="http://schemas.openxmlformats.org/officeDocument/2006/relationships/slideLayout" Id="rId1"/></Relationships>
</file>

<file path=ppt/slides/_rels/slide166.xml.rels><?xml version="1.0" encoding="UTF-8" standalone="yes"?><Relationships xmlns="http://schemas.openxmlformats.org/package/2006/relationships"><Relationship Target="../notesSlides/notesSlide166.xml" Type="http://schemas.openxmlformats.org/officeDocument/2006/relationships/notesSlide" Id="rId2"/><Relationship Target="../slideLayouts/slideLayout2.xml" Type="http://schemas.openxmlformats.org/officeDocument/2006/relationships/slideLayout" Id="rId1"/></Relationships>
</file>

<file path=ppt/slides/_rels/slide167.xml.rels><?xml version="1.0" encoding="UTF-8" standalone="yes"?><Relationships xmlns="http://schemas.openxmlformats.org/package/2006/relationships"><Relationship Target="../notesSlides/notesSlide167.xml" Type="http://schemas.openxmlformats.org/officeDocument/2006/relationships/notesSlide" Id="rId2"/><Relationship Target="../slideLayouts/slideLayout1.xml" Type="http://schemas.openxmlformats.org/officeDocument/2006/relationships/slideLayout" Id="rId1"/></Relationships>
</file>

<file path=ppt/slides/_rels/slide168.xml.rels><?xml version="1.0" encoding="UTF-8" standalone="yes"?><Relationships xmlns="http://schemas.openxmlformats.org/package/2006/relationships"><Relationship Target="../notesSlides/notesSlide168.xml" Type="http://schemas.openxmlformats.org/officeDocument/2006/relationships/notesSlide" Id="rId2"/><Relationship Target="../slideLayouts/slideLayout2.xml" Type="http://schemas.openxmlformats.org/officeDocument/2006/relationships/slideLayout" Id="rId1"/></Relationships>
</file>

<file path=ppt/slides/_rels/slide169.xml.rels><?xml version="1.0" encoding="UTF-8" standalone="yes"?><Relationships xmlns="http://schemas.openxmlformats.org/package/2006/relationships"><Relationship Target="../notesSlides/notesSlide169.xml" Type="http://schemas.openxmlformats.org/officeDocument/2006/relationships/notesSlide" Id="rId2"/><Relationship Target="../slideLayouts/slideLayout2.xml" Type="http://schemas.openxmlformats.org/officeDocument/2006/relationships/slideLayout" Id="rId1"/></Relationships>
</file>

<file path=ppt/slides/_rels/slide17.xml.rels><?xml version="1.0" encoding="UTF-8" standalone="yes"?><Relationships xmlns="http://schemas.openxmlformats.org/package/2006/relationships"><Relationship Target="../notesSlides/notesSlide17.xml" Type="http://schemas.openxmlformats.org/officeDocument/2006/relationships/notesSlide" Id="rId2"/><Relationship Target="../slideLayouts/slideLayout2.xml" Type="http://schemas.openxmlformats.org/officeDocument/2006/relationships/slideLayout" Id="rId1"/><Relationship Target="../media/image05.png" Type="http://schemas.openxmlformats.org/officeDocument/2006/relationships/image" Id="rId3"/></Relationships>
</file>

<file path=ppt/slides/_rels/slide170.xml.rels><?xml version="1.0" encoding="UTF-8" standalone="yes"?><Relationships xmlns="http://schemas.openxmlformats.org/package/2006/relationships"><Relationship Target="../notesSlides/notesSlide170.xml" Type="http://schemas.openxmlformats.org/officeDocument/2006/relationships/notesSlide" Id="rId2"/><Relationship Target="../slideLayouts/slideLayout2.xml" Type="http://schemas.openxmlformats.org/officeDocument/2006/relationships/slideLayout" Id="rId1"/></Relationships>
</file>

<file path=ppt/slides/_rels/slide171.xml.rels><?xml version="1.0" encoding="UTF-8" standalone="yes"?><Relationships xmlns="http://schemas.openxmlformats.org/package/2006/relationships"><Relationship Target="../notesSlides/notesSlide171.xml" Type="http://schemas.openxmlformats.org/officeDocument/2006/relationships/notesSlide" Id="rId2"/><Relationship Target="../slideLayouts/slideLayout2.xml" Type="http://schemas.openxmlformats.org/officeDocument/2006/relationships/slideLayout" Id="rId1"/></Relationships>
</file>

<file path=ppt/slides/_rels/slide172.xml.rels><?xml version="1.0" encoding="UTF-8" standalone="yes"?><Relationships xmlns="http://schemas.openxmlformats.org/package/2006/relationships"><Relationship Target="../notesSlides/notesSlide172.xml" Type="http://schemas.openxmlformats.org/officeDocument/2006/relationships/notesSlide" Id="rId2"/><Relationship Target="../slideLayouts/slideLayout2.xml" Type="http://schemas.openxmlformats.org/officeDocument/2006/relationships/slideLayout" Id="rId1"/></Relationships>
</file>

<file path=ppt/slides/_rels/slide173.xml.rels><?xml version="1.0" encoding="UTF-8" standalone="yes"?><Relationships xmlns="http://schemas.openxmlformats.org/package/2006/relationships"><Relationship Target="../notesSlides/notesSlide173.xml" Type="http://schemas.openxmlformats.org/officeDocument/2006/relationships/notesSlide" Id="rId2"/><Relationship Target="../slideLayouts/slideLayout2.xml" Type="http://schemas.openxmlformats.org/officeDocument/2006/relationships/slideLayout" Id="rId1"/><Relationship Target="../media/image139.png" Type="http://schemas.openxmlformats.org/officeDocument/2006/relationships/image" Id="rId3"/></Relationships>
</file>

<file path=ppt/slides/_rels/slide174.xml.rels><?xml version="1.0" encoding="UTF-8" standalone="yes"?><Relationships xmlns="http://schemas.openxmlformats.org/package/2006/relationships"><Relationship Target="../notesSlides/notesSlide174.xml" Type="http://schemas.openxmlformats.org/officeDocument/2006/relationships/notesSlide" Id="rId2"/><Relationship Target="../slideLayouts/slideLayout2.xml" Type="http://schemas.openxmlformats.org/officeDocument/2006/relationships/slideLayout" Id="rId1"/><Relationship Target="../media/image173.png" Type="http://schemas.openxmlformats.org/officeDocument/2006/relationships/image" Id="rId3"/></Relationships>
</file>

<file path=ppt/slides/_rels/slide175.xml.rels><?xml version="1.0" encoding="UTF-8" standalone="yes"?><Relationships xmlns="http://schemas.openxmlformats.org/package/2006/relationships"><Relationship Target="../notesSlides/notesSlide175.xml" Type="http://schemas.openxmlformats.org/officeDocument/2006/relationships/notesSlide" Id="rId2"/><Relationship Target="../slideLayouts/slideLayout2.xml" Type="http://schemas.openxmlformats.org/officeDocument/2006/relationships/slideLayout" Id="rId1"/><Relationship Target="../media/image162.png" Type="http://schemas.openxmlformats.org/officeDocument/2006/relationships/image" Id="rId3"/></Relationships>
</file>

<file path=ppt/slides/_rels/slide176.xml.rels><?xml version="1.0" encoding="UTF-8" standalone="yes"?><Relationships xmlns="http://schemas.openxmlformats.org/package/2006/relationships"><Relationship Target="../notesSlides/notesSlide176.xml" Type="http://schemas.openxmlformats.org/officeDocument/2006/relationships/notesSlide" Id="rId2"/><Relationship Target="../slideLayouts/slideLayout2.xml" Type="http://schemas.openxmlformats.org/officeDocument/2006/relationships/slideLayout" Id="rId1"/><Relationship Target="../media/image139.png" Type="http://schemas.openxmlformats.org/officeDocument/2006/relationships/image" Id="rId3"/></Relationships>
</file>

<file path=ppt/slides/_rels/slide177.xml.rels><?xml version="1.0" encoding="UTF-8" standalone="yes"?><Relationships xmlns="http://schemas.openxmlformats.org/package/2006/relationships"><Relationship Target="../notesSlides/notesSlide177.xml" Type="http://schemas.openxmlformats.org/officeDocument/2006/relationships/notesSlide" Id="rId2"/><Relationship Target="../slideLayouts/slideLayout2.xml" Type="http://schemas.openxmlformats.org/officeDocument/2006/relationships/slideLayout" Id="rId1"/><Relationship Target="../media/image122.png" Type="http://schemas.openxmlformats.org/officeDocument/2006/relationships/image" Id="rId3"/></Relationships>
</file>

<file path=ppt/slides/_rels/slide178.xml.rels><?xml version="1.0" encoding="UTF-8" standalone="yes"?><Relationships xmlns="http://schemas.openxmlformats.org/package/2006/relationships"><Relationship Target="../notesSlides/notesSlide178.xml" Type="http://schemas.openxmlformats.org/officeDocument/2006/relationships/notesSlide" Id="rId2"/><Relationship Target="../slideLayouts/slideLayout2.xml" Type="http://schemas.openxmlformats.org/officeDocument/2006/relationships/slideLayout" Id="rId1"/><Relationship Target="../media/image123.png" Type="http://schemas.openxmlformats.org/officeDocument/2006/relationships/image" Id="rId3"/></Relationships>
</file>

<file path=ppt/slides/_rels/slide179.xml.rels><?xml version="1.0" encoding="UTF-8" standalone="yes"?><Relationships xmlns="http://schemas.openxmlformats.org/package/2006/relationships"><Relationship Target="../notesSlides/notesSlide179.xml" Type="http://schemas.openxmlformats.org/officeDocument/2006/relationships/notesSlide" Id="rId2"/><Relationship Target="../slideLayouts/slideLayout2.xml" Type="http://schemas.openxmlformats.org/officeDocument/2006/relationships/slideLayout" Id="rId1"/><Relationship Target="../media/image128.png" Type="http://schemas.openxmlformats.org/officeDocument/2006/relationships/image" Id="rId3"/></Relationships>
</file>

<file path=ppt/slides/_rels/slide18.xml.rels><?xml version="1.0" encoding="UTF-8" standalone="yes"?><Relationships xmlns="http://schemas.openxmlformats.org/package/2006/relationships"><Relationship Target="../notesSlides/notesSlide18.xml" Type="http://schemas.openxmlformats.org/officeDocument/2006/relationships/notesSlide" Id="rId2"/><Relationship Target="../slideLayouts/slideLayout2.xml" Type="http://schemas.openxmlformats.org/officeDocument/2006/relationships/slideLayout" Id="rId1"/><Relationship Target="../media/image02.png" Type="http://schemas.openxmlformats.org/officeDocument/2006/relationships/image" Id="rId3"/></Relationships>
</file>

<file path=ppt/slides/_rels/slide180.xml.rels><?xml version="1.0" encoding="UTF-8" standalone="yes"?><Relationships xmlns="http://schemas.openxmlformats.org/package/2006/relationships"><Relationship Target="../notesSlides/notesSlide180.xml" Type="http://schemas.openxmlformats.org/officeDocument/2006/relationships/notesSlide" Id="rId2"/><Relationship Target="../slideLayouts/slideLayout2.xml" Type="http://schemas.openxmlformats.org/officeDocument/2006/relationships/slideLayout" Id="rId1"/><Relationship Target="../media/image127.png" Type="http://schemas.openxmlformats.org/officeDocument/2006/relationships/image" Id="rId3"/></Relationships>
</file>

<file path=ppt/slides/_rels/slide181.xml.rels><?xml version="1.0" encoding="UTF-8" standalone="yes"?><Relationships xmlns="http://schemas.openxmlformats.org/package/2006/relationships"><Relationship Target="../notesSlides/notesSlide181.xml" Type="http://schemas.openxmlformats.org/officeDocument/2006/relationships/notesSlide" Id="rId2"/><Relationship Target="../slideLayouts/slideLayout2.xml" Type="http://schemas.openxmlformats.org/officeDocument/2006/relationships/slideLayout" Id="rId1"/><Relationship Target="../media/image130.png" Type="http://schemas.openxmlformats.org/officeDocument/2006/relationships/image" Id="rId3"/></Relationships>
</file>

<file path=ppt/slides/_rels/slide182.xml.rels><?xml version="1.0" encoding="UTF-8" standalone="yes"?><Relationships xmlns="http://schemas.openxmlformats.org/package/2006/relationships"><Relationship Target="../notesSlides/notesSlide182.xml" Type="http://schemas.openxmlformats.org/officeDocument/2006/relationships/notesSlide" Id="rId2"/><Relationship Target="../slideLayouts/slideLayout2.xml" Type="http://schemas.openxmlformats.org/officeDocument/2006/relationships/slideLayout" Id="rId1"/><Relationship Target="../media/image138.png" Type="http://schemas.openxmlformats.org/officeDocument/2006/relationships/image" Id="rId3"/></Relationships>
</file>

<file path=ppt/slides/_rels/slide183.xml.rels><?xml version="1.0" encoding="UTF-8" standalone="yes"?><Relationships xmlns="http://schemas.openxmlformats.org/package/2006/relationships"><Relationship Target="../notesSlides/notesSlide183.xml" Type="http://schemas.openxmlformats.org/officeDocument/2006/relationships/notesSlide" Id="rId2"/><Relationship Target="../slideLayouts/slideLayout2.xml" Type="http://schemas.openxmlformats.org/officeDocument/2006/relationships/slideLayout" Id="rId1"/></Relationships>
</file>

<file path=ppt/slides/_rels/slide184.xml.rels><?xml version="1.0" encoding="UTF-8" standalone="yes"?><Relationships xmlns="http://schemas.openxmlformats.org/package/2006/relationships"><Relationship Target="../notesSlides/notesSlide184.xml" Type="http://schemas.openxmlformats.org/officeDocument/2006/relationships/notesSlide" Id="rId2"/><Relationship Target="../slideLayouts/slideLayout2.xml" Type="http://schemas.openxmlformats.org/officeDocument/2006/relationships/slideLayout" Id="rId1"/><Relationship Target="../media/image132.png" Type="http://schemas.openxmlformats.org/officeDocument/2006/relationships/image" Id="rId3"/></Relationships>
</file>

<file path=ppt/slides/_rels/slide185.xml.rels><?xml version="1.0" encoding="UTF-8" standalone="yes"?><Relationships xmlns="http://schemas.openxmlformats.org/package/2006/relationships"><Relationship Target="../notesSlides/notesSlide185.xml" Type="http://schemas.openxmlformats.org/officeDocument/2006/relationships/notesSlide" Id="rId2"/><Relationship Target="../slideLayouts/slideLayout2.xml" Type="http://schemas.openxmlformats.org/officeDocument/2006/relationships/slideLayout" Id="rId1"/><Relationship Target="../media/image133.jpg" Type="http://schemas.openxmlformats.org/officeDocument/2006/relationships/image" Id="rId4"/><Relationship Target="../media/image129.jpg" Type="http://schemas.openxmlformats.org/officeDocument/2006/relationships/image" Id="rId3"/><Relationship Target="../media/image134.jpg" Type="http://schemas.openxmlformats.org/officeDocument/2006/relationships/image" Id="rId5"/></Relationships>
</file>

<file path=ppt/slides/_rels/slide186.xml.rels><?xml version="1.0" encoding="UTF-8" standalone="yes"?><Relationships xmlns="http://schemas.openxmlformats.org/package/2006/relationships"><Relationship Target="../notesSlides/notesSlide186.xml" Type="http://schemas.openxmlformats.org/officeDocument/2006/relationships/notesSlide" Id="rId2"/><Relationship Target="../slideLayouts/slideLayout2.xml" Type="http://schemas.openxmlformats.org/officeDocument/2006/relationships/slideLayout" Id="rId1"/><Relationship Target="../media/image151.png" Type="http://schemas.openxmlformats.org/officeDocument/2006/relationships/image" Id="rId3"/></Relationships>
</file>

<file path=ppt/slides/_rels/slide187.xml.rels><?xml version="1.0" encoding="UTF-8" standalone="yes"?><Relationships xmlns="http://schemas.openxmlformats.org/package/2006/relationships"><Relationship Target="../notesSlides/notesSlide187.xml" Type="http://schemas.openxmlformats.org/officeDocument/2006/relationships/notesSlide" Id="rId2"/><Relationship Target="../slideLayouts/slideLayout2.xml" Type="http://schemas.openxmlformats.org/officeDocument/2006/relationships/slideLayout" Id="rId1"/></Relationships>
</file>

<file path=ppt/slides/_rels/slide188.xml.rels><?xml version="1.0" encoding="UTF-8" standalone="yes"?><Relationships xmlns="http://schemas.openxmlformats.org/package/2006/relationships"><Relationship Target="../notesSlides/notesSlide188.xml" Type="http://schemas.openxmlformats.org/officeDocument/2006/relationships/notesSlide" Id="rId2"/><Relationship Target="../slideLayouts/slideLayout2.xml" Type="http://schemas.openxmlformats.org/officeDocument/2006/relationships/slideLayout" Id="rId1"/></Relationships>
</file>

<file path=ppt/slides/_rels/slide189.xml.rels><?xml version="1.0" encoding="UTF-8" standalone="yes"?><Relationships xmlns="http://schemas.openxmlformats.org/package/2006/relationships"><Relationship Target="../notesSlides/notesSlide189.xml" Type="http://schemas.openxmlformats.org/officeDocument/2006/relationships/notesSlide" Id="rId2"/><Relationship Target="../slideLayouts/slideLayout2.xml" Type="http://schemas.openxmlformats.org/officeDocument/2006/relationships/slideLayout" Id="rId1"/></Relationships>
</file>

<file path=ppt/slides/_rels/slide19.xml.rels><?xml version="1.0" encoding="UTF-8" standalone="yes"?><Relationships xmlns="http://schemas.openxmlformats.org/package/2006/relationships"><Relationship Target="../notesSlides/notesSlide19.xml" Type="http://schemas.openxmlformats.org/officeDocument/2006/relationships/notesSlide" Id="rId2"/><Relationship Target="../slideLayouts/slideLayout2.xml" Type="http://schemas.openxmlformats.org/officeDocument/2006/relationships/slideLayout" Id="rId1"/></Relationships>
</file>

<file path=ppt/slides/_rels/slide190.xml.rels><?xml version="1.0" encoding="UTF-8" standalone="yes"?><Relationships xmlns="http://schemas.openxmlformats.org/package/2006/relationships"><Relationship Target="../notesSlides/notesSlide190.xml" Type="http://schemas.openxmlformats.org/officeDocument/2006/relationships/notesSlide" Id="rId2"/><Relationship Target="../slideLayouts/slideLayout2.xml" Type="http://schemas.openxmlformats.org/officeDocument/2006/relationships/slideLayout" Id="rId1"/><Relationship Target="../media/image142.png" Type="http://schemas.openxmlformats.org/officeDocument/2006/relationships/image" Id="rId3"/></Relationships>
</file>

<file path=ppt/slides/_rels/slide191.xml.rels><?xml version="1.0" encoding="UTF-8" standalone="yes"?><Relationships xmlns="http://schemas.openxmlformats.org/package/2006/relationships"><Relationship Target="../notesSlides/notesSlide191.xml" Type="http://schemas.openxmlformats.org/officeDocument/2006/relationships/notesSlide" Id="rId2"/><Relationship Target="../slideLayouts/slideLayout2.xml" Type="http://schemas.openxmlformats.org/officeDocument/2006/relationships/slideLayout" Id="rId1"/><Relationship Target="../media/image141.png" Type="http://schemas.openxmlformats.org/officeDocument/2006/relationships/image" Id="rId3"/></Relationships>
</file>

<file path=ppt/slides/_rels/slide192.xml.rels><?xml version="1.0" encoding="UTF-8" standalone="yes"?><Relationships xmlns="http://schemas.openxmlformats.org/package/2006/relationships"><Relationship Target="../notesSlides/notesSlide192.xml" Type="http://schemas.openxmlformats.org/officeDocument/2006/relationships/notesSlide" Id="rId2"/><Relationship Target="../slideLayouts/slideLayout2.xml" Type="http://schemas.openxmlformats.org/officeDocument/2006/relationships/slideLayout" Id="rId1"/></Relationships>
</file>

<file path=ppt/slides/_rels/slide193.xml.rels><?xml version="1.0" encoding="UTF-8" standalone="yes"?><Relationships xmlns="http://schemas.openxmlformats.org/package/2006/relationships"><Relationship Target="../notesSlides/notesSlide193.xml" Type="http://schemas.openxmlformats.org/officeDocument/2006/relationships/notesSlide" Id="rId2"/><Relationship Target="../slideLayouts/slideLayout2.xml" Type="http://schemas.openxmlformats.org/officeDocument/2006/relationships/slideLayout" Id="rId1"/></Relationships>
</file>

<file path=ppt/slides/_rels/slide194.xml.rels><?xml version="1.0" encoding="UTF-8" standalone="yes"?><Relationships xmlns="http://schemas.openxmlformats.org/package/2006/relationships"><Relationship Target="../notesSlides/notesSlide194.xml" Type="http://schemas.openxmlformats.org/officeDocument/2006/relationships/notesSlide" Id="rId2"/><Relationship Target="../slideLayouts/slideLayout2.xml" Type="http://schemas.openxmlformats.org/officeDocument/2006/relationships/slideLayout" Id="rId1"/></Relationships>
</file>

<file path=ppt/slides/_rels/slide195.xml.rels><?xml version="1.0" encoding="UTF-8" standalone="yes"?><Relationships xmlns="http://schemas.openxmlformats.org/package/2006/relationships"><Relationship Target="../notesSlides/notesSlide195.xml" Type="http://schemas.openxmlformats.org/officeDocument/2006/relationships/notesSlide" Id="rId2"/><Relationship Target="../slideLayouts/slideLayout2.xml" Type="http://schemas.openxmlformats.org/officeDocument/2006/relationships/slideLayout" Id="rId1"/></Relationships>
</file>

<file path=ppt/slides/_rels/slide196.xml.rels><?xml version="1.0" encoding="UTF-8" standalone="yes"?><Relationships xmlns="http://schemas.openxmlformats.org/package/2006/relationships"><Relationship Target="../notesSlides/notesSlide196.xml" Type="http://schemas.openxmlformats.org/officeDocument/2006/relationships/notesSlide" Id="rId2"/><Relationship Target="../slideLayouts/slideLayout2.xml" Type="http://schemas.openxmlformats.org/officeDocument/2006/relationships/slideLayout" Id="rId1"/><Relationship Target="../media/image135.png" Type="http://schemas.openxmlformats.org/officeDocument/2006/relationships/image" Id="rId4"/><Relationship Target="../media/image136.png" Type="http://schemas.openxmlformats.org/officeDocument/2006/relationships/image" Id="rId3"/><Relationship Target="../media/image137.png" Type="http://schemas.openxmlformats.org/officeDocument/2006/relationships/image" Id="rId5"/></Relationships>
</file>

<file path=ppt/slides/_rels/slide197.xml.rels><?xml version="1.0" encoding="UTF-8" standalone="yes"?><Relationships xmlns="http://schemas.openxmlformats.org/package/2006/relationships"><Relationship Target="../notesSlides/notesSlide197.xml" Type="http://schemas.openxmlformats.org/officeDocument/2006/relationships/notesSlide" Id="rId2"/><Relationship Target="../slideLayouts/slideLayout2.xml" Type="http://schemas.openxmlformats.org/officeDocument/2006/relationships/slideLayout" Id="rId1"/><Relationship Target="../media/image140.png" Type="http://schemas.openxmlformats.org/officeDocument/2006/relationships/image" Id="rId3"/></Relationships>
</file>

<file path=ppt/slides/_rels/slide198.xml.rels><?xml version="1.0" encoding="UTF-8" standalone="yes"?><Relationships xmlns="http://schemas.openxmlformats.org/package/2006/relationships"><Relationship Target="../notesSlides/notesSlide198.xml" Type="http://schemas.openxmlformats.org/officeDocument/2006/relationships/notesSlide" Id="rId2"/><Relationship Target="../slideLayouts/slideLayout2.xml" Type="http://schemas.openxmlformats.org/officeDocument/2006/relationships/slideLayout" Id="rId1"/><Relationship Target="../media/image140.png" Type="http://schemas.openxmlformats.org/officeDocument/2006/relationships/image" Id="rId3"/></Relationships>
</file>

<file path=ppt/slides/_rels/slide199.xml.rels><?xml version="1.0" encoding="UTF-8" standalone="yes"?><Relationships xmlns="http://schemas.openxmlformats.org/package/2006/relationships"><Relationship Target="../notesSlides/notesSlide199.xml" Type="http://schemas.openxmlformats.org/officeDocument/2006/relationships/notesSlide" Id="rId2"/><Relationship Target="../slideLayouts/slideLayout2.xml" Type="http://schemas.openxmlformats.org/officeDocument/2006/relationships/slideLayout" Id="rId1"/><Relationship Target="../media/image140.png" Type="http://schemas.openxmlformats.org/officeDocument/2006/relationships/image" Id="rId3"/></Relationships>
</file>

<file path=ppt/slides/_rels/slide2.xml.rels><?xml version="1.0" encoding="UTF-8" standalone="yes"?><Relationships xmlns="http://schemas.openxmlformats.org/package/2006/relationships"><Relationship Target="../notesSlides/notesSlide2.xml" Type="http://schemas.openxmlformats.org/officeDocument/2006/relationships/notesSlide" Id="rId2"/><Relationship Target="../slideLayouts/slideLayout2.xml" Type="http://schemas.openxmlformats.org/officeDocument/2006/relationships/slideLayout" Id="rId1"/></Relationships>
</file>

<file path=ppt/slides/_rels/slide20.xml.rels><?xml version="1.0" encoding="UTF-8" standalone="yes"?><Relationships xmlns="http://schemas.openxmlformats.org/package/2006/relationships"><Relationship Target="../notesSlides/notesSlide20.xml" Type="http://schemas.openxmlformats.org/officeDocument/2006/relationships/notesSlide" Id="rId2"/><Relationship Target="../slideLayouts/slideLayout2.xml" Type="http://schemas.openxmlformats.org/officeDocument/2006/relationships/slideLayout" Id="rId1"/><Relationship Target="../media/image03.png" Type="http://schemas.openxmlformats.org/officeDocument/2006/relationships/image" Id="rId3"/></Relationships>
</file>

<file path=ppt/slides/_rels/slide200.xml.rels><?xml version="1.0" encoding="UTF-8" standalone="yes"?><Relationships xmlns="http://schemas.openxmlformats.org/package/2006/relationships"><Relationship Target="../notesSlides/notesSlide200.xml" Type="http://schemas.openxmlformats.org/officeDocument/2006/relationships/notesSlide" Id="rId2"/><Relationship Target="../slideLayouts/slideLayout2.xml" Type="http://schemas.openxmlformats.org/officeDocument/2006/relationships/slideLayout" Id="rId1"/><Relationship Target="../media/image140.png" Type="http://schemas.openxmlformats.org/officeDocument/2006/relationships/image" Id="rId3"/></Relationships>
</file>

<file path=ppt/slides/_rels/slide201.xml.rels><?xml version="1.0" encoding="UTF-8" standalone="yes"?><Relationships xmlns="http://schemas.openxmlformats.org/package/2006/relationships"><Relationship Target="../notesSlides/notesSlide201.xml" Type="http://schemas.openxmlformats.org/officeDocument/2006/relationships/notesSlide" Id="rId2"/><Relationship Target="../slideLayouts/slideLayout2.xml" Type="http://schemas.openxmlformats.org/officeDocument/2006/relationships/slideLayout" Id="rId1"/><Relationship Target="../media/image140.png" Type="http://schemas.openxmlformats.org/officeDocument/2006/relationships/image" Id="rId3"/></Relationships>
</file>

<file path=ppt/slides/_rels/slide202.xml.rels><?xml version="1.0" encoding="UTF-8" standalone="yes"?><Relationships xmlns="http://schemas.openxmlformats.org/package/2006/relationships"><Relationship Target="../notesSlides/notesSlide202.xml" Type="http://schemas.openxmlformats.org/officeDocument/2006/relationships/notesSlide" Id="rId2"/><Relationship Target="../slideLayouts/slideLayout2.xml" Type="http://schemas.openxmlformats.org/officeDocument/2006/relationships/slideLayout" Id="rId1"/><Relationship Target="../media/image140.png" Type="http://schemas.openxmlformats.org/officeDocument/2006/relationships/image" Id="rId3"/></Relationships>
</file>

<file path=ppt/slides/_rels/slide203.xml.rels><?xml version="1.0" encoding="UTF-8" standalone="yes"?><Relationships xmlns="http://schemas.openxmlformats.org/package/2006/relationships"><Relationship Target="../notesSlides/notesSlide203.xml" Type="http://schemas.openxmlformats.org/officeDocument/2006/relationships/notesSlide" Id="rId2"/><Relationship Target="../slideLayouts/slideLayout2.xml" Type="http://schemas.openxmlformats.org/officeDocument/2006/relationships/slideLayout" Id="rId1"/><Relationship Target="../media/image140.png" Type="http://schemas.openxmlformats.org/officeDocument/2006/relationships/image" Id="rId3"/></Relationships>
</file>

<file path=ppt/slides/_rels/slide204.xml.rels><?xml version="1.0" encoding="UTF-8" standalone="yes"?><Relationships xmlns="http://schemas.openxmlformats.org/package/2006/relationships"><Relationship Target="../notesSlides/notesSlide204.xml" Type="http://schemas.openxmlformats.org/officeDocument/2006/relationships/notesSlide" Id="rId2"/><Relationship Target="../slideLayouts/slideLayout2.xml" Type="http://schemas.openxmlformats.org/officeDocument/2006/relationships/slideLayout" Id="rId1"/><Relationship Target="../media/image144.png" Type="http://schemas.openxmlformats.org/officeDocument/2006/relationships/image" Id="rId3"/></Relationships>
</file>

<file path=ppt/slides/_rels/slide205.xml.rels><?xml version="1.0" encoding="UTF-8" standalone="yes"?><Relationships xmlns="http://schemas.openxmlformats.org/package/2006/relationships"><Relationship Target="../notesSlides/notesSlide205.xml" Type="http://schemas.openxmlformats.org/officeDocument/2006/relationships/notesSlide" Id="rId2"/><Relationship Target="../slideLayouts/slideLayout2.xml" Type="http://schemas.openxmlformats.org/officeDocument/2006/relationships/slideLayout" Id="rId1"/><Relationship Target="../media/image153.png" Type="http://schemas.openxmlformats.org/officeDocument/2006/relationships/image" Id="rId3"/></Relationships>
</file>

<file path=ppt/slides/_rels/slide206.xml.rels><?xml version="1.0" encoding="UTF-8" standalone="yes"?><Relationships xmlns="http://schemas.openxmlformats.org/package/2006/relationships"><Relationship Target="../notesSlides/notesSlide206.xml" Type="http://schemas.openxmlformats.org/officeDocument/2006/relationships/notesSlide" Id="rId2"/><Relationship Target="../slideLayouts/slideLayout2.xml" Type="http://schemas.openxmlformats.org/officeDocument/2006/relationships/slideLayout" Id="rId1"/><Relationship Target="../media/image156.jpg" Type="http://schemas.openxmlformats.org/officeDocument/2006/relationships/image" Id="rId3"/></Relationships>
</file>

<file path=ppt/slides/_rels/slide207.xml.rels><?xml version="1.0" encoding="UTF-8" standalone="yes"?><Relationships xmlns="http://schemas.openxmlformats.org/package/2006/relationships"><Relationship Target="../notesSlides/notesSlide207.xml" Type="http://schemas.openxmlformats.org/officeDocument/2006/relationships/notesSlide" Id="rId2"/><Relationship Target="../slideLayouts/slideLayout2.xml" Type="http://schemas.openxmlformats.org/officeDocument/2006/relationships/slideLayout" Id="rId1"/><Relationship Target="../media/image140.png" Type="http://schemas.openxmlformats.org/officeDocument/2006/relationships/image" Id="rId3"/></Relationships>
</file>

<file path=ppt/slides/_rels/slide208.xml.rels><?xml version="1.0" encoding="UTF-8" standalone="yes"?><Relationships xmlns="http://schemas.openxmlformats.org/package/2006/relationships"><Relationship Target="../notesSlides/notesSlide208.xml" Type="http://schemas.openxmlformats.org/officeDocument/2006/relationships/notesSlide" Id="rId2"/><Relationship Target="../slideLayouts/slideLayout2.xml" Type="http://schemas.openxmlformats.org/officeDocument/2006/relationships/slideLayout" Id="rId1"/><Relationship Target="../media/image174.png" Type="http://schemas.openxmlformats.org/officeDocument/2006/relationships/image" Id="rId3"/></Relationships>
</file>

<file path=ppt/slides/_rels/slide209.xml.rels><?xml version="1.0" encoding="UTF-8" standalone="yes"?><Relationships xmlns="http://schemas.openxmlformats.org/package/2006/relationships"><Relationship Target="../notesSlides/notesSlide209.xml" Type="http://schemas.openxmlformats.org/officeDocument/2006/relationships/notesSlide" Id="rId2"/><Relationship Target="../slideLayouts/slideLayout2.xml" Type="http://schemas.openxmlformats.org/officeDocument/2006/relationships/slideLayout" Id="rId1"/></Relationships>
</file>

<file path=ppt/slides/_rels/slide21.xml.rels><?xml version="1.0" encoding="UTF-8" standalone="yes"?><Relationships xmlns="http://schemas.openxmlformats.org/package/2006/relationships"><Relationship Target="../notesSlides/notesSlide21.xml" Type="http://schemas.openxmlformats.org/officeDocument/2006/relationships/notesSlide" Id="rId2"/><Relationship Target="../slideLayouts/slideLayout2.xml" Type="http://schemas.openxmlformats.org/officeDocument/2006/relationships/slideLayout" Id="rId1"/><Relationship Target="../media/image03.png" Type="http://schemas.openxmlformats.org/officeDocument/2006/relationships/image" Id="rId3"/></Relationships>
</file>

<file path=ppt/slides/_rels/slide210.xml.rels><?xml version="1.0" encoding="UTF-8" standalone="yes"?><Relationships xmlns="http://schemas.openxmlformats.org/package/2006/relationships"><Relationship Target="../notesSlides/notesSlide210.xml" Type="http://schemas.openxmlformats.org/officeDocument/2006/relationships/notesSlide" Id="rId2"/><Relationship Target="../slideLayouts/slideLayout2.xml" Type="http://schemas.openxmlformats.org/officeDocument/2006/relationships/slideLayout" Id="rId1"/></Relationships>
</file>

<file path=ppt/slides/_rels/slide211.xml.rels><?xml version="1.0" encoding="UTF-8" standalone="yes"?><Relationships xmlns="http://schemas.openxmlformats.org/package/2006/relationships"><Relationship Target="../notesSlides/notesSlide211.xml" Type="http://schemas.openxmlformats.org/officeDocument/2006/relationships/notesSlide" Id="rId2"/><Relationship Target="../slideLayouts/slideLayout2.xml" Type="http://schemas.openxmlformats.org/officeDocument/2006/relationships/slideLayout" Id="rId1"/></Relationships>
</file>

<file path=ppt/slides/_rels/slide212.xml.rels><?xml version="1.0" encoding="UTF-8" standalone="yes"?><Relationships xmlns="http://schemas.openxmlformats.org/package/2006/relationships"><Relationship Target="../notesSlides/notesSlide212.xml" Type="http://schemas.openxmlformats.org/officeDocument/2006/relationships/notesSlide" Id="rId2"/><Relationship Target="../slideLayouts/slideLayout2.xml" Type="http://schemas.openxmlformats.org/officeDocument/2006/relationships/slideLayout" Id="rId1"/></Relationships>
</file>

<file path=ppt/slides/_rels/slide213.xml.rels><?xml version="1.0" encoding="UTF-8" standalone="yes"?><Relationships xmlns="http://schemas.openxmlformats.org/package/2006/relationships"><Relationship Target="../notesSlides/notesSlide213.xml" Type="http://schemas.openxmlformats.org/officeDocument/2006/relationships/notesSlide" Id="rId2"/><Relationship Target="../slideLayouts/slideLayout2.xml" Type="http://schemas.openxmlformats.org/officeDocument/2006/relationships/slideLayout" Id="rId1"/></Relationships>
</file>

<file path=ppt/slides/_rels/slide214.xml.rels><?xml version="1.0" encoding="UTF-8" standalone="yes"?><Relationships xmlns="http://schemas.openxmlformats.org/package/2006/relationships"><Relationship Target="../notesSlides/notesSlide214.xml" Type="http://schemas.openxmlformats.org/officeDocument/2006/relationships/notesSlide" Id="rId2"/><Relationship Target="../slideLayouts/slideLayout2.xml" Type="http://schemas.openxmlformats.org/officeDocument/2006/relationships/slideLayout" Id="rId1"/></Relationships>
</file>

<file path=ppt/slides/_rels/slide215.xml.rels><?xml version="1.0" encoding="UTF-8" standalone="yes"?><Relationships xmlns="http://schemas.openxmlformats.org/package/2006/relationships"><Relationship Target="../notesSlides/notesSlide215.xml" Type="http://schemas.openxmlformats.org/officeDocument/2006/relationships/notesSlide" Id="rId2"/><Relationship Target="../slideLayouts/slideLayout2.xml" Type="http://schemas.openxmlformats.org/officeDocument/2006/relationships/slideLayout" Id="rId1"/></Relationships>
</file>

<file path=ppt/slides/_rels/slide216.xml.rels><?xml version="1.0" encoding="UTF-8" standalone="yes"?><Relationships xmlns="http://schemas.openxmlformats.org/package/2006/relationships"><Relationship Target="../notesSlides/notesSlide216.xml" Type="http://schemas.openxmlformats.org/officeDocument/2006/relationships/notesSlide" Id="rId2"/><Relationship Target="../slideLayouts/slideLayout2.xml" Type="http://schemas.openxmlformats.org/officeDocument/2006/relationships/slideLayout" Id="rId1"/><Relationship Target="../media/image143.png" Type="http://schemas.openxmlformats.org/officeDocument/2006/relationships/image" Id="rId3"/></Relationships>
</file>

<file path=ppt/slides/_rels/slide217.xml.rels><?xml version="1.0" encoding="UTF-8" standalone="yes"?><Relationships xmlns="http://schemas.openxmlformats.org/package/2006/relationships"><Relationship Target="../notesSlides/notesSlide217.xml" Type="http://schemas.openxmlformats.org/officeDocument/2006/relationships/notesSlide" Id="rId2"/><Relationship Target="../slideLayouts/slideLayout2.xml" Type="http://schemas.openxmlformats.org/officeDocument/2006/relationships/slideLayout" Id="rId1"/><Relationship Target="../media/image145.png" Type="http://schemas.openxmlformats.org/officeDocument/2006/relationships/image" Id="rId3"/></Relationships>
</file>

<file path=ppt/slides/_rels/slide218.xml.rels><?xml version="1.0" encoding="UTF-8" standalone="yes"?><Relationships xmlns="http://schemas.openxmlformats.org/package/2006/relationships"><Relationship Target="../notesSlides/notesSlide218.xml" Type="http://schemas.openxmlformats.org/officeDocument/2006/relationships/notesSlide" Id="rId2"/><Relationship Target="../slideLayouts/slideLayout2.xml" Type="http://schemas.openxmlformats.org/officeDocument/2006/relationships/slideLayout" Id="rId1"/><Relationship Target="../media/image148.png" Type="http://schemas.openxmlformats.org/officeDocument/2006/relationships/image" Id="rId3"/></Relationships>
</file>

<file path=ppt/slides/_rels/slide219.xml.rels><?xml version="1.0" encoding="UTF-8" standalone="yes"?><Relationships xmlns="http://schemas.openxmlformats.org/package/2006/relationships"><Relationship Target="../notesSlides/notesSlide219.xml" Type="http://schemas.openxmlformats.org/officeDocument/2006/relationships/notesSlide" Id="rId2"/><Relationship Target="../slideLayouts/slideLayout2.xml" Type="http://schemas.openxmlformats.org/officeDocument/2006/relationships/slideLayout" Id="rId1"/><Relationship Target="../media/image146.png" Type="http://schemas.openxmlformats.org/officeDocument/2006/relationships/image" Id="rId3"/></Relationships>
</file>

<file path=ppt/slides/_rels/slide22.xml.rels><?xml version="1.0" encoding="UTF-8" standalone="yes"?><Relationships xmlns="http://schemas.openxmlformats.org/package/2006/relationships"><Relationship Target="../notesSlides/notesSlide22.xml" Type="http://schemas.openxmlformats.org/officeDocument/2006/relationships/notesSlide" Id="rId2"/><Relationship Target="../slideLayouts/slideLayout2.xml" Type="http://schemas.openxmlformats.org/officeDocument/2006/relationships/slideLayout" Id="rId1"/><Relationship Target="../media/image08.png" Type="http://schemas.openxmlformats.org/officeDocument/2006/relationships/image" Id="rId3"/></Relationships>
</file>

<file path=ppt/slides/_rels/slide220.xml.rels><?xml version="1.0" encoding="UTF-8" standalone="yes"?><Relationships xmlns="http://schemas.openxmlformats.org/package/2006/relationships"><Relationship Target="../notesSlides/notesSlide220.xml" Type="http://schemas.openxmlformats.org/officeDocument/2006/relationships/notesSlide" Id="rId2"/><Relationship Target="../slideLayouts/slideLayout2.xml" Type="http://schemas.openxmlformats.org/officeDocument/2006/relationships/slideLayout" Id="rId1"/><Relationship Target="../media/image147.png" Type="http://schemas.openxmlformats.org/officeDocument/2006/relationships/image" Id="rId3"/></Relationships>
</file>

<file path=ppt/slides/_rels/slide221.xml.rels><?xml version="1.0" encoding="UTF-8" standalone="yes"?><Relationships xmlns="http://schemas.openxmlformats.org/package/2006/relationships"><Relationship Target="../notesSlides/notesSlide221.xml" Type="http://schemas.openxmlformats.org/officeDocument/2006/relationships/notesSlide" Id="rId2"/><Relationship Target="../slideLayouts/slideLayout2.xml" Type="http://schemas.openxmlformats.org/officeDocument/2006/relationships/slideLayout" Id="rId1"/><Relationship Target="../media/image150.png" Type="http://schemas.openxmlformats.org/officeDocument/2006/relationships/image" Id="rId3"/></Relationships>
</file>

<file path=ppt/slides/_rels/slide222.xml.rels><?xml version="1.0" encoding="UTF-8" standalone="yes"?><Relationships xmlns="http://schemas.openxmlformats.org/package/2006/relationships"><Relationship Target="../notesSlides/notesSlide222.xml" Type="http://schemas.openxmlformats.org/officeDocument/2006/relationships/notesSlide" Id="rId2"/><Relationship Target="../slideLayouts/slideLayout2.xml" Type="http://schemas.openxmlformats.org/officeDocument/2006/relationships/slideLayout" Id="rId1"/></Relationships>
</file>

<file path=ppt/slides/_rels/slide223.xml.rels><?xml version="1.0" encoding="UTF-8" standalone="yes"?><Relationships xmlns="http://schemas.openxmlformats.org/package/2006/relationships"><Relationship Target="../notesSlides/notesSlide223.xml" Type="http://schemas.openxmlformats.org/officeDocument/2006/relationships/notesSlide" Id="rId2"/><Relationship Target="../slideLayouts/slideLayout2.xml" Type="http://schemas.openxmlformats.org/officeDocument/2006/relationships/slideLayout" Id="rId1"/></Relationships>
</file>

<file path=ppt/slides/_rels/slide224.xml.rels><?xml version="1.0" encoding="UTF-8" standalone="yes"?><Relationships xmlns="http://schemas.openxmlformats.org/package/2006/relationships"><Relationship Target="../notesSlides/notesSlide224.xml" Type="http://schemas.openxmlformats.org/officeDocument/2006/relationships/notesSlide" Id="rId2"/><Relationship Target="../slideLayouts/slideLayout2.xml" Type="http://schemas.openxmlformats.org/officeDocument/2006/relationships/slideLayout" Id="rId1"/></Relationships>
</file>

<file path=ppt/slides/_rels/slide225.xml.rels><?xml version="1.0" encoding="UTF-8" standalone="yes"?><Relationships xmlns="http://schemas.openxmlformats.org/package/2006/relationships"><Relationship Target="../notesSlides/notesSlide225.xml" Type="http://schemas.openxmlformats.org/officeDocument/2006/relationships/notesSlide" Id="rId2"/><Relationship Target="../slideLayouts/slideLayout2.xml" Type="http://schemas.openxmlformats.org/officeDocument/2006/relationships/slideLayout" Id="rId1"/><Relationship Target="../media/image154.png" Type="http://schemas.openxmlformats.org/officeDocument/2006/relationships/image" Id="rId4"/><Relationship Target="../media/image149.png" Type="http://schemas.openxmlformats.org/officeDocument/2006/relationships/image" Id="rId3"/></Relationships>
</file>

<file path=ppt/slides/_rels/slide226.xml.rels><?xml version="1.0" encoding="UTF-8" standalone="yes"?><Relationships xmlns="http://schemas.openxmlformats.org/package/2006/relationships"><Relationship Target="../notesSlides/notesSlide226.xml" Type="http://schemas.openxmlformats.org/officeDocument/2006/relationships/notesSlide" Id="rId2"/><Relationship Target="../slideLayouts/slideLayout2.xml" Type="http://schemas.openxmlformats.org/officeDocument/2006/relationships/slideLayout" Id="rId1"/></Relationships>
</file>

<file path=ppt/slides/_rels/slide227.xml.rels><?xml version="1.0" encoding="UTF-8" standalone="yes"?><Relationships xmlns="http://schemas.openxmlformats.org/package/2006/relationships"><Relationship Target="../notesSlides/notesSlide227.xml" Type="http://schemas.openxmlformats.org/officeDocument/2006/relationships/notesSlide" Id="rId2"/><Relationship Target="../slideLayouts/slideLayout2.xml" Type="http://schemas.openxmlformats.org/officeDocument/2006/relationships/slideLayout" Id="rId1"/></Relationships>
</file>

<file path=ppt/slides/_rels/slide228.xml.rels><?xml version="1.0" encoding="UTF-8" standalone="yes"?><Relationships xmlns="http://schemas.openxmlformats.org/package/2006/relationships"><Relationship Target="../notesSlides/notesSlide228.xml" Type="http://schemas.openxmlformats.org/officeDocument/2006/relationships/notesSlide" Id="rId2"/><Relationship Target="../slideLayouts/slideLayout2.xml" Type="http://schemas.openxmlformats.org/officeDocument/2006/relationships/slideLayout" Id="rId1"/></Relationships>
</file>

<file path=ppt/slides/_rels/slide229.xml.rels><?xml version="1.0" encoding="UTF-8" standalone="yes"?><Relationships xmlns="http://schemas.openxmlformats.org/package/2006/relationships"><Relationship Target="../notesSlides/notesSlide229.xml" Type="http://schemas.openxmlformats.org/officeDocument/2006/relationships/notesSlide" Id="rId2"/><Relationship Target="../slideLayouts/slideLayout2.xml" Type="http://schemas.openxmlformats.org/officeDocument/2006/relationships/slideLayout" Id="rId1"/></Relationships>
</file>

<file path=ppt/slides/_rels/slide23.xml.rels><?xml version="1.0" encoding="UTF-8" standalone="yes"?><Relationships xmlns="http://schemas.openxmlformats.org/package/2006/relationships"><Relationship Target="../notesSlides/notesSlide23.xml" Type="http://schemas.openxmlformats.org/officeDocument/2006/relationships/notesSlide" Id="rId2"/><Relationship Target="../slideLayouts/slideLayout2.xml" Type="http://schemas.openxmlformats.org/officeDocument/2006/relationships/slideLayout" Id="rId1"/><Relationship Target="../media/image09.png" Type="http://schemas.openxmlformats.org/officeDocument/2006/relationships/image" Id="rId4"/><Relationship Target="../media/image08.png" Type="http://schemas.openxmlformats.org/officeDocument/2006/relationships/image" Id="rId3"/></Relationships>
</file>

<file path=ppt/slides/_rels/slide230.xml.rels><?xml version="1.0" encoding="UTF-8" standalone="yes"?><Relationships xmlns="http://schemas.openxmlformats.org/package/2006/relationships"><Relationship Target="../notesSlides/notesSlide230.xml" Type="http://schemas.openxmlformats.org/officeDocument/2006/relationships/notesSlide" Id="rId2"/><Relationship Target="../slideLayouts/slideLayout2.xml" Type="http://schemas.openxmlformats.org/officeDocument/2006/relationships/slideLayout" Id="rId1"/></Relationships>
</file>

<file path=ppt/slides/_rels/slide231.xml.rels><?xml version="1.0" encoding="UTF-8" standalone="yes"?><Relationships xmlns="http://schemas.openxmlformats.org/package/2006/relationships"><Relationship Target="../notesSlides/notesSlide231.xml" Type="http://schemas.openxmlformats.org/officeDocument/2006/relationships/notesSlide" Id="rId2"/><Relationship Target="../slideLayouts/slideLayout2.xml" Type="http://schemas.openxmlformats.org/officeDocument/2006/relationships/slideLayout" Id="rId1"/></Relationships>
</file>

<file path=ppt/slides/_rels/slide232.xml.rels><?xml version="1.0" encoding="UTF-8" standalone="yes"?><Relationships xmlns="http://schemas.openxmlformats.org/package/2006/relationships"><Relationship Target="../notesSlides/notesSlide232.xml" Type="http://schemas.openxmlformats.org/officeDocument/2006/relationships/notesSlide" Id="rId2"/><Relationship Target="../slideLayouts/slideLayout2.xml" Type="http://schemas.openxmlformats.org/officeDocument/2006/relationships/slideLayout" Id="rId1"/></Relationships>
</file>

<file path=ppt/slides/_rels/slide233.xml.rels><?xml version="1.0" encoding="UTF-8" standalone="yes"?><Relationships xmlns="http://schemas.openxmlformats.org/package/2006/relationships"><Relationship Target="../notesSlides/notesSlide233.xml" Type="http://schemas.openxmlformats.org/officeDocument/2006/relationships/notesSlide" Id="rId2"/><Relationship Target="../slideLayouts/slideLayout2.xml" Type="http://schemas.openxmlformats.org/officeDocument/2006/relationships/slideLayout" Id="rId1"/></Relationships>
</file>

<file path=ppt/slides/_rels/slide234.xml.rels><?xml version="1.0" encoding="UTF-8" standalone="yes"?><Relationships xmlns="http://schemas.openxmlformats.org/package/2006/relationships"><Relationship Target="../notesSlides/notesSlide234.xml" Type="http://schemas.openxmlformats.org/officeDocument/2006/relationships/notesSlide" Id="rId2"/><Relationship Target="../slideLayouts/slideLayout2.xml" Type="http://schemas.openxmlformats.org/officeDocument/2006/relationships/slideLayout" Id="rId1"/></Relationships>
</file>

<file path=ppt/slides/_rels/slide235.xml.rels><?xml version="1.0" encoding="UTF-8" standalone="yes"?><Relationships xmlns="http://schemas.openxmlformats.org/package/2006/relationships"><Relationship Target="../notesSlides/notesSlide235.xml" Type="http://schemas.openxmlformats.org/officeDocument/2006/relationships/notesSlide" Id="rId2"/><Relationship Target="../slideLayouts/slideLayout2.xml" Type="http://schemas.openxmlformats.org/officeDocument/2006/relationships/slideLayout" Id="rId1"/></Relationships>
</file>

<file path=ppt/slides/_rels/slide236.xml.rels><?xml version="1.0" encoding="UTF-8" standalone="yes"?><Relationships xmlns="http://schemas.openxmlformats.org/package/2006/relationships"><Relationship Target="../notesSlides/notesSlide236.xml" Type="http://schemas.openxmlformats.org/officeDocument/2006/relationships/notesSlide" Id="rId2"/><Relationship Target="../slideLayouts/slideLayout2.xml" Type="http://schemas.openxmlformats.org/officeDocument/2006/relationships/slideLayout" Id="rId1"/><Relationship Target="../media/image152.jpg" Type="http://schemas.openxmlformats.org/officeDocument/2006/relationships/image" Id="rId3"/></Relationships>
</file>

<file path=ppt/slides/_rels/slide237.xml.rels><?xml version="1.0" encoding="UTF-8" standalone="yes"?><Relationships xmlns="http://schemas.openxmlformats.org/package/2006/relationships"><Relationship Target="../notesSlides/notesSlide237.xml" Type="http://schemas.openxmlformats.org/officeDocument/2006/relationships/notesSlide" Id="rId2"/><Relationship Target="../slideLayouts/slideLayout2.xml" Type="http://schemas.openxmlformats.org/officeDocument/2006/relationships/slideLayout" Id="rId1"/><Relationship Target="../media/image152.jpg" Type="http://schemas.openxmlformats.org/officeDocument/2006/relationships/image" Id="rId3"/></Relationships>
</file>

<file path=ppt/slides/_rels/slide238.xml.rels><?xml version="1.0" encoding="UTF-8" standalone="yes"?><Relationships xmlns="http://schemas.openxmlformats.org/package/2006/relationships"><Relationship Target="../notesSlides/notesSlide238.xml" Type="http://schemas.openxmlformats.org/officeDocument/2006/relationships/notesSlide" Id="rId2"/><Relationship Target="../slideLayouts/slideLayout2.xml" Type="http://schemas.openxmlformats.org/officeDocument/2006/relationships/slideLayout" Id="rId1"/><Relationship Target="../media/image152.jpg" Type="http://schemas.openxmlformats.org/officeDocument/2006/relationships/image" Id="rId3"/></Relationships>
</file>

<file path=ppt/slides/_rels/slide239.xml.rels><?xml version="1.0" encoding="UTF-8" standalone="yes"?><Relationships xmlns="http://schemas.openxmlformats.org/package/2006/relationships"><Relationship Target="../notesSlides/notesSlide239.xml" Type="http://schemas.openxmlformats.org/officeDocument/2006/relationships/notesSlide" Id="rId2"/><Relationship Target="../slideLayouts/slideLayout2.xml" Type="http://schemas.openxmlformats.org/officeDocument/2006/relationships/slideLayout" Id="rId1"/><Relationship Target="../media/image152.jpg" Type="http://schemas.openxmlformats.org/officeDocument/2006/relationships/image" Id="rId3"/></Relationships>
</file>

<file path=ppt/slides/_rels/slide24.xml.rels><?xml version="1.0" encoding="UTF-8" standalone="yes"?><Relationships xmlns="http://schemas.openxmlformats.org/package/2006/relationships"><Relationship Target="../notesSlides/notesSlide24.xml" Type="http://schemas.openxmlformats.org/officeDocument/2006/relationships/notesSlide" Id="rId2"/><Relationship Target="../slideLayouts/slideLayout2.xml" Type="http://schemas.openxmlformats.org/officeDocument/2006/relationships/slideLayout" Id="rId1"/><Relationship Target="../media/image07.png" Type="http://schemas.openxmlformats.org/officeDocument/2006/relationships/image" Id="rId4"/><Relationship Target="../media/image08.png" Type="http://schemas.openxmlformats.org/officeDocument/2006/relationships/image" Id="rId3"/></Relationships>
</file>

<file path=ppt/slides/_rels/slide240.xml.rels><?xml version="1.0" encoding="UTF-8" standalone="yes"?><Relationships xmlns="http://schemas.openxmlformats.org/package/2006/relationships"><Relationship Target="../notesSlides/notesSlide240.xml" Type="http://schemas.openxmlformats.org/officeDocument/2006/relationships/notesSlide" Id="rId2"/><Relationship Target="../slideLayouts/slideLayout2.xml" Type="http://schemas.openxmlformats.org/officeDocument/2006/relationships/slideLayout" Id="rId1"/><Relationship Target="../media/image152.jpg" Type="http://schemas.openxmlformats.org/officeDocument/2006/relationships/image" Id="rId3"/></Relationships>
</file>

<file path=ppt/slides/_rels/slide241.xml.rels><?xml version="1.0" encoding="UTF-8" standalone="yes"?><Relationships xmlns="http://schemas.openxmlformats.org/package/2006/relationships"><Relationship Target="../notesSlides/notesSlide241.xml" Type="http://schemas.openxmlformats.org/officeDocument/2006/relationships/notesSlide" Id="rId2"/><Relationship Target="../slideLayouts/slideLayout2.xml" Type="http://schemas.openxmlformats.org/officeDocument/2006/relationships/slideLayout" Id="rId1"/><Relationship Target="../media/image152.jpg" Type="http://schemas.openxmlformats.org/officeDocument/2006/relationships/image" Id="rId3"/></Relationships>
</file>

<file path=ppt/slides/_rels/slide242.xml.rels><?xml version="1.0" encoding="UTF-8" standalone="yes"?><Relationships xmlns="http://schemas.openxmlformats.org/package/2006/relationships"><Relationship Target="../notesSlides/notesSlide242.xml" Type="http://schemas.openxmlformats.org/officeDocument/2006/relationships/notesSlide" Id="rId2"/><Relationship Target="../slideLayouts/slideLayout2.xml" Type="http://schemas.openxmlformats.org/officeDocument/2006/relationships/slideLayout" Id="rId1"/><Relationship Target="../media/image152.jpg" Type="http://schemas.openxmlformats.org/officeDocument/2006/relationships/image" Id="rId3"/></Relationships>
</file>

<file path=ppt/slides/_rels/slide243.xml.rels><?xml version="1.0" encoding="UTF-8" standalone="yes"?><Relationships xmlns="http://schemas.openxmlformats.org/package/2006/relationships"><Relationship Target="../notesSlides/notesSlide243.xml" Type="http://schemas.openxmlformats.org/officeDocument/2006/relationships/notesSlide" Id="rId2"/><Relationship Target="../slideLayouts/slideLayout2.xml" Type="http://schemas.openxmlformats.org/officeDocument/2006/relationships/slideLayout" Id="rId1"/><Relationship Target="../media/image152.jpg" Type="http://schemas.openxmlformats.org/officeDocument/2006/relationships/image" Id="rId3"/></Relationships>
</file>

<file path=ppt/slides/_rels/slide244.xml.rels><?xml version="1.0" encoding="UTF-8" standalone="yes"?><Relationships xmlns="http://schemas.openxmlformats.org/package/2006/relationships"><Relationship Target="../notesSlides/notesSlide244.xml" Type="http://schemas.openxmlformats.org/officeDocument/2006/relationships/notesSlide" Id="rId2"/><Relationship Target="../slideLayouts/slideLayout2.xml" Type="http://schemas.openxmlformats.org/officeDocument/2006/relationships/slideLayout" Id="rId1"/><Relationship Target="../media/image152.jpg" Type="http://schemas.openxmlformats.org/officeDocument/2006/relationships/image" Id="rId3"/></Relationships>
</file>

<file path=ppt/slides/_rels/slide245.xml.rels><?xml version="1.0" encoding="UTF-8" standalone="yes"?><Relationships xmlns="http://schemas.openxmlformats.org/package/2006/relationships"><Relationship Target="../notesSlides/notesSlide245.xml" Type="http://schemas.openxmlformats.org/officeDocument/2006/relationships/notesSlide" Id="rId2"/><Relationship Target="../slideLayouts/slideLayout2.xml" Type="http://schemas.openxmlformats.org/officeDocument/2006/relationships/slideLayout" Id="rId1"/></Relationships>
</file>

<file path=ppt/slides/_rels/slide246.xml.rels><?xml version="1.0" encoding="UTF-8" standalone="yes"?><Relationships xmlns="http://schemas.openxmlformats.org/package/2006/relationships"><Relationship Target="../notesSlides/notesSlide246.xml" Type="http://schemas.openxmlformats.org/officeDocument/2006/relationships/notesSlide" Id="rId2"/><Relationship Target="../slideLayouts/slideLayout2.xml" Type="http://schemas.openxmlformats.org/officeDocument/2006/relationships/slideLayout" Id="rId1"/></Relationships>
</file>

<file path=ppt/slides/_rels/slide247.xml.rels><?xml version="1.0" encoding="UTF-8" standalone="yes"?><Relationships xmlns="http://schemas.openxmlformats.org/package/2006/relationships"><Relationship Target="../notesSlides/notesSlide247.xml" Type="http://schemas.openxmlformats.org/officeDocument/2006/relationships/notesSlide" Id="rId2"/><Relationship Target="../slideLayouts/slideLayout2.xml" Type="http://schemas.openxmlformats.org/officeDocument/2006/relationships/slideLayout" Id="rId1"/></Relationships>
</file>

<file path=ppt/slides/_rels/slide248.xml.rels><?xml version="1.0" encoding="UTF-8" standalone="yes"?><Relationships xmlns="http://schemas.openxmlformats.org/package/2006/relationships"><Relationship Target="../notesSlides/notesSlide248.xml" Type="http://schemas.openxmlformats.org/officeDocument/2006/relationships/notesSlide" Id="rId2"/><Relationship Target="../slideLayouts/slideLayout2.xml" Type="http://schemas.openxmlformats.org/officeDocument/2006/relationships/slideLayout" Id="rId1"/></Relationships>
</file>

<file path=ppt/slides/_rels/slide249.xml.rels><?xml version="1.0" encoding="UTF-8" standalone="yes"?><Relationships xmlns="http://schemas.openxmlformats.org/package/2006/relationships"><Relationship Target="../notesSlides/notesSlide249.xml" Type="http://schemas.openxmlformats.org/officeDocument/2006/relationships/notesSlide" Id="rId2"/><Relationship Target="../slideLayouts/slideLayout2.xml" Type="http://schemas.openxmlformats.org/officeDocument/2006/relationships/slideLayout" Id="rId1"/></Relationships>
</file>

<file path=ppt/slides/_rels/slide25.xml.rels><?xml version="1.0" encoding="UTF-8" standalone="yes"?><Relationships xmlns="http://schemas.openxmlformats.org/package/2006/relationships"><Relationship Target="../notesSlides/notesSlide25.xml" Type="http://schemas.openxmlformats.org/officeDocument/2006/relationships/notesSlide" Id="rId2"/><Relationship Target="../slideLayouts/slideLayout2.xml" Type="http://schemas.openxmlformats.org/officeDocument/2006/relationships/slideLayout" Id="rId1"/><Relationship Target="../media/image08.png" Type="http://schemas.openxmlformats.org/officeDocument/2006/relationships/image" Id="rId4"/><Relationship Target="../media/image06.png" Type="http://schemas.openxmlformats.org/officeDocument/2006/relationships/image" Id="rId3"/></Relationships>
</file>

<file path=ppt/slides/_rels/slide250.xml.rels><?xml version="1.0" encoding="UTF-8" standalone="yes"?><Relationships xmlns="http://schemas.openxmlformats.org/package/2006/relationships"><Relationship Target="../notesSlides/notesSlide250.xml" Type="http://schemas.openxmlformats.org/officeDocument/2006/relationships/notesSlide" Id="rId2"/><Relationship Target="../slideLayouts/slideLayout8.xml" Type="http://schemas.openxmlformats.org/officeDocument/2006/relationships/slideLayout" Id="rId1"/><Relationship Target="../media/image164.png" Type="http://schemas.openxmlformats.org/officeDocument/2006/relationships/image" Id="rId3"/></Relationships>
</file>

<file path=ppt/slides/_rels/slide251.xml.rels><?xml version="1.0" encoding="UTF-8" standalone="yes"?><Relationships xmlns="http://schemas.openxmlformats.org/package/2006/relationships"><Relationship Target="../notesSlides/notesSlide251.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52.xml.rels><?xml version="1.0" encoding="UTF-8" standalone="yes"?><Relationships xmlns="http://schemas.openxmlformats.org/package/2006/relationships"><Relationship Target="../notesSlides/notesSlide252.xml" Type="http://schemas.openxmlformats.org/officeDocument/2006/relationships/notesSlide" Id="rId2"/><Relationship Target="../slideLayouts/slideLayout2.xml" Type="http://schemas.openxmlformats.org/officeDocument/2006/relationships/slideLayout" Id="rId1"/></Relationships>
</file>

<file path=ppt/slides/_rels/slide253.xml.rels><?xml version="1.0" encoding="UTF-8" standalone="yes"?><Relationships xmlns="http://schemas.openxmlformats.org/package/2006/relationships"><Relationship Target="../notesSlides/notesSlide253.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54.xml.rels><?xml version="1.0" encoding="UTF-8" standalone="yes"?><Relationships xmlns="http://schemas.openxmlformats.org/package/2006/relationships"><Relationship Target="../notesSlides/notesSlide254.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55.xml.rels><?xml version="1.0" encoding="UTF-8" standalone="yes"?><Relationships xmlns="http://schemas.openxmlformats.org/package/2006/relationships"><Relationship Target="../notesSlides/notesSlide255.xml" Type="http://schemas.openxmlformats.org/officeDocument/2006/relationships/notesSlide" Id="rId2"/><Relationship Target="../slideLayouts/slideLayout8.xml" Type="http://schemas.openxmlformats.org/officeDocument/2006/relationships/slideLayout" Id="rId1"/><Relationship Target="../media/image155.jpg" Type="http://schemas.openxmlformats.org/officeDocument/2006/relationships/image" Id="rId4"/><Relationship Target="../media/image157.png" Type="http://schemas.openxmlformats.org/officeDocument/2006/relationships/image" Id="rId3"/></Relationships>
</file>

<file path=ppt/slides/_rels/slide256.xml.rels><?xml version="1.0" encoding="UTF-8" standalone="yes"?><Relationships xmlns="http://schemas.openxmlformats.org/package/2006/relationships"><Relationship Target="../notesSlides/notesSlide256.xml" Type="http://schemas.openxmlformats.org/officeDocument/2006/relationships/notesSlide" Id="rId2"/><Relationship Target="../slideLayouts/slideLayout8.xml" Type="http://schemas.openxmlformats.org/officeDocument/2006/relationships/slideLayout" Id="rId1"/><Relationship Target="../media/image160.jpg" Type="http://schemas.openxmlformats.org/officeDocument/2006/relationships/image" Id="rId4"/><Relationship Target="../media/image157.png" Type="http://schemas.openxmlformats.org/officeDocument/2006/relationships/image" Id="rId3"/></Relationships>
</file>

<file path=ppt/slides/_rels/slide257.xml.rels><?xml version="1.0" encoding="UTF-8" standalone="yes"?><Relationships xmlns="http://schemas.openxmlformats.org/package/2006/relationships"><Relationship Target="../notesSlides/notesSlide257.xml" Type="http://schemas.openxmlformats.org/officeDocument/2006/relationships/notesSlide" Id="rId2"/><Relationship Target="../slideLayouts/slideLayout8.xml" Type="http://schemas.openxmlformats.org/officeDocument/2006/relationships/slideLayout" Id="rId1"/><Relationship Target="../media/image158.jpg" Type="http://schemas.openxmlformats.org/officeDocument/2006/relationships/image" Id="rId4"/><Relationship Target="../media/image157.png" Type="http://schemas.openxmlformats.org/officeDocument/2006/relationships/image" Id="rId3"/></Relationships>
</file>

<file path=ppt/slides/_rels/slide258.xml.rels><?xml version="1.0" encoding="UTF-8" standalone="yes"?><Relationships xmlns="http://schemas.openxmlformats.org/package/2006/relationships"><Relationship Target="../notesSlides/notesSlide258.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59.xml.rels><?xml version="1.0" encoding="UTF-8" standalone="yes"?><Relationships xmlns="http://schemas.openxmlformats.org/package/2006/relationships"><Relationship Target="../notesSlides/notesSlide259.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6.xml.rels><?xml version="1.0" encoding="UTF-8" standalone="yes"?><Relationships xmlns="http://schemas.openxmlformats.org/package/2006/relationships"><Relationship Target="../notesSlides/notesSlide26.xml" Type="http://schemas.openxmlformats.org/officeDocument/2006/relationships/notesSlide" Id="rId2"/><Relationship Target="../slideLayouts/slideLayout2.xml" Type="http://schemas.openxmlformats.org/officeDocument/2006/relationships/slideLayout" Id="rId1"/><Relationship Target="../media/image10.png" Type="http://schemas.openxmlformats.org/officeDocument/2006/relationships/image" Id="rId4"/><Relationship Target="../media/image08.png" Type="http://schemas.openxmlformats.org/officeDocument/2006/relationships/image" Id="rId3"/></Relationships>
</file>

<file path=ppt/slides/_rels/slide260.xml.rels><?xml version="1.0" encoding="UTF-8" standalone="yes"?><Relationships xmlns="http://schemas.openxmlformats.org/package/2006/relationships"><Relationship Target="../notesSlides/notesSlide260.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61.xml.rels><?xml version="1.0" encoding="UTF-8" standalone="yes"?><Relationships xmlns="http://schemas.openxmlformats.org/package/2006/relationships"><Relationship Target="../notesSlides/notesSlide261.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62.xml.rels><?xml version="1.0" encoding="UTF-8" standalone="yes"?><Relationships xmlns="http://schemas.openxmlformats.org/package/2006/relationships"><Relationship Target="../notesSlides/notesSlide262.xml" Type="http://schemas.openxmlformats.org/officeDocument/2006/relationships/notesSlide" Id="rId2"/><Relationship Target="../slideLayouts/slideLayout8.xml" Type="http://schemas.openxmlformats.org/officeDocument/2006/relationships/slideLayout" Id="rId1"/><Relationship Target="../media/image159.png" Type="http://schemas.openxmlformats.org/officeDocument/2006/relationships/image" Id="rId4"/><Relationship Target="../media/image157.png" Type="http://schemas.openxmlformats.org/officeDocument/2006/relationships/image" Id="rId3"/></Relationships>
</file>

<file path=ppt/slides/_rels/slide263.xml.rels><?xml version="1.0" encoding="UTF-8" standalone="yes"?><Relationships xmlns="http://schemas.openxmlformats.org/package/2006/relationships"><Relationship Target="../notesSlides/notesSlide263.xml" Type="http://schemas.openxmlformats.org/officeDocument/2006/relationships/notesSlide" Id="rId2"/><Relationship Target="../slideLayouts/slideLayout8.xml" Type="http://schemas.openxmlformats.org/officeDocument/2006/relationships/slideLayout" Id="rId1"/><Relationship Target="../media/image163.png" Type="http://schemas.openxmlformats.org/officeDocument/2006/relationships/image" Id="rId4"/><Relationship Target="../media/image157.png" Type="http://schemas.openxmlformats.org/officeDocument/2006/relationships/image" Id="rId3"/></Relationships>
</file>

<file path=ppt/slides/_rels/slide264.xml.rels><?xml version="1.0" encoding="UTF-8" standalone="yes"?><Relationships xmlns="http://schemas.openxmlformats.org/package/2006/relationships"><Relationship Target="../notesSlides/notesSlide264.xml" Type="http://schemas.openxmlformats.org/officeDocument/2006/relationships/notesSlide" Id="rId2"/><Relationship Target="../slideLayouts/slideLayout8.xml" Type="http://schemas.openxmlformats.org/officeDocument/2006/relationships/slideLayout" Id="rId1"/><Relationship Target="../media/image166.png" Type="http://schemas.openxmlformats.org/officeDocument/2006/relationships/image" Id="rId4"/><Relationship Target="../media/image157.png" Type="http://schemas.openxmlformats.org/officeDocument/2006/relationships/image" Id="rId3"/></Relationships>
</file>

<file path=ppt/slides/_rels/slide265.xml.rels><?xml version="1.0" encoding="UTF-8" standalone="yes"?><Relationships xmlns="http://schemas.openxmlformats.org/package/2006/relationships"><Relationship Target="../notesSlides/notesSlide265.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66.xml.rels><?xml version="1.0" encoding="UTF-8" standalone="yes"?><Relationships xmlns="http://schemas.openxmlformats.org/package/2006/relationships"><Relationship Target="../notesSlides/notesSlide266.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67.xml.rels><?xml version="1.0" encoding="UTF-8" standalone="yes"?><Relationships xmlns="http://schemas.openxmlformats.org/package/2006/relationships"><Relationship Target="../notesSlides/notesSlide267.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68.xml.rels><?xml version="1.0" encoding="UTF-8" standalone="yes"?><Relationships xmlns="http://schemas.openxmlformats.org/package/2006/relationships"><Relationship Target="../notesSlides/notesSlide268.xml" Type="http://schemas.openxmlformats.org/officeDocument/2006/relationships/notesSlide" Id="rId2"/><Relationship Target="../slideLayouts/slideLayout8.xml" Type="http://schemas.openxmlformats.org/officeDocument/2006/relationships/slideLayout" Id="rId1"/><Relationship Target="../media/image167.png" Type="http://schemas.openxmlformats.org/officeDocument/2006/relationships/image" Id="rId4"/><Relationship Target="../media/image157.png" Type="http://schemas.openxmlformats.org/officeDocument/2006/relationships/image" Id="rId3"/></Relationships>
</file>

<file path=ppt/slides/_rels/slide269.xml.rels><?xml version="1.0" encoding="UTF-8" standalone="yes"?><Relationships xmlns="http://schemas.openxmlformats.org/package/2006/relationships"><Relationship Target="../notesSlides/notesSlide269.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7.xml.rels><?xml version="1.0" encoding="UTF-8" standalone="yes"?><Relationships xmlns="http://schemas.openxmlformats.org/package/2006/relationships"><Relationship Target="../notesSlides/notesSlide27.xml" Type="http://schemas.openxmlformats.org/officeDocument/2006/relationships/notesSlide" Id="rId2"/><Relationship Target="../slideLayouts/slideLayout2.xml" Type="http://schemas.openxmlformats.org/officeDocument/2006/relationships/slideLayout" Id="rId1"/></Relationships>
</file>

<file path=ppt/slides/_rels/slide270.xml.rels><?xml version="1.0" encoding="UTF-8" standalone="yes"?><Relationships xmlns="http://schemas.openxmlformats.org/package/2006/relationships"><Relationship Target="../notesSlides/notesSlide270.xml" Type="http://schemas.openxmlformats.org/officeDocument/2006/relationships/notesSlide" Id="rId2"/><Relationship Target="../slideLayouts/slideLayout8.xml" Type="http://schemas.openxmlformats.org/officeDocument/2006/relationships/slideLayout" Id="rId1"/><Relationship Target="../media/image163.png" Type="http://schemas.openxmlformats.org/officeDocument/2006/relationships/image" Id="rId4"/><Relationship Target="../media/image157.png" Type="http://schemas.openxmlformats.org/officeDocument/2006/relationships/image" Id="rId3"/></Relationships>
</file>

<file path=ppt/slides/_rels/slide271.xml.rels><?xml version="1.0" encoding="UTF-8" standalone="yes"?><Relationships xmlns="http://schemas.openxmlformats.org/package/2006/relationships"><Relationship Target="../notesSlides/notesSlide271.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72.xml.rels><?xml version="1.0" encoding="UTF-8" standalone="yes"?><Relationships xmlns="http://schemas.openxmlformats.org/package/2006/relationships"><Relationship Target="../notesSlides/notesSlide272.xml" Type="http://schemas.openxmlformats.org/officeDocument/2006/relationships/notesSlide" Id="rId2"/><Relationship Target="../slideLayouts/slideLayout8.xml" Type="http://schemas.openxmlformats.org/officeDocument/2006/relationships/slideLayout" Id="rId1"/><Relationship Target="../media/image161.png" Type="http://schemas.openxmlformats.org/officeDocument/2006/relationships/image" Id="rId4"/><Relationship Target="../media/image157.png" Type="http://schemas.openxmlformats.org/officeDocument/2006/relationships/image" Id="rId3"/></Relationships>
</file>

<file path=ppt/slides/_rels/slide273.xml.rels><?xml version="1.0" encoding="UTF-8" standalone="yes"?><Relationships xmlns="http://schemas.openxmlformats.org/package/2006/relationships"><Relationship Target="../notesSlides/notesSlide273.xml" Type="http://schemas.openxmlformats.org/officeDocument/2006/relationships/notesSlide" Id="rId2"/><Relationship Target="../slideLayouts/slideLayout8.xml" Type="http://schemas.openxmlformats.org/officeDocument/2006/relationships/slideLayout" Id="rId1"/><Relationship Target="../media/image165.png" Type="http://schemas.openxmlformats.org/officeDocument/2006/relationships/image" Id="rId3"/></Relationships>
</file>

<file path=ppt/slides/_rels/slide274.xml.rels><?xml version="1.0" encoding="UTF-8" standalone="yes"?><Relationships xmlns="http://schemas.openxmlformats.org/package/2006/relationships"><Relationship Target="../notesSlides/notesSlide274.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75.xml.rels><?xml version="1.0" encoding="UTF-8" standalone="yes"?><Relationships xmlns="http://schemas.openxmlformats.org/package/2006/relationships"><Relationship Target="../notesSlides/notesSlide275.xml" Type="http://schemas.openxmlformats.org/officeDocument/2006/relationships/notesSlide" Id="rId2"/><Relationship Target="../slideLayouts/slideLayout8.xml" Type="http://schemas.openxmlformats.org/officeDocument/2006/relationships/slideLayout" Id="rId1"/><Relationship Target="../media/image170.png" Type="http://schemas.openxmlformats.org/officeDocument/2006/relationships/image" Id="rId4"/><Relationship Target="../media/image157.png" Type="http://schemas.openxmlformats.org/officeDocument/2006/relationships/image" Id="rId3"/></Relationships>
</file>

<file path=ppt/slides/_rels/slide276.xml.rels><?xml version="1.0" encoding="UTF-8" standalone="yes"?><Relationships xmlns="http://schemas.openxmlformats.org/package/2006/relationships"><Relationship Target="../notesSlides/notesSlide276.xml" Type="http://schemas.openxmlformats.org/officeDocument/2006/relationships/notesSlide" Id="rId2"/><Relationship Target="../slideLayouts/slideLayout8.xml" Type="http://schemas.openxmlformats.org/officeDocument/2006/relationships/slideLayout" Id="rId1"/><Relationship Target="../media/image185.png" Type="http://schemas.openxmlformats.org/officeDocument/2006/relationships/image" Id="rId4"/><Relationship Target="../media/image157.png" Type="http://schemas.openxmlformats.org/officeDocument/2006/relationships/image" Id="rId3"/><Relationship Target="../media/image180.png" Type="http://schemas.openxmlformats.org/officeDocument/2006/relationships/image" Id="rId5"/></Relationships>
</file>

<file path=ppt/slides/_rels/slide277.xml.rels><?xml version="1.0" encoding="UTF-8" standalone="yes"?><Relationships xmlns="http://schemas.openxmlformats.org/package/2006/relationships"><Relationship Target="../notesSlides/notesSlide277.xml" Type="http://schemas.openxmlformats.org/officeDocument/2006/relationships/notesSlide" Id="rId2"/><Relationship Target="../slideLayouts/slideLayout8.xml" Type="http://schemas.openxmlformats.org/officeDocument/2006/relationships/slideLayout" Id="rId1"/><Relationship Target="../media/image186.png" Type="http://schemas.openxmlformats.org/officeDocument/2006/relationships/image" Id="rId4"/><Relationship Target="../media/image184.png" Type="http://schemas.openxmlformats.org/officeDocument/2006/relationships/image" Id="rId3"/><Relationship Target="../media/image157.png" Type="http://schemas.openxmlformats.org/officeDocument/2006/relationships/image" Id="rId5"/></Relationships>
</file>

<file path=ppt/slides/_rels/slide278.xml.rels><?xml version="1.0" encoding="UTF-8" standalone="yes"?><Relationships xmlns="http://schemas.openxmlformats.org/package/2006/relationships"><Relationship Target="../notesSlides/notesSlide278.xml" Type="http://schemas.openxmlformats.org/officeDocument/2006/relationships/notesSlide" Id="rId2"/><Relationship Target="../slideLayouts/slideLayout8.xml" Type="http://schemas.openxmlformats.org/officeDocument/2006/relationships/slideLayout" Id="rId1"/><Relationship Target="../media/image168.jpg" Type="http://schemas.openxmlformats.org/officeDocument/2006/relationships/image" Id="rId4"/><Relationship Target="../media/image157.png" Type="http://schemas.openxmlformats.org/officeDocument/2006/relationships/image" Id="rId3"/></Relationships>
</file>

<file path=ppt/slides/_rels/slide279.xml.rels><?xml version="1.0" encoding="UTF-8" standalone="yes"?><Relationships xmlns="http://schemas.openxmlformats.org/package/2006/relationships"><Relationship Target="../notesSlides/notesSlide279.xml" Type="http://schemas.openxmlformats.org/officeDocument/2006/relationships/notesSlide" Id="rId2"/><Relationship Target="../slideLayouts/slideLayout8.xml" Type="http://schemas.openxmlformats.org/officeDocument/2006/relationships/slideLayout" Id="rId1"/><Relationship Target="../media/image172.png" Type="http://schemas.openxmlformats.org/officeDocument/2006/relationships/image" Id="rId4"/><Relationship Target="../media/image169.png" Type="http://schemas.openxmlformats.org/officeDocument/2006/relationships/image" Id="rId3"/><Relationship Target="../media/image157.png" Type="http://schemas.openxmlformats.org/officeDocument/2006/relationships/image" Id="rId6"/><Relationship Target="../media/image171.png" Type="http://schemas.openxmlformats.org/officeDocument/2006/relationships/image" Id="rId5"/></Relationships>
</file>

<file path=ppt/slides/_rels/slide28.xml.rels><?xml version="1.0" encoding="UTF-8" standalone="yes"?><Relationships xmlns="http://schemas.openxmlformats.org/package/2006/relationships"><Relationship Target="../notesSlides/notesSlide28.xml" Type="http://schemas.openxmlformats.org/officeDocument/2006/relationships/notesSlide" Id="rId2"/><Relationship Target="../slideLayouts/slideLayout2.xml" Type="http://schemas.openxmlformats.org/officeDocument/2006/relationships/slideLayout" Id="rId1"/><Relationship Target="../media/image13.png" Type="http://schemas.openxmlformats.org/officeDocument/2006/relationships/image" Id="rId3"/></Relationships>
</file>

<file path=ppt/slides/_rels/slide280.xml.rels><?xml version="1.0" encoding="UTF-8" standalone="yes"?><Relationships xmlns="http://schemas.openxmlformats.org/package/2006/relationships"><Relationship Target="../notesSlides/notesSlide280.xml" Type="http://schemas.openxmlformats.org/officeDocument/2006/relationships/notesSlide" Id="rId2"/><Relationship Target="../slideLayouts/slideLayout8.xml" Type="http://schemas.openxmlformats.org/officeDocument/2006/relationships/slideLayout" Id="rId1"/><Relationship Target="../media/image179.jpg" Type="http://schemas.openxmlformats.org/officeDocument/2006/relationships/image" Id="rId4"/><Relationship Target="../media/image157.png" Type="http://schemas.openxmlformats.org/officeDocument/2006/relationships/image" Id="rId3"/><Relationship Target="../media/image188.png" Type="http://schemas.openxmlformats.org/officeDocument/2006/relationships/image" Id="rId5"/></Relationships>
</file>

<file path=ppt/slides/_rels/slide281.xml.rels><?xml version="1.0" encoding="UTF-8" standalone="yes"?><Relationships xmlns="http://schemas.openxmlformats.org/package/2006/relationships"><Relationship Target="../notesSlides/notesSlide281.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82.xml.rels><?xml version="1.0" encoding="UTF-8" standalone="yes"?><Relationships xmlns="http://schemas.openxmlformats.org/package/2006/relationships"><Relationship Target="../notesSlides/notesSlide282.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83.xml.rels><?xml version="1.0" encoding="UTF-8" standalone="yes"?><Relationships xmlns="http://schemas.openxmlformats.org/package/2006/relationships"><Relationship Target="../notesSlides/notesSlide283.xml" Type="http://schemas.openxmlformats.org/officeDocument/2006/relationships/notesSlide" Id="rId2"/><Relationship Target="../slideLayouts/slideLayout8.xml" Type="http://schemas.openxmlformats.org/officeDocument/2006/relationships/slideLayout" Id="rId1"/><Relationship Target="../media/image176.png" Type="http://schemas.openxmlformats.org/officeDocument/2006/relationships/image" Id="rId4"/><Relationship Target="../media/image157.png" Type="http://schemas.openxmlformats.org/officeDocument/2006/relationships/image" Id="rId3"/><Relationship Target="../media/image178.png" Type="http://schemas.openxmlformats.org/officeDocument/2006/relationships/image" Id="rId5"/></Relationships>
</file>

<file path=ppt/slides/_rels/slide284.xml.rels><?xml version="1.0" encoding="UTF-8" standalone="yes"?><Relationships xmlns="http://schemas.openxmlformats.org/package/2006/relationships"><Relationship Target="../notesSlides/notesSlide284.xml" Type="http://schemas.openxmlformats.org/officeDocument/2006/relationships/notesSlide" Id="rId2"/><Relationship Target="../slideLayouts/slideLayout8.xml" Type="http://schemas.openxmlformats.org/officeDocument/2006/relationships/slideLayout" Id="rId1"/><Relationship Target="../media/image175.png" Type="http://schemas.openxmlformats.org/officeDocument/2006/relationships/image" Id="rId4"/><Relationship Target="../media/image157.png" Type="http://schemas.openxmlformats.org/officeDocument/2006/relationships/image" Id="rId3"/></Relationships>
</file>

<file path=ppt/slides/_rels/slide285.xml.rels><?xml version="1.0" encoding="UTF-8" standalone="yes"?><Relationships xmlns="http://schemas.openxmlformats.org/package/2006/relationships"><Relationship Target="../notesSlides/notesSlide285.xml" Type="http://schemas.openxmlformats.org/officeDocument/2006/relationships/notesSlide" Id="rId2"/><Relationship Target="../slideLayouts/slideLayout8.xml" Type="http://schemas.openxmlformats.org/officeDocument/2006/relationships/slideLayout" Id="rId1"/><Relationship Target="../media/image177.png" Type="http://schemas.openxmlformats.org/officeDocument/2006/relationships/image" Id="rId4"/><Relationship Target="../media/image157.png" Type="http://schemas.openxmlformats.org/officeDocument/2006/relationships/image" Id="rId3"/></Relationships>
</file>

<file path=ppt/slides/_rels/slide286.xml.rels><?xml version="1.0" encoding="UTF-8" standalone="yes"?><Relationships xmlns="http://schemas.openxmlformats.org/package/2006/relationships"><Relationship Target="../notesSlides/notesSlide286.xml" Type="http://schemas.openxmlformats.org/officeDocument/2006/relationships/notesSlide" Id="rId2"/><Relationship Target="../slideLayouts/slideLayout8.xml" Type="http://schemas.openxmlformats.org/officeDocument/2006/relationships/slideLayout" Id="rId1"/><Relationship Target="../media/image182.png" Type="http://schemas.openxmlformats.org/officeDocument/2006/relationships/image" Id="rId4"/><Relationship Target="../media/image157.png" Type="http://schemas.openxmlformats.org/officeDocument/2006/relationships/image" Id="rId3"/></Relationships>
</file>

<file path=ppt/slides/_rels/slide287.xml.rels><?xml version="1.0" encoding="UTF-8" standalone="yes"?><Relationships xmlns="http://schemas.openxmlformats.org/package/2006/relationships"><Relationship Target="../notesSlides/notesSlide287.xml" Type="http://schemas.openxmlformats.org/officeDocument/2006/relationships/notesSlide" Id="rId2"/><Relationship Target="../slideLayouts/slideLayout8.xml" Type="http://schemas.openxmlformats.org/officeDocument/2006/relationships/slideLayout" Id="rId1"/><Relationship Target="../media/image181.jpg" Type="http://schemas.openxmlformats.org/officeDocument/2006/relationships/image" Id="rId4"/><Relationship Target="../media/image157.png" Type="http://schemas.openxmlformats.org/officeDocument/2006/relationships/image" Id="rId3"/><Relationship Target="../media/image183.jpg" Type="http://schemas.openxmlformats.org/officeDocument/2006/relationships/image" Id="rId5"/></Relationships>
</file>

<file path=ppt/slides/_rels/slide288.xml.rels><?xml version="1.0" encoding="UTF-8" standalone="yes"?><Relationships xmlns="http://schemas.openxmlformats.org/package/2006/relationships"><Relationship Target="../notesSlides/notesSlide288.xml" Type="http://schemas.openxmlformats.org/officeDocument/2006/relationships/notesSlide" Id="rId2"/><Relationship Target="../slideLayouts/slideLayout8.xml" Type="http://schemas.openxmlformats.org/officeDocument/2006/relationships/slideLayout" Id="rId1"/><Relationship Target="../media/image199.png" Type="http://schemas.openxmlformats.org/officeDocument/2006/relationships/image" Id="rId4"/><Relationship Target="../media/image157.png" Type="http://schemas.openxmlformats.org/officeDocument/2006/relationships/image" Id="rId3"/></Relationships>
</file>

<file path=ppt/slides/_rels/slide289.xml.rels><?xml version="1.0" encoding="UTF-8" standalone="yes"?><Relationships xmlns="http://schemas.openxmlformats.org/package/2006/relationships"><Relationship Target="../notesSlides/notesSlide289.xml" Type="http://schemas.openxmlformats.org/officeDocument/2006/relationships/notesSlide" Id="rId2"/><Relationship Target="../slideLayouts/slideLayout8.xml" Type="http://schemas.openxmlformats.org/officeDocument/2006/relationships/slideLayout" Id="rId1"/><Relationship Target="../media/image201.png" Type="http://schemas.openxmlformats.org/officeDocument/2006/relationships/image" Id="rId4"/><Relationship Target="../media/image157.png" Type="http://schemas.openxmlformats.org/officeDocument/2006/relationships/image" Id="rId3"/></Relationships>
</file>

<file path=ppt/slides/_rels/slide29.xml.rels><?xml version="1.0" encoding="UTF-8" standalone="yes"?><Relationships xmlns="http://schemas.openxmlformats.org/package/2006/relationships"><Relationship Target="../notesSlides/notesSlide29.xml" Type="http://schemas.openxmlformats.org/officeDocument/2006/relationships/notesSlide" Id="rId2"/><Relationship Target="../slideLayouts/slideLayout2.xml" Type="http://schemas.openxmlformats.org/officeDocument/2006/relationships/slideLayout" Id="rId1"/><Relationship Target="../media/image13.png" Type="http://schemas.openxmlformats.org/officeDocument/2006/relationships/image" Id="rId3"/></Relationships>
</file>

<file path=ppt/slides/_rels/slide290.xml.rels><?xml version="1.0" encoding="UTF-8" standalone="yes"?><Relationships xmlns="http://schemas.openxmlformats.org/package/2006/relationships"><Relationship Target="../notesSlides/notesSlide290.xml" Type="http://schemas.openxmlformats.org/officeDocument/2006/relationships/notesSlide" Id="rId2"/><Relationship Target="../slideLayouts/slideLayout8.xml" Type="http://schemas.openxmlformats.org/officeDocument/2006/relationships/slideLayout" Id="rId1"/><Relationship Target="../media/image200.png" Type="http://schemas.openxmlformats.org/officeDocument/2006/relationships/image" Id="rId4"/><Relationship Target="../media/image157.png" Type="http://schemas.openxmlformats.org/officeDocument/2006/relationships/image" Id="rId3"/></Relationships>
</file>

<file path=ppt/slides/_rels/slide291.xml.rels><?xml version="1.0" encoding="UTF-8" standalone="yes"?><Relationships xmlns="http://schemas.openxmlformats.org/package/2006/relationships"><Relationship Target="../notesSlides/notesSlide291.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92.xml.rels><?xml version="1.0" encoding="UTF-8" standalone="yes"?><Relationships xmlns="http://schemas.openxmlformats.org/package/2006/relationships"><Relationship Target="../notesSlides/notesSlide292.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93.xml.rels><?xml version="1.0" encoding="UTF-8" standalone="yes"?><Relationships xmlns="http://schemas.openxmlformats.org/package/2006/relationships"><Relationship Target="../notesSlides/notesSlide293.xml" Type="http://schemas.openxmlformats.org/officeDocument/2006/relationships/notesSlide" Id="rId2"/><Relationship Target="../slideLayouts/slideLayout8.xml" Type="http://schemas.openxmlformats.org/officeDocument/2006/relationships/slideLayout" Id="rId1"/><Relationship Target="../media/image187.png" Type="http://schemas.openxmlformats.org/officeDocument/2006/relationships/image" Id="rId4"/><Relationship Target="../media/image157.png" Type="http://schemas.openxmlformats.org/officeDocument/2006/relationships/image" Id="rId3"/></Relationships>
</file>

<file path=ppt/slides/_rels/slide294.xml.rels><?xml version="1.0" encoding="UTF-8" standalone="yes"?><Relationships xmlns="http://schemas.openxmlformats.org/package/2006/relationships"><Relationship Target="../notesSlides/notesSlide294.xml" Type="http://schemas.openxmlformats.org/officeDocument/2006/relationships/notesSlide" Id="rId2"/><Relationship Target="../slideLayouts/slideLayout2.xml" Type="http://schemas.openxmlformats.org/officeDocument/2006/relationships/slideLayout" Id="rId1"/></Relationships>
</file>

<file path=ppt/slides/_rels/slide295.xml.rels><?xml version="1.0" encoding="UTF-8" standalone="yes"?><Relationships xmlns="http://schemas.openxmlformats.org/package/2006/relationships"><Relationship Target="../notesSlides/notesSlide295.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96.xml.rels><?xml version="1.0" encoding="UTF-8" standalone="yes"?><Relationships xmlns="http://schemas.openxmlformats.org/package/2006/relationships"><Relationship Target="../notesSlides/notesSlide296.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97.xml.rels><?xml version="1.0" encoding="UTF-8" standalone="yes"?><Relationships xmlns="http://schemas.openxmlformats.org/package/2006/relationships"><Relationship Target="../notesSlides/notesSlide297.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98.xml.rels><?xml version="1.0" encoding="UTF-8" standalone="yes"?><Relationships xmlns="http://schemas.openxmlformats.org/package/2006/relationships"><Relationship Target="../notesSlides/notesSlide298.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299.xml.rels><?xml version="1.0" encoding="UTF-8" standalone="yes"?><Relationships xmlns="http://schemas.openxmlformats.org/package/2006/relationships"><Relationship Target="../notesSlides/notesSlide299.xml" Type="http://schemas.openxmlformats.org/officeDocument/2006/relationships/notesSlide" Id="rId2"/><Relationship Target="../slideLayouts/slideLayout8.xml" Type="http://schemas.openxmlformats.org/officeDocument/2006/relationships/slideLayout" Id="rId1"/><Relationship Target="../media/image190.png" Type="http://schemas.openxmlformats.org/officeDocument/2006/relationships/image" Id="rId4"/><Relationship Target="../media/image157.png" Type="http://schemas.openxmlformats.org/officeDocument/2006/relationships/image" Id="rId3"/></Relationships>
</file>

<file path=ppt/slides/_rels/slide3.xml.rels><?xml version="1.0" encoding="UTF-8" standalone="yes"?><Relationships xmlns="http://schemas.openxmlformats.org/package/2006/relationships"><Relationship Target="../notesSlides/notesSlide3.xml" Type="http://schemas.openxmlformats.org/officeDocument/2006/relationships/notesSlide" Id="rId2"/><Relationship Target="../slideLayouts/slideLayout2.xml" Type="http://schemas.openxmlformats.org/officeDocument/2006/relationships/slideLayout" Id="rId1"/></Relationships>
</file>

<file path=ppt/slides/_rels/slide30.xml.rels><?xml version="1.0" encoding="UTF-8" standalone="yes"?><Relationships xmlns="http://schemas.openxmlformats.org/package/2006/relationships"><Relationship Target="../notesSlides/notesSlide30.xml" Type="http://schemas.openxmlformats.org/officeDocument/2006/relationships/notesSlide" Id="rId2"/><Relationship Target="../slideLayouts/slideLayout2.xml" Type="http://schemas.openxmlformats.org/officeDocument/2006/relationships/slideLayout" Id="rId1"/><Relationship Target="../media/image12.png" Type="http://schemas.openxmlformats.org/officeDocument/2006/relationships/image" Id="rId3"/></Relationships>
</file>

<file path=ppt/slides/_rels/slide300.xml.rels><?xml version="1.0" encoding="UTF-8" standalone="yes"?><Relationships xmlns="http://schemas.openxmlformats.org/package/2006/relationships"><Relationship Target="../notesSlides/notesSlide300.xml" Type="http://schemas.openxmlformats.org/officeDocument/2006/relationships/notesSlide" Id="rId2"/><Relationship Target="../slideLayouts/slideLayout8.xml" Type="http://schemas.openxmlformats.org/officeDocument/2006/relationships/slideLayout" Id="rId1"/><Relationship Target="../media/image189.png" Type="http://schemas.openxmlformats.org/officeDocument/2006/relationships/image" Id="rId4"/><Relationship Target="../media/image157.png" Type="http://schemas.openxmlformats.org/officeDocument/2006/relationships/image" Id="rId3"/></Relationships>
</file>

<file path=ppt/slides/_rels/slide301.xml.rels><?xml version="1.0" encoding="UTF-8" standalone="yes"?><Relationships xmlns="http://schemas.openxmlformats.org/package/2006/relationships"><Relationship Target="../notesSlides/notesSlide301.xml" Type="http://schemas.openxmlformats.org/officeDocument/2006/relationships/notesSlide" Id="rId2"/><Relationship Target="../slideLayouts/slideLayout8.xml" Type="http://schemas.openxmlformats.org/officeDocument/2006/relationships/slideLayout" Id="rId1"/><Relationship Target="../media/image191.png" Type="http://schemas.openxmlformats.org/officeDocument/2006/relationships/image" Id="rId4"/><Relationship Target="../media/image157.png" Type="http://schemas.openxmlformats.org/officeDocument/2006/relationships/image" Id="rId3"/></Relationships>
</file>

<file path=ppt/slides/_rels/slide302.xml.rels><?xml version="1.0" encoding="UTF-8" standalone="yes"?><Relationships xmlns="http://schemas.openxmlformats.org/package/2006/relationships"><Relationship Target="../notesSlides/notesSlide302.xml" Type="http://schemas.openxmlformats.org/officeDocument/2006/relationships/notesSlide" Id="rId2"/><Relationship Target="../slideLayouts/slideLayout8.xml" Type="http://schemas.openxmlformats.org/officeDocument/2006/relationships/slideLayout" Id="rId1"/><Relationship Target="../media/image198.png" Type="http://schemas.openxmlformats.org/officeDocument/2006/relationships/image" Id="rId4"/><Relationship Target="../media/image157.png" Type="http://schemas.openxmlformats.org/officeDocument/2006/relationships/image" Id="rId3"/></Relationships>
</file>

<file path=ppt/slides/_rels/slide303.xml.rels><?xml version="1.0" encoding="UTF-8" standalone="yes"?><Relationships xmlns="http://schemas.openxmlformats.org/package/2006/relationships"><Relationship Target="../notesSlides/notesSlide303.xml" Type="http://schemas.openxmlformats.org/officeDocument/2006/relationships/notesSlide" Id="rId2"/><Relationship Target="../slideLayouts/slideLayout8.xml" Type="http://schemas.openxmlformats.org/officeDocument/2006/relationships/slideLayout" Id="rId1"/><Relationship Target="../media/image197.png" Type="http://schemas.openxmlformats.org/officeDocument/2006/relationships/image" Id="rId4"/><Relationship Target="../media/image157.png" Type="http://schemas.openxmlformats.org/officeDocument/2006/relationships/image" Id="rId3"/></Relationships>
</file>

<file path=ppt/slides/_rels/slide304.xml.rels><?xml version="1.0" encoding="UTF-8" standalone="yes"?><Relationships xmlns="http://schemas.openxmlformats.org/package/2006/relationships"><Relationship Target="../notesSlides/notesSlide304.xml" Type="http://schemas.openxmlformats.org/officeDocument/2006/relationships/notesSlide" Id="rId2"/><Relationship Target="../slideLayouts/slideLayout8.xml" Type="http://schemas.openxmlformats.org/officeDocument/2006/relationships/slideLayout" Id="rId1"/><Relationship Target="../media/image195.png" Type="http://schemas.openxmlformats.org/officeDocument/2006/relationships/image" Id="rId4"/><Relationship Target="../media/image157.png" Type="http://schemas.openxmlformats.org/officeDocument/2006/relationships/image" Id="rId3"/></Relationships>
</file>

<file path=ppt/slides/_rels/slide305.xml.rels><?xml version="1.0" encoding="UTF-8" standalone="yes"?><Relationships xmlns="http://schemas.openxmlformats.org/package/2006/relationships"><Relationship Target="../notesSlides/notesSlide305.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306.xml.rels><?xml version="1.0" encoding="UTF-8" standalone="yes"?><Relationships xmlns="http://schemas.openxmlformats.org/package/2006/relationships"><Relationship Target="../notesSlides/notesSlide306.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307.xml.rels><?xml version="1.0" encoding="UTF-8" standalone="yes"?><Relationships xmlns="http://schemas.openxmlformats.org/package/2006/relationships"><Relationship Target="../notesSlides/notesSlide307.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308.xml.rels><?xml version="1.0" encoding="UTF-8" standalone="yes"?><Relationships xmlns="http://schemas.openxmlformats.org/package/2006/relationships"><Relationship Target="../notesSlides/notesSlide308.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309.xml.rels><?xml version="1.0" encoding="UTF-8" standalone="yes"?><Relationships xmlns="http://schemas.openxmlformats.org/package/2006/relationships"><Relationship Target="../notesSlides/notesSlide309.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31.xml.rels><?xml version="1.0" encoding="UTF-8" standalone="yes"?><Relationships xmlns="http://schemas.openxmlformats.org/package/2006/relationships"><Relationship Target="../notesSlides/notesSlide31.xml" Type="http://schemas.openxmlformats.org/officeDocument/2006/relationships/notesSlide" Id="rId2"/><Relationship Target="../slideLayouts/slideLayout2.xml" Type="http://schemas.openxmlformats.org/officeDocument/2006/relationships/slideLayout" Id="rId1"/><Relationship Target="../media/image12.png" Type="http://schemas.openxmlformats.org/officeDocument/2006/relationships/image" Id="rId3"/></Relationships>
</file>

<file path=ppt/slides/_rels/slide310.xml.rels><?xml version="1.0" encoding="UTF-8" standalone="yes"?><Relationships xmlns="http://schemas.openxmlformats.org/package/2006/relationships"><Relationship Target="../notesSlides/notesSlide310.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311.xml.rels><?xml version="1.0" encoding="UTF-8" standalone="yes"?><Relationships xmlns="http://schemas.openxmlformats.org/package/2006/relationships"><Relationship Target="../notesSlides/notesSlide311.xml" Type="http://schemas.openxmlformats.org/officeDocument/2006/relationships/notesSlide" Id="rId2"/><Relationship Target="../slideLayouts/slideLayout8.xml" Type="http://schemas.openxmlformats.org/officeDocument/2006/relationships/slideLayout" Id="rId1"/><Relationship Target="../media/image194.png" Type="http://schemas.openxmlformats.org/officeDocument/2006/relationships/image" Id="rId4"/><Relationship Target="../media/image157.png" Type="http://schemas.openxmlformats.org/officeDocument/2006/relationships/image" Id="rId3"/></Relationships>
</file>

<file path=ppt/slides/_rels/slide312.xml.rels><?xml version="1.0" encoding="UTF-8" standalone="yes"?><Relationships xmlns="http://schemas.openxmlformats.org/package/2006/relationships"><Relationship Target="../notesSlides/notesSlide312.xml" Type="http://schemas.openxmlformats.org/officeDocument/2006/relationships/notesSlide" Id="rId2"/><Relationship Target="../slideLayouts/slideLayout8.xml" Type="http://schemas.openxmlformats.org/officeDocument/2006/relationships/slideLayout" Id="rId1"/><Relationship Target="../media/image157.png" Type="http://schemas.openxmlformats.org/officeDocument/2006/relationships/image" Id="rId3"/></Relationships>
</file>

<file path=ppt/slides/_rels/slide313.xml.rels><?xml version="1.0" encoding="UTF-8" standalone="yes"?><Relationships xmlns="http://schemas.openxmlformats.org/package/2006/relationships"><Relationship Target="../notesSlides/notesSlide313.xml" Type="http://schemas.openxmlformats.org/officeDocument/2006/relationships/notesSlide" Id="rId2"/><Relationship Target="../slideLayouts/slideLayout2.xml" Type="http://schemas.openxmlformats.org/officeDocument/2006/relationships/slideLayout" Id="rId1"/><Relationship Target="../media/image196.png" Type="http://schemas.openxmlformats.org/officeDocument/2006/relationships/image" Id="rId3"/></Relationships>
</file>

<file path=ppt/slides/_rels/slide314.xml.rels><?xml version="1.0" encoding="UTF-8" standalone="yes"?><Relationships xmlns="http://schemas.openxmlformats.org/package/2006/relationships"><Relationship Target="../notesSlides/notesSlide314.xml" Type="http://schemas.openxmlformats.org/officeDocument/2006/relationships/notesSlide" Id="rId2"/><Relationship Target="../slideLayouts/slideLayout2.xml" Type="http://schemas.openxmlformats.org/officeDocument/2006/relationships/slideLayout" Id="rId1"/><Relationship Target="../media/image193.png" Type="http://schemas.openxmlformats.org/officeDocument/2006/relationships/image" Id="rId3"/></Relationships>
</file>

<file path=ppt/slides/_rels/slide315.xml.rels><?xml version="1.0" encoding="UTF-8" standalone="yes"?><Relationships xmlns="http://schemas.openxmlformats.org/package/2006/relationships"><Relationship Target="../notesSlides/notesSlide315.xml" Type="http://schemas.openxmlformats.org/officeDocument/2006/relationships/notesSlide" Id="rId2"/><Relationship Target="../slideLayouts/slideLayout2.xml" Type="http://schemas.openxmlformats.org/officeDocument/2006/relationships/slideLayout" Id="rId1"/><Relationship Target="../media/image192.png" Type="http://schemas.openxmlformats.org/officeDocument/2006/relationships/image" Id="rId3"/></Relationships>
</file>

<file path=ppt/slides/_rels/slide32.xml.rels><?xml version="1.0" encoding="UTF-8" standalone="yes"?><Relationships xmlns="http://schemas.openxmlformats.org/package/2006/relationships"><Relationship Target="../notesSlides/notesSlide32.xml" Type="http://schemas.openxmlformats.org/officeDocument/2006/relationships/notesSlide" Id="rId2"/><Relationship Target="../slideLayouts/slideLayout2.xml" Type="http://schemas.openxmlformats.org/officeDocument/2006/relationships/slideLayout" Id="rId1"/><Relationship Target="../media/image16.png" Type="http://schemas.openxmlformats.org/officeDocument/2006/relationships/image" Id="rId3"/></Relationships>
</file>

<file path=ppt/slides/_rels/slide33.xml.rels><?xml version="1.0" encoding="UTF-8" standalone="yes"?><Relationships xmlns="http://schemas.openxmlformats.org/package/2006/relationships"><Relationship Target="../notesSlides/notesSlide33.xml" Type="http://schemas.openxmlformats.org/officeDocument/2006/relationships/notesSlide" Id="rId2"/><Relationship Target="../slideLayouts/slideLayout2.xml" Type="http://schemas.openxmlformats.org/officeDocument/2006/relationships/slideLayout" Id="rId1"/><Relationship Target="../media/image16.png" Type="http://schemas.openxmlformats.org/officeDocument/2006/relationships/image" Id="rId3"/></Relationships>
</file>

<file path=ppt/slides/_rels/slide34.xml.rels><?xml version="1.0" encoding="UTF-8" standalone="yes"?><Relationships xmlns="http://schemas.openxmlformats.org/package/2006/relationships"><Relationship Target="../notesSlides/notesSlide34.xml" Type="http://schemas.openxmlformats.org/officeDocument/2006/relationships/notesSlide" Id="rId2"/><Relationship Target="../slideLayouts/slideLayout2.xml" Type="http://schemas.openxmlformats.org/officeDocument/2006/relationships/slideLayout" Id="rId1"/><Relationship Target="../media/image16.png" Type="http://schemas.openxmlformats.org/officeDocument/2006/relationships/image" Id="rId3"/></Relationships>
</file>

<file path=ppt/slides/_rels/slide35.xml.rels><?xml version="1.0" encoding="UTF-8" standalone="yes"?><Relationships xmlns="http://schemas.openxmlformats.org/package/2006/relationships"><Relationship Target="../notesSlides/notesSlide35.xml" Type="http://schemas.openxmlformats.org/officeDocument/2006/relationships/notesSlide" Id="rId2"/><Relationship Target="../slideLayouts/slideLayout2.xml" Type="http://schemas.openxmlformats.org/officeDocument/2006/relationships/slideLayout" Id="rId1"/><Relationship Target="../media/image03.png" Type="http://schemas.openxmlformats.org/officeDocument/2006/relationships/image" Id="rId3"/></Relationships>
</file>

<file path=ppt/slides/_rels/slide36.xml.rels><?xml version="1.0" encoding="UTF-8" standalone="yes"?><Relationships xmlns="http://schemas.openxmlformats.org/package/2006/relationships"><Relationship Target="../notesSlides/notesSlide36.xml" Type="http://schemas.openxmlformats.org/officeDocument/2006/relationships/notesSlide" Id="rId2"/><Relationship Target="../slideLayouts/slideLayout2.xml" Type="http://schemas.openxmlformats.org/officeDocument/2006/relationships/slideLayout" Id="rId1"/></Relationships>
</file>

<file path=ppt/slides/_rels/slide37.xml.rels><?xml version="1.0" encoding="UTF-8" standalone="yes"?><Relationships xmlns="http://schemas.openxmlformats.org/package/2006/relationships"><Relationship Target="../notesSlides/notesSlide37.xml" Type="http://schemas.openxmlformats.org/officeDocument/2006/relationships/notesSlide" Id="rId2"/><Relationship Target="../slideLayouts/slideLayout2.xml" Type="http://schemas.openxmlformats.org/officeDocument/2006/relationships/slideLayout" Id="rId1"/><Relationship Target="../media/image15.png" Type="http://schemas.openxmlformats.org/officeDocument/2006/relationships/image" Id="rId4"/><Relationship Target="../media/image17.png" Type="http://schemas.openxmlformats.org/officeDocument/2006/relationships/image" Id="rId3"/></Relationships>
</file>

<file path=ppt/slides/_rels/slide38.xml.rels><?xml version="1.0" encoding="UTF-8" standalone="yes"?><Relationships xmlns="http://schemas.openxmlformats.org/package/2006/relationships"><Relationship Target="../notesSlides/notesSlide38.xml" Type="http://schemas.openxmlformats.org/officeDocument/2006/relationships/notesSlide" Id="rId2"/><Relationship Target="../slideLayouts/slideLayout2.xml" Type="http://schemas.openxmlformats.org/officeDocument/2006/relationships/slideLayout" Id="rId1"/><Relationship Target="../media/image21.png" Type="http://schemas.openxmlformats.org/officeDocument/2006/relationships/image" Id="rId3"/></Relationships>
</file>

<file path=ppt/slides/_rels/slide39.xml.rels><?xml version="1.0" encoding="UTF-8" standalone="yes"?><Relationships xmlns="http://schemas.openxmlformats.org/package/2006/relationships"><Relationship Target="../notesSlides/notesSlide39.xml" Type="http://schemas.openxmlformats.org/officeDocument/2006/relationships/notesSlide" Id="rId2"/><Relationship Target="../slideLayouts/slideLayout2.xml" Type="http://schemas.openxmlformats.org/officeDocument/2006/relationships/slideLayout" Id="rId1"/><Relationship Target="../media/image20.png" Type="http://schemas.openxmlformats.org/officeDocument/2006/relationships/image" Id="rId3"/></Relationships>
</file>

<file path=ppt/slides/_rels/slide4.xml.rels><?xml version="1.0" encoding="UTF-8" standalone="yes"?><Relationships xmlns="http://schemas.openxmlformats.org/package/2006/relationships"><Relationship Target="../notesSlides/notesSlide4.xml" Type="http://schemas.openxmlformats.org/officeDocument/2006/relationships/notesSlide" Id="rId2"/><Relationship Target="../slideLayouts/slideLayout2.xml" Type="http://schemas.openxmlformats.org/officeDocument/2006/relationships/slideLayout" Id="rId1"/></Relationships>
</file>

<file path=ppt/slides/_rels/slide40.xml.rels><?xml version="1.0" encoding="UTF-8" standalone="yes"?><Relationships xmlns="http://schemas.openxmlformats.org/package/2006/relationships"><Relationship Target="../notesSlides/notesSlide40.xml" Type="http://schemas.openxmlformats.org/officeDocument/2006/relationships/notesSlide" Id="rId2"/><Relationship Target="../slideLayouts/slideLayout2.xml" Type="http://schemas.openxmlformats.org/officeDocument/2006/relationships/slideLayout" Id="rId1"/><Relationship Target="../media/image18.png" Type="http://schemas.openxmlformats.org/officeDocument/2006/relationships/image" Id="rId3"/></Relationships>
</file>

<file path=ppt/slides/_rels/slide41.xml.rels><?xml version="1.0" encoding="UTF-8" standalone="yes"?><Relationships xmlns="http://schemas.openxmlformats.org/package/2006/relationships"><Relationship Target="../notesSlides/notesSlide41.xml" Type="http://schemas.openxmlformats.org/officeDocument/2006/relationships/notesSlide" Id="rId2"/><Relationship Target="../slideLayouts/slideLayout2.xml" Type="http://schemas.openxmlformats.org/officeDocument/2006/relationships/slideLayout" Id="rId1"/><Relationship Target="../media/image22.png" Type="http://schemas.openxmlformats.org/officeDocument/2006/relationships/image" Id="rId3"/></Relationships>
</file>

<file path=ppt/slides/_rels/slide42.xml.rels><?xml version="1.0" encoding="UTF-8" standalone="yes"?><Relationships xmlns="http://schemas.openxmlformats.org/package/2006/relationships"><Relationship Target="../notesSlides/notesSlide42.xml" Type="http://schemas.openxmlformats.org/officeDocument/2006/relationships/notesSlide" Id="rId2"/><Relationship Target="../slideLayouts/slideLayout2.xml" Type="http://schemas.openxmlformats.org/officeDocument/2006/relationships/slideLayout" Id="rId1"/><Relationship Target="../media/image19.png" Type="http://schemas.openxmlformats.org/officeDocument/2006/relationships/image" Id="rId3"/></Relationships>
</file>

<file path=ppt/slides/_rels/slide43.xml.rels><?xml version="1.0" encoding="UTF-8" standalone="yes"?><Relationships xmlns="http://schemas.openxmlformats.org/package/2006/relationships"><Relationship Target="../notesSlides/notesSlide43.xml" Type="http://schemas.openxmlformats.org/officeDocument/2006/relationships/notesSlide" Id="rId2"/><Relationship Target="../slideLayouts/slideLayout2.xml" Type="http://schemas.openxmlformats.org/officeDocument/2006/relationships/slideLayout" Id="rId1"/><Relationship Target="../media/image23.png" Type="http://schemas.openxmlformats.org/officeDocument/2006/relationships/image" Id="rId3"/></Relationships>
</file>

<file path=ppt/slides/_rels/slide44.xml.rels><?xml version="1.0" encoding="UTF-8" standalone="yes"?><Relationships xmlns="http://schemas.openxmlformats.org/package/2006/relationships"><Relationship Target="../notesSlides/notesSlide44.xml" Type="http://schemas.openxmlformats.org/officeDocument/2006/relationships/notesSlide" Id="rId2"/><Relationship Target="../slideLayouts/slideLayout2.xml" Type="http://schemas.openxmlformats.org/officeDocument/2006/relationships/slideLayout" Id="rId1"/></Relationships>
</file>

<file path=ppt/slides/_rels/slide45.xml.rels><?xml version="1.0" encoding="UTF-8" standalone="yes"?><Relationships xmlns="http://schemas.openxmlformats.org/package/2006/relationships"><Relationship Target="../notesSlides/notesSlide45.xml" Type="http://schemas.openxmlformats.org/officeDocument/2006/relationships/notesSlide" Id="rId2"/><Relationship Target="../slideLayouts/slideLayout2.xml" Type="http://schemas.openxmlformats.org/officeDocument/2006/relationships/slideLayout" Id="rId1"/></Relationships>
</file>

<file path=ppt/slides/_rels/slide46.xml.rels><?xml version="1.0" encoding="UTF-8" standalone="yes"?><Relationships xmlns="http://schemas.openxmlformats.org/package/2006/relationships"><Relationship Target="../notesSlides/notesSlide46.xml" Type="http://schemas.openxmlformats.org/officeDocument/2006/relationships/notesSlide" Id="rId2"/><Relationship Target="../slideLayouts/slideLayout2.xml" Type="http://schemas.openxmlformats.org/officeDocument/2006/relationships/slideLayout" Id="rId1"/></Relationships>
</file>

<file path=ppt/slides/_rels/slide47.xml.rels><?xml version="1.0" encoding="UTF-8" standalone="yes"?><Relationships xmlns="http://schemas.openxmlformats.org/package/2006/relationships"><Relationship Target="../notesSlides/notesSlide47.xml" Type="http://schemas.openxmlformats.org/officeDocument/2006/relationships/notesSlide" Id="rId2"/><Relationship Target="../slideLayouts/slideLayout2.xml" Type="http://schemas.openxmlformats.org/officeDocument/2006/relationships/slideLayout" Id="rId1"/><Relationship Target="../media/image25.png" Type="http://schemas.openxmlformats.org/officeDocument/2006/relationships/image" Id="rId4"/><Relationship Target="../media/image03.png" Type="http://schemas.openxmlformats.org/officeDocument/2006/relationships/image" Id="rId3"/></Relationships>
</file>

<file path=ppt/slides/_rels/slide48.xml.rels><?xml version="1.0" encoding="UTF-8" standalone="yes"?><Relationships xmlns="http://schemas.openxmlformats.org/package/2006/relationships"><Relationship Target="../notesSlides/notesSlide48.xml" Type="http://schemas.openxmlformats.org/officeDocument/2006/relationships/notesSlide" Id="rId2"/><Relationship Target="../slideLayouts/slideLayout2.xml" Type="http://schemas.openxmlformats.org/officeDocument/2006/relationships/slideLayout" Id="rId1"/><Relationship Target="../media/image24.png" Type="http://schemas.openxmlformats.org/officeDocument/2006/relationships/image" Id="rId4"/><Relationship Target="../media/image26.png" Type="http://schemas.openxmlformats.org/officeDocument/2006/relationships/image" Id="rId3"/></Relationships>
</file>

<file path=ppt/slides/_rels/slide49.xml.rels><?xml version="1.0" encoding="UTF-8" standalone="yes"?><Relationships xmlns="http://schemas.openxmlformats.org/package/2006/relationships"><Relationship Target="../notesSlides/notesSlide49.xml" Type="http://schemas.openxmlformats.org/officeDocument/2006/relationships/notesSlide" Id="rId2"/><Relationship Target="../slideLayouts/slideLayout2.xml" Type="http://schemas.openxmlformats.org/officeDocument/2006/relationships/slideLayout" Id="rId1"/><Relationship Target="../media/image29.png" Type="http://schemas.openxmlformats.org/officeDocument/2006/relationships/image" Id="rId4"/><Relationship Target="../media/image30.png" Type="http://schemas.openxmlformats.org/officeDocument/2006/relationships/image" Id="rId3"/></Relationships>
</file>

<file path=ppt/slides/_rels/slide5.xml.rels><?xml version="1.0" encoding="UTF-8" standalone="yes"?><Relationships xmlns="http://schemas.openxmlformats.org/package/2006/relationships"><Relationship Target="../notesSlides/notesSlide5.xml" Type="http://schemas.openxmlformats.org/officeDocument/2006/relationships/notesSlide" Id="rId2"/><Relationship Target="../slideLayouts/slideLayout2.xml" Type="http://schemas.openxmlformats.org/officeDocument/2006/relationships/slideLayout" Id="rId1"/></Relationships>
</file>

<file path=ppt/slides/_rels/slide50.xml.rels><?xml version="1.0" encoding="UTF-8" standalone="yes"?><Relationships xmlns="http://schemas.openxmlformats.org/package/2006/relationships"><Relationship Target="../notesSlides/notesSlide50.xml" Type="http://schemas.openxmlformats.org/officeDocument/2006/relationships/notesSlide" Id="rId2"/><Relationship Target="../slideLayouts/slideLayout2.xml" Type="http://schemas.openxmlformats.org/officeDocument/2006/relationships/slideLayout" Id="rId1"/><Relationship Target="../media/image28.png" Type="http://schemas.openxmlformats.org/officeDocument/2006/relationships/image" Id="rId3"/></Relationships>
</file>

<file path=ppt/slides/_rels/slide51.xml.rels><?xml version="1.0" encoding="UTF-8" standalone="yes"?><Relationships xmlns="http://schemas.openxmlformats.org/package/2006/relationships"><Relationship Target="../notesSlides/notesSlide51.xml" Type="http://schemas.openxmlformats.org/officeDocument/2006/relationships/notesSlide" Id="rId2"/><Relationship Target="../slideLayouts/slideLayout2.xml" Type="http://schemas.openxmlformats.org/officeDocument/2006/relationships/slideLayout" Id="rId1"/><Relationship Target="../media/image27.png" Type="http://schemas.openxmlformats.org/officeDocument/2006/relationships/image" Id="rId4"/><Relationship Target="../media/image32.png" Type="http://schemas.openxmlformats.org/officeDocument/2006/relationships/image" Id="rId3"/></Relationships>
</file>

<file path=ppt/slides/_rels/slide52.xml.rels><?xml version="1.0" encoding="UTF-8" standalone="yes"?><Relationships xmlns="http://schemas.openxmlformats.org/package/2006/relationships"><Relationship Target="../notesSlides/notesSlide52.xml" Type="http://schemas.openxmlformats.org/officeDocument/2006/relationships/notesSlide" Id="rId2"/><Relationship Target="../slideLayouts/slideLayout2.xml" Type="http://schemas.openxmlformats.org/officeDocument/2006/relationships/slideLayout" Id="rId1"/></Relationships>
</file>

<file path=ppt/slides/_rels/slide53.xml.rels><?xml version="1.0" encoding="UTF-8" standalone="yes"?><Relationships xmlns="http://schemas.openxmlformats.org/package/2006/relationships"><Relationship Target="../notesSlides/notesSlide53.xml" Type="http://schemas.openxmlformats.org/officeDocument/2006/relationships/notesSlide" Id="rId2"/><Relationship Target="../slideLayouts/slideLayout2.xml" Type="http://schemas.openxmlformats.org/officeDocument/2006/relationships/slideLayout" Id="rId1"/></Relationships>
</file>

<file path=ppt/slides/_rels/slide54.xml.rels><?xml version="1.0" encoding="UTF-8" standalone="yes"?><Relationships xmlns="http://schemas.openxmlformats.org/package/2006/relationships"><Relationship Target="../notesSlides/notesSlide54.xml" Type="http://schemas.openxmlformats.org/officeDocument/2006/relationships/notesSlide" Id="rId2"/><Relationship Target="../slideLayouts/slideLayout2.xml" Type="http://schemas.openxmlformats.org/officeDocument/2006/relationships/slideLayout" Id="rId1"/></Relationships>
</file>

<file path=ppt/slides/_rels/slide55.xml.rels><?xml version="1.0" encoding="UTF-8" standalone="yes"?><Relationships xmlns="http://schemas.openxmlformats.org/package/2006/relationships"><Relationship Target="../notesSlides/notesSlide55.xml" Type="http://schemas.openxmlformats.org/officeDocument/2006/relationships/notesSlide" Id="rId2"/><Relationship Target="../slideLayouts/slideLayout2.xml" Type="http://schemas.openxmlformats.org/officeDocument/2006/relationships/slideLayout" Id="rId1"/><Relationship Target="../media/image25.png" Type="http://schemas.openxmlformats.org/officeDocument/2006/relationships/image" Id="rId4"/><Relationship Target="../media/image03.png" Type="http://schemas.openxmlformats.org/officeDocument/2006/relationships/image" Id="rId3"/></Relationships>
</file>

<file path=ppt/slides/_rels/slide56.xml.rels><?xml version="1.0" encoding="UTF-8" standalone="yes"?><Relationships xmlns="http://schemas.openxmlformats.org/package/2006/relationships"><Relationship Target="../notesSlides/notesSlide56.xml" Type="http://schemas.openxmlformats.org/officeDocument/2006/relationships/notesSlide" Id="rId2"/><Relationship Target="../slideLayouts/slideLayout2.xml" Type="http://schemas.openxmlformats.org/officeDocument/2006/relationships/slideLayout" Id="rId1"/><Relationship Target="../media/image37.png" Type="http://schemas.openxmlformats.org/officeDocument/2006/relationships/image" Id="rId3"/></Relationships>
</file>

<file path=ppt/slides/_rels/slide57.xml.rels><?xml version="1.0" encoding="UTF-8" standalone="yes"?><Relationships xmlns="http://schemas.openxmlformats.org/package/2006/relationships"><Relationship Target="../notesSlides/notesSlide57.xml" Type="http://schemas.openxmlformats.org/officeDocument/2006/relationships/notesSlide" Id="rId2"/><Relationship Target="../slideLayouts/slideLayout2.xml" Type="http://schemas.openxmlformats.org/officeDocument/2006/relationships/slideLayout" Id="rId1"/><Relationship Target="../media/image37.png" Type="http://schemas.openxmlformats.org/officeDocument/2006/relationships/image" Id="rId3"/></Relationships>
</file>

<file path=ppt/slides/_rels/slide58.xml.rels><?xml version="1.0" encoding="UTF-8" standalone="yes"?><Relationships xmlns="http://schemas.openxmlformats.org/package/2006/relationships"><Relationship Target="../notesSlides/notesSlide58.xml" Type="http://schemas.openxmlformats.org/officeDocument/2006/relationships/notesSlide" Id="rId2"/><Relationship Target="../slideLayouts/slideLayout2.xml" Type="http://schemas.openxmlformats.org/officeDocument/2006/relationships/slideLayout" Id="rId1"/><Relationship Target="../media/image39.png" Type="http://schemas.openxmlformats.org/officeDocument/2006/relationships/image" Id="rId3"/></Relationships>
</file>

<file path=ppt/slides/_rels/slide59.xml.rels><?xml version="1.0" encoding="UTF-8" standalone="yes"?><Relationships xmlns="http://schemas.openxmlformats.org/package/2006/relationships"><Relationship Target="../notesSlides/notesSlide59.xml" Type="http://schemas.openxmlformats.org/officeDocument/2006/relationships/notesSlide" Id="rId2"/><Relationship Target="../slideLayouts/slideLayout2.xml" Type="http://schemas.openxmlformats.org/officeDocument/2006/relationships/slideLayout" Id="rId1"/><Relationship Target="../media/image46.jpg" Type="http://schemas.openxmlformats.org/officeDocument/2006/relationships/image" Id="rId3"/></Relationships>
</file>

<file path=ppt/slides/_rels/slide6.xml.rels><?xml version="1.0" encoding="UTF-8" standalone="yes"?><Relationships xmlns="http://schemas.openxmlformats.org/package/2006/relationships"><Relationship Target="../notesSlides/notesSlide6.xml" Type="http://schemas.openxmlformats.org/officeDocument/2006/relationships/notesSlide" Id="rId2"/><Relationship Target="../slideLayouts/slideLayout2.xml" Type="http://schemas.openxmlformats.org/officeDocument/2006/relationships/slideLayout" Id="rId1"/></Relationships>
</file>

<file path=ppt/slides/_rels/slide60.xml.rels><?xml version="1.0" encoding="UTF-8" standalone="yes"?><Relationships xmlns="http://schemas.openxmlformats.org/package/2006/relationships"><Relationship Target="../notesSlides/notesSlide60.xml" Type="http://schemas.openxmlformats.org/officeDocument/2006/relationships/notesSlide" Id="rId2"/><Relationship Target="../slideLayouts/slideLayout2.xml" Type="http://schemas.openxmlformats.org/officeDocument/2006/relationships/slideLayout" Id="rId1"/><Relationship Target="../media/image50.jpg" Type="http://schemas.openxmlformats.org/officeDocument/2006/relationships/image" Id="rId3"/></Relationships>
</file>

<file path=ppt/slides/_rels/slide61.xml.rels><?xml version="1.0" encoding="UTF-8" standalone="yes"?><Relationships xmlns="http://schemas.openxmlformats.org/package/2006/relationships"><Relationship Target="../notesSlides/notesSlide61.xml" Type="http://schemas.openxmlformats.org/officeDocument/2006/relationships/notesSlide" Id="rId2"/><Relationship Target="../slideLayouts/slideLayout2.xml" Type="http://schemas.openxmlformats.org/officeDocument/2006/relationships/slideLayout" Id="rId1"/><Relationship Target="../media/image47.jpg" Type="http://schemas.openxmlformats.org/officeDocument/2006/relationships/image" Id="rId3"/></Relationships>
</file>

<file path=ppt/slides/_rels/slide62.xml.rels><?xml version="1.0" encoding="UTF-8" standalone="yes"?><Relationships xmlns="http://schemas.openxmlformats.org/package/2006/relationships"><Relationship Target="../notesSlides/notesSlide62.xml" Type="http://schemas.openxmlformats.org/officeDocument/2006/relationships/notesSlide" Id="rId2"/><Relationship Target="../slideLayouts/slideLayout2.xml" Type="http://schemas.openxmlformats.org/officeDocument/2006/relationships/slideLayout" Id="rId1"/><Relationship Target="../media/image33.png" Type="http://schemas.openxmlformats.org/officeDocument/2006/relationships/image" Id="rId3"/></Relationships>
</file>

<file path=ppt/slides/_rels/slide63.xml.rels><?xml version="1.0" encoding="UTF-8" standalone="yes"?><Relationships xmlns="http://schemas.openxmlformats.org/package/2006/relationships"><Relationship Target="../notesSlides/notesSlide63.xml" Type="http://schemas.openxmlformats.org/officeDocument/2006/relationships/notesSlide" Id="rId2"/><Relationship Target="../slideLayouts/slideLayout2.xml" Type="http://schemas.openxmlformats.org/officeDocument/2006/relationships/slideLayout" Id="rId1"/></Relationships>
</file>

<file path=ppt/slides/_rels/slide64.xml.rels><?xml version="1.0" encoding="UTF-8" standalone="yes"?><Relationships xmlns="http://schemas.openxmlformats.org/package/2006/relationships"><Relationship Target="../notesSlides/notesSlide64.xml" Type="http://schemas.openxmlformats.org/officeDocument/2006/relationships/notesSlide" Id="rId2"/><Relationship Target="../slideLayouts/slideLayout2.xml" Type="http://schemas.openxmlformats.org/officeDocument/2006/relationships/slideLayout" Id="rId1"/></Relationships>
</file>

<file path=ppt/slides/_rels/slide65.xml.rels><?xml version="1.0" encoding="UTF-8" standalone="yes"?><Relationships xmlns="http://schemas.openxmlformats.org/package/2006/relationships"><Relationship Target="../notesSlides/notesSlide65.xml" Type="http://schemas.openxmlformats.org/officeDocument/2006/relationships/notesSlide" Id="rId2"/><Relationship Target="../slideLayouts/slideLayout2.xml" Type="http://schemas.openxmlformats.org/officeDocument/2006/relationships/slideLayout" Id="rId1"/><Relationship Target="../media/image34.jpg" Type="http://schemas.openxmlformats.org/officeDocument/2006/relationships/image" Id="rId3"/></Relationships>
</file>

<file path=ppt/slides/_rels/slide66.xml.rels><?xml version="1.0" encoding="UTF-8" standalone="yes"?><Relationships xmlns="http://schemas.openxmlformats.org/package/2006/relationships"><Relationship Target="../notesSlides/notesSlide66.xml" Type="http://schemas.openxmlformats.org/officeDocument/2006/relationships/notesSlide" Id="rId2"/><Relationship Target="../slideLayouts/slideLayout2.xml" Type="http://schemas.openxmlformats.org/officeDocument/2006/relationships/slideLayout" Id="rId1"/><Relationship Target="../media/image36.png" Type="http://schemas.openxmlformats.org/officeDocument/2006/relationships/image" Id="rId3"/></Relationships>
</file>

<file path=ppt/slides/_rels/slide67.xml.rels><?xml version="1.0" encoding="UTF-8" standalone="yes"?><Relationships xmlns="http://schemas.openxmlformats.org/package/2006/relationships"><Relationship Target="../notesSlides/notesSlide67.xml" Type="http://schemas.openxmlformats.org/officeDocument/2006/relationships/notesSlide" Id="rId2"/><Relationship Target="../slideLayouts/slideLayout2.xml" Type="http://schemas.openxmlformats.org/officeDocument/2006/relationships/slideLayout" Id="rId1"/><Relationship Target="../media/image38.png" Type="http://schemas.openxmlformats.org/officeDocument/2006/relationships/image" Id="rId3"/></Relationships>
</file>

<file path=ppt/slides/_rels/slide68.xml.rels><?xml version="1.0" encoding="UTF-8" standalone="yes"?><Relationships xmlns="http://schemas.openxmlformats.org/package/2006/relationships"><Relationship Target="../notesSlides/notesSlide68.xml" Type="http://schemas.openxmlformats.org/officeDocument/2006/relationships/notesSlide" Id="rId2"/><Relationship Target="../slideLayouts/slideLayout2.xml" Type="http://schemas.openxmlformats.org/officeDocument/2006/relationships/slideLayout" Id="rId1"/><Relationship Target="../media/image42.png" Type="http://schemas.openxmlformats.org/officeDocument/2006/relationships/image" Id="rId3"/></Relationships>
</file>

<file path=ppt/slides/_rels/slide69.xml.rels><?xml version="1.0" encoding="UTF-8" standalone="yes"?><Relationships xmlns="http://schemas.openxmlformats.org/package/2006/relationships"><Relationship Target="../notesSlides/notesSlide69.xml" Type="http://schemas.openxmlformats.org/officeDocument/2006/relationships/notesSlide" Id="rId2"/><Relationship Target="../slideLayouts/slideLayout2.xml" Type="http://schemas.openxmlformats.org/officeDocument/2006/relationships/slideLayout" Id="rId1"/><Relationship Target="../media/image43.png" Type="http://schemas.openxmlformats.org/officeDocument/2006/relationships/image" Id="rId4"/><Relationship Target="../media/image41.png" Type="http://schemas.openxmlformats.org/officeDocument/2006/relationships/image" Id="rId3"/></Relationships>
</file>

<file path=ppt/slides/_rels/slide7.xml.rels><?xml version="1.0" encoding="UTF-8" standalone="yes"?><Relationships xmlns="http://schemas.openxmlformats.org/package/2006/relationships"><Relationship Target="../notesSlides/notesSlide7.xml" Type="http://schemas.openxmlformats.org/officeDocument/2006/relationships/notesSlide" Id="rId2"/><Relationship Target="../slideLayouts/slideLayout2.xml" Type="http://schemas.openxmlformats.org/officeDocument/2006/relationships/slideLayout" Id="rId1"/></Relationships>
</file>

<file path=ppt/slides/_rels/slide70.xml.rels><?xml version="1.0" encoding="UTF-8" standalone="yes"?><Relationships xmlns="http://schemas.openxmlformats.org/package/2006/relationships"><Relationship Target="../notesSlides/notesSlide70.xml" Type="http://schemas.openxmlformats.org/officeDocument/2006/relationships/notesSlide" Id="rId2"/><Relationship Target="../slideLayouts/slideLayout2.xml" Type="http://schemas.openxmlformats.org/officeDocument/2006/relationships/slideLayout" Id="rId1"/><Relationship Target="../media/image44.png" Type="http://schemas.openxmlformats.org/officeDocument/2006/relationships/image" Id="rId3"/></Relationships>
</file>

<file path=ppt/slides/_rels/slide71.xml.rels><?xml version="1.0" encoding="UTF-8" standalone="yes"?><Relationships xmlns="http://schemas.openxmlformats.org/package/2006/relationships"><Relationship Target="../notesSlides/notesSlide71.xml" Type="http://schemas.openxmlformats.org/officeDocument/2006/relationships/notesSlide" Id="rId2"/><Relationship Target="../slideLayouts/slideLayout2.xml" Type="http://schemas.openxmlformats.org/officeDocument/2006/relationships/slideLayout" Id="rId1"/><Relationship Target="../media/image40.png" Type="http://schemas.openxmlformats.org/officeDocument/2006/relationships/image" Id="rId3"/></Relationships>
</file>

<file path=ppt/slides/_rels/slide72.xml.rels><?xml version="1.0" encoding="UTF-8" standalone="yes"?><Relationships xmlns="http://schemas.openxmlformats.org/package/2006/relationships"><Relationship Target="../notesSlides/notesSlide72.xml" Type="http://schemas.openxmlformats.org/officeDocument/2006/relationships/notesSlide" Id="rId2"/><Relationship Target="../slideLayouts/slideLayout2.xml" Type="http://schemas.openxmlformats.org/officeDocument/2006/relationships/slideLayout" Id="rId1"/><Relationship Target="../media/image69.png" Type="http://schemas.openxmlformats.org/officeDocument/2006/relationships/image" Id="rId3"/></Relationships>
</file>

<file path=ppt/slides/_rels/slide73.xml.rels><?xml version="1.0" encoding="UTF-8" standalone="yes"?><Relationships xmlns="http://schemas.openxmlformats.org/package/2006/relationships"><Relationship Target="../notesSlides/notesSlide73.xml" Type="http://schemas.openxmlformats.org/officeDocument/2006/relationships/notesSlide" Id="rId2"/><Relationship Target="../slideLayouts/slideLayout2.xml" Type="http://schemas.openxmlformats.org/officeDocument/2006/relationships/slideLayout" Id="rId1"/></Relationships>
</file>

<file path=ppt/slides/_rels/slide74.xml.rels><?xml version="1.0" encoding="UTF-8" standalone="yes"?><Relationships xmlns="http://schemas.openxmlformats.org/package/2006/relationships"><Relationship Target="../notesSlides/notesSlide74.xml" Type="http://schemas.openxmlformats.org/officeDocument/2006/relationships/notesSlide" Id="rId2"/><Relationship Target="../slideLayouts/slideLayout2.xml" Type="http://schemas.openxmlformats.org/officeDocument/2006/relationships/slideLayout" Id="rId1"/><Relationship Target="../media/image25.png" Type="http://schemas.openxmlformats.org/officeDocument/2006/relationships/image" Id="rId4"/><Relationship Target="../media/image03.png" Type="http://schemas.openxmlformats.org/officeDocument/2006/relationships/image" Id="rId3"/></Relationships>
</file>

<file path=ppt/slides/_rels/slide75.xml.rels><?xml version="1.0" encoding="UTF-8" standalone="yes"?><Relationships xmlns="http://schemas.openxmlformats.org/package/2006/relationships"><Relationship Target="../notesSlides/notesSlide75.xml" Type="http://schemas.openxmlformats.org/officeDocument/2006/relationships/notesSlide" Id="rId2"/><Relationship Target="../slideLayouts/slideLayout2.xml" Type="http://schemas.openxmlformats.org/officeDocument/2006/relationships/slideLayout" Id="rId1"/><Relationship Target="../media/image51.png" Type="http://schemas.openxmlformats.org/officeDocument/2006/relationships/image" Id="rId3"/></Relationships>
</file>

<file path=ppt/slides/_rels/slide76.xml.rels><?xml version="1.0" encoding="UTF-8" standalone="yes"?><Relationships xmlns="http://schemas.openxmlformats.org/package/2006/relationships"><Relationship Target="../notesSlides/notesSlide76.xml" Type="http://schemas.openxmlformats.org/officeDocument/2006/relationships/notesSlide" Id="rId2"/><Relationship Target="../slideLayouts/slideLayout2.xml" Type="http://schemas.openxmlformats.org/officeDocument/2006/relationships/slideLayout" Id="rId1"/><Relationship Target="../media/image55.png" Type="http://schemas.openxmlformats.org/officeDocument/2006/relationships/image" Id="rId3"/></Relationships>
</file>

<file path=ppt/slides/_rels/slide77.xml.rels><?xml version="1.0" encoding="UTF-8" standalone="yes"?><Relationships xmlns="http://schemas.openxmlformats.org/package/2006/relationships"><Relationship Target="../notesSlides/notesSlide77.xml" Type="http://schemas.openxmlformats.org/officeDocument/2006/relationships/notesSlide" Id="rId2"/><Relationship Target="../slideLayouts/slideLayout2.xml" Type="http://schemas.openxmlformats.org/officeDocument/2006/relationships/slideLayout" Id="rId1"/><Relationship Target="../media/image52.png" Type="http://schemas.openxmlformats.org/officeDocument/2006/relationships/image" Id="rId3"/></Relationships>
</file>

<file path=ppt/slides/_rels/slide78.xml.rels><?xml version="1.0" encoding="UTF-8" standalone="yes"?><Relationships xmlns="http://schemas.openxmlformats.org/package/2006/relationships"><Relationship Target="../notesSlides/notesSlide78.xml" Type="http://schemas.openxmlformats.org/officeDocument/2006/relationships/notesSlide" Id="rId2"/><Relationship Target="../slideLayouts/slideLayout2.xml" Type="http://schemas.openxmlformats.org/officeDocument/2006/relationships/slideLayout" Id="rId1"/><Relationship Target="../media/image53.png" Type="http://schemas.openxmlformats.org/officeDocument/2006/relationships/image" Id="rId3"/></Relationships>
</file>

<file path=ppt/slides/_rels/slide79.xml.rels><?xml version="1.0" encoding="UTF-8" standalone="yes"?><Relationships xmlns="http://schemas.openxmlformats.org/package/2006/relationships"><Relationship Target="../notesSlides/notesSlide79.xml" Type="http://schemas.openxmlformats.org/officeDocument/2006/relationships/notesSlide" Id="rId2"/><Relationship Target="../slideLayouts/slideLayout2.xml" Type="http://schemas.openxmlformats.org/officeDocument/2006/relationships/slideLayout" Id="rId1"/></Relationships>
</file>

<file path=ppt/slides/_rels/slide8.xml.rels><?xml version="1.0" encoding="UTF-8" standalone="yes"?><Relationships xmlns="http://schemas.openxmlformats.org/package/2006/relationships"><Relationship Target="../notesSlides/notesSlide8.xml" Type="http://schemas.openxmlformats.org/officeDocument/2006/relationships/notesSlide" Id="rId2"/><Relationship Target="../slideLayouts/slideLayout2.xml" Type="http://schemas.openxmlformats.org/officeDocument/2006/relationships/slideLayout" Id="rId1"/></Relationships>
</file>

<file path=ppt/slides/_rels/slide80.xml.rels><?xml version="1.0" encoding="UTF-8" standalone="yes"?><Relationships xmlns="http://schemas.openxmlformats.org/package/2006/relationships"><Relationship Target="../notesSlides/notesSlide80.xml" Type="http://schemas.openxmlformats.org/officeDocument/2006/relationships/notesSlide" Id="rId2"/><Relationship Target="../slideLayouts/slideLayout2.xml" Type="http://schemas.openxmlformats.org/officeDocument/2006/relationships/slideLayout" Id="rId1"/><Relationship Target="../media/image25.png" Type="http://schemas.openxmlformats.org/officeDocument/2006/relationships/image" Id="rId4"/><Relationship Target="../media/image03.png" Type="http://schemas.openxmlformats.org/officeDocument/2006/relationships/image" Id="rId3"/></Relationships>
</file>

<file path=ppt/slides/_rels/slide81.xml.rels><?xml version="1.0" encoding="UTF-8" standalone="yes"?><Relationships xmlns="http://schemas.openxmlformats.org/package/2006/relationships"><Relationship Target="../notesSlides/notesSlide81.xml" Type="http://schemas.openxmlformats.org/officeDocument/2006/relationships/notesSlide" Id="rId2"/><Relationship Target="../slideLayouts/slideLayout2.xml" Type="http://schemas.openxmlformats.org/officeDocument/2006/relationships/slideLayout" Id="rId1"/></Relationships>
</file>

<file path=ppt/slides/_rels/slide82.xml.rels><?xml version="1.0" encoding="UTF-8" standalone="yes"?><Relationships xmlns="http://schemas.openxmlformats.org/package/2006/relationships"><Relationship Target="../notesSlides/notesSlide82.xml" Type="http://schemas.openxmlformats.org/officeDocument/2006/relationships/notesSlide" Id="rId2"/><Relationship Target="../slideLayouts/slideLayout2.xml" Type="http://schemas.openxmlformats.org/officeDocument/2006/relationships/slideLayout" Id="rId1"/><Relationship Target="../media/image45.png" Type="http://schemas.openxmlformats.org/officeDocument/2006/relationships/image" Id="rId3"/></Relationships>
</file>

<file path=ppt/slides/_rels/slide83.xml.rels><?xml version="1.0" encoding="UTF-8" standalone="yes"?><Relationships xmlns="http://schemas.openxmlformats.org/package/2006/relationships"><Relationship Target="../notesSlides/notesSlide83.xml" Type="http://schemas.openxmlformats.org/officeDocument/2006/relationships/notesSlide" Id="rId2"/><Relationship Target="../slideLayouts/slideLayout2.xml" Type="http://schemas.openxmlformats.org/officeDocument/2006/relationships/slideLayout" Id="rId1"/><Relationship Target="../media/image59.png" Type="http://schemas.openxmlformats.org/officeDocument/2006/relationships/image" Id="rId3"/></Relationships>
</file>

<file path=ppt/slides/_rels/slide84.xml.rels><?xml version="1.0" encoding="UTF-8" standalone="yes"?><Relationships xmlns="http://schemas.openxmlformats.org/package/2006/relationships"><Relationship Target="../notesSlides/notesSlide84.xml" Type="http://schemas.openxmlformats.org/officeDocument/2006/relationships/notesSlide" Id="rId2"/><Relationship Target="../slideLayouts/slideLayout2.xml" Type="http://schemas.openxmlformats.org/officeDocument/2006/relationships/slideLayout" Id="rId1"/><Relationship Target="../media/image48.png" Type="http://schemas.openxmlformats.org/officeDocument/2006/relationships/image" Id="rId3"/></Relationships>
</file>

<file path=ppt/slides/_rels/slide85.xml.rels><?xml version="1.0" encoding="UTF-8" standalone="yes"?><Relationships xmlns="http://schemas.openxmlformats.org/package/2006/relationships"><Relationship Target="../notesSlides/notesSlide85.xml" Type="http://schemas.openxmlformats.org/officeDocument/2006/relationships/notesSlide" Id="rId2"/><Relationship Target="../slideLayouts/slideLayout2.xml" Type="http://schemas.openxmlformats.org/officeDocument/2006/relationships/slideLayout" Id="rId1"/><Relationship Target="../media/image58.jpg" Type="http://schemas.openxmlformats.org/officeDocument/2006/relationships/image" Id="rId3"/></Relationships>
</file>

<file path=ppt/slides/_rels/slide86.xml.rels><?xml version="1.0" encoding="UTF-8" standalone="yes"?><Relationships xmlns="http://schemas.openxmlformats.org/package/2006/relationships"><Relationship Target="../notesSlides/notesSlide86.xml" Type="http://schemas.openxmlformats.org/officeDocument/2006/relationships/notesSlide" Id="rId2"/><Relationship Target="../slideLayouts/slideLayout2.xml" Type="http://schemas.openxmlformats.org/officeDocument/2006/relationships/slideLayout" Id="rId1"/></Relationships>
</file>

<file path=ppt/slides/_rels/slide87.xml.rels><?xml version="1.0" encoding="UTF-8" standalone="yes"?><Relationships xmlns="http://schemas.openxmlformats.org/package/2006/relationships"><Relationship Target="../notesSlides/notesSlide87.xml" Type="http://schemas.openxmlformats.org/officeDocument/2006/relationships/notesSlide" Id="rId2"/><Relationship Target="../slideLayouts/slideLayout2.xml" Type="http://schemas.openxmlformats.org/officeDocument/2006/relationships/slideLayout" Id="rId1"/></Relationships>
</file>

<file path=ppt/slides/_rels/slide88.xml.rels><?xml version="1.0" encoding="UTF-8" standalone="yes"?><Relationships xmlns="http://schemas.openxmlformats.org/package/2006/relationships"><Relationship Target="../notesSlides/notesSlide88.xml" Type="http://schemas.openxmlformats.org/officeDocument/2006/relationships/notesSlide" Id="rId2"/><Relationship Target="../slideLayouts/slideLayout2.xml" Type="http://schemas.openxmlformats.org/officeDocument/2006/relationships/slideLayout" Id="rId1"/></Relationships>
</file>

<file path=ppt/slides/_rels/slide89.xml.rels><?xml version="1.0" encoding="UTF-8" standalone="yes"?><Relationships xmlns="http://schemas.openxmlformats.org/package/2006/relationships"><Relationship Target="../notesSlides/notesSlide89.xml" Type="http://schemas.openxmlformats.org/officeDocument/2006/relationships/notesSlide" Id="rId2"/><Relationship Target="../slideLayouts/slideLayout2.xml" Type="http://schemas.openxmlformats.org/officeDocument/2006/relationships/slideLayout" Id="rId1"/></Relationships>
</file>

<file path=ppt/slides/_rels/slide9.xml.rels><?xml version="1.0" encoding="UTF-8" standalone="yes"?><Relationships xmlns="http://schemas.openxmlformats.org/package/2006/relationships"><Relationship Target="../notesSlides/notesSlide9.xml" Type="http://schemas.openxmlformats.org/officeDocument/2006/relationships/notesSlide" Id="rId2"/><Relationship Target="../slideLayouts/slideLayout2.xml" Type="http://schemas.openxmlformats.org/officeDocument/2006/relationships/slideLayout" Id="rId1"/></Relationships>
</file>

<file path=ppt/slides/_rels/slide90.xml.rels><?xml version="1.0" encoding="UTF-8" standalone="yes"?><Relationships xmlns="http://schemas.openxmlformats.org/package/2006/relationships"><Relationship Target="../notesSlides/notesSlide90.xml" Type="http://schemas.openxmlformats.org/officeDocument/2006/relationships/notesSlide" Id="rId2"/><Relationship Target="../slideLayouts/slideLayout2.xml" Type="http://schemas.openxmlformats.org/officeDocument/2006/relationships/slideLayout" Id="rId1"/></Relationships>
</file>

<file path=ppt/slides/_rels/slide91.xml.rels><?xml version="1.0" encoding="UTF-8" standalone="yes"?><Relationships xmlns="http://schemas.openxmlformats.org/package/2006/relationships"><Relationship Target="../notesSlides/notesSlide91.xml" Type="http://schemas.openxmlformats.org/officeDocument/2006/relationships/notesSlide" Id="rId2"/><Relationship Target="../slideLayouts/slideLayout2.xml" Type="http://schemas.openxmlformats.org/officeDocument/2006/relationships/slideLayout" Id="rId1"/><Relationship Target="../media/image49.png" Type="http://schemas.openxmlformats.org/officeDocument/2006/relationships/image" Id="rId3"/></Relationships>
</file>

<file path=ppt/slides/_rels/slide92.xml.rels><?xml version="1.0" encoding="UTF-8" standalone="yes"?><Relationships xmlns="http://schemas.openxmlformats.org/package/2006/relationships"><Relationship Target="../notesSlides/notesSlide92.xml" Type="http://schemas.openxmlformats.org/officeDocument/2006/relationships/notesSlide" Id="rId2"/><Relationship Target="../slideLayouts/slideLayout2.xml" Type="http://schemas.openxmlformats.org/officeDocument/2006/relationships/slideLayout" Id="rId1"/></Relationships>
</file>

<file path=ppt/slides/_rels/slide93.xml.rels><?xml version="1.0" encoding="UTF-8" standalone="yes"?><Relationships xmlns="http://schemas.openxmlformats.org/package/2006/relationships"><Relationship Target="../notesSlides/notesSlide93.xml" Type="http://schemas.openxmlformats.org/officeDocument/2006/relationships/notesSlide" Id="rId2"/><Relationship Target="../slideLayouts/slideLayout2.xml" Type="http://schemas.openxmlformats.org/officeDocument/2006/relationships/slideLayout" Id="rId1"/><Relationship Target="../media/image124.png" Type="http://schemas.openxmlformats.org/officeDocument/2006/relationships/image" Id="rId3"/></Relationships>
</file>

<file path=ppt/slides/_rels/slide94.xml.rels><?xml version="1.0" encoding="UTF-8" standalone="yes"?><Relationships xmlns="http://schemas.openxmlformats.org/package/2006/relationships"><Relationship Target="../notesSlides/notesSlide94.xml" Type="http://schemas.openxmlformats.org/officeDocument/2006/relationships/notesSlide" Id="rId2"/><Relationship Target="../slideLayouts/slideLayout2.xml" Type="http://schemas.openxmlformats.org/officeDocument/2006/relationships/slideLayout" Id="rId1"/></Relationships>
</file>

<file path=ppt/slides/_rels/slide95.xml.rels><?xml version="1.0" encoding="UTF-8" standalone="yes"?><Relationships xmlns="http://schemas.openxmlformats.org/package/2006/relationships"><Relationship Target="../notesSlides/notesSlide95.xml" Type="http://schemas.openxmlformats.org/officeDocument/2006/relationships/notesSlide" Id="rId2"/><Relationship Target="../slideLayouts/slideLayout2.xml" Type="http://schemas.openxmlformats.org/officeDocument/2006/relationships/slideLayout" Id="rId1"/><Relationship Target="../media/image54.png" Type="http://schemas.openxmlformats.org/officeDocument/2006/relationships/image" Id="rId3"/></Relationships>
</file>

<file path=ppt/slides/_rels/slide96.xml.rels><?xml version="1.0" encoding="UTF-8" standalone="yes"?><Relationships xmlns="http://schemas.openxmlformats.org/package/2006/relationships"><Relationship Target="../notesSlides/notesSlide96.xml" Type="http://schemas.openxmlformats.org/officeDocument/2006/relationships/notesSlide" Id="rId2"/><Relationship Target="../slideLayouts/slideLayout2.xml" Type="http://schemas.openxmlformats.org/officeDocument/2006/relationships/slideLayout" Id="rId1"/></Relationships>
</file>

<file path=ppt/slides/_rels/slide97.xml.rels><?xml version="1.0" encoding="UTF-8" standalone="yes"?><Relationships xmlns="http://schemas.openxmlformats.org/package/2006/relationships"><Relationship Target="../notesSlides/notesSlide97.xml" Type="http://schemas.openxmlformats.org/officeDocument/2006/relationships/notesSlide" Id="rId2"/><Relationship Target="../slideLayouts/slideLayout2.xml" Type="http://schemas.openxmlformats.org/officeDocument/2006/relationships/slideLayout" Id="rId1"/></Relationships>
</file>

<file path=ppt/slides/_rels/slide98.xml.rels><?xml version="1.0" encoding="UTF-8" standalone="yes"?><Relationships xmlns="http://schemas.openxmlformats.org/package/2006/relationships"><Relationship Target="../notesSlides/notesSlide98.xml" Type="http://schemas.openxmlformats.org/officeDocument/2006/relationships/notesSlide" Id="rId2"/><Relationship Target="../slideLayouts/slideLayout2.xml" Type="http://schemas.openxmlformats.org/officeDocument/2006/relationships/slideLayout" Id="rId1"/><Relationship Target="../media/image121.png" Type="http://schemas.openxmlformats.org/officeDocument/2006/relationships/image" Id="rId3"/></Relationships>
</file>

<file path=ppt/slides/_rels/slide99.xml.rels><?xml version="1.0" encoding="UTF-8" standalone="yes"?><Relationships xmlns="http://schemas.openxmlformats.org/package/2006/relationships"><Relationship Target="../notesSlides/notesSlide99.xml" Type="http://schemas.openxmlformats.org/officeDocument/2006/relationships/notesSlide" Id="rId2"/><Relationship Target="../slideLayouts/slideLayout2.xml" Type="http://schemas.openxmlformats.org/officeDocument/2006/relationships/slideLayout" Id="rId1"/><Relationship Target="../media/image64.png" Type="http://schemas.openxmlformats.org/officeDocument/2006/relationships/image" Id="rId4"/><Relationship Target="../media/image61.png" Type="http://schemas.openxmlformats.org/officeDocument/2006/relationships/image" Id="rId3"/></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 name="Shape 60"/>
        <p:cNvGrpSpPr/>
        <p:nvPr/>
      </p:nvGrpSpPr>
      <p:grpSpPr>
        <a:xfrm>
          <a:off y="0" x="0"/>
          <a:ext cy="0" cx="0"/>
          <a:chOff y="0" x="0"/>
          <a:chExt cy="0" cx="0"/>
        </a:xfrm>
      </p:grpSpPr>
      <p:sp>
        <p:nvSpPr>
          <p:cNvPr id="61" name="Shape 61"/>
          <p:cNvSpPr txBox="1"/>
          <p:nvPr>
            <p:ph type="ctrTitle"/>
          </p:nvPr>
        </p:nvSpPr>
        <p:spPr>
          <a:xfrm>
            <a:off y="2111123" x="685800"/>
            <a:ext cy="1546500" cx="7772400"/>
          </a:xfrm>
          <a:prstGeom prst="rect">
            <a:avLst/>
          </a:prstGeom>
        </p:spPr>
        <p:txBody>
          <a:bodyPr bIns="91425" rIns="91425" lIns="91425" tIns="91425" anchor="b" anchorCtr="0">
            <a:noAutofit/>
          </a:bodyPr>
          <a:lstStyle/>
          <a:p>
            <a:pPr>
              <a:spcBef>
                <a:spcPts val="0"/>
              </a:spcBef>
              <a:buNone/>
            </a:pPr>
            <a:r>
              <a:rPr lang="en"/>
              <a:t>Lafayette Electric Vehicle 2015</a:t>
            </a:r>
          </a:p>
        </p:txBody>
      </p:sp>
      <p:sp>
        <p:nvSpPr>
          <p:cNvPr id="62" name="Shape 62"/>
          <p:cNvSpPr txBox="1"/>
          <p:nvPr>
            <p:ph idx="1" type="subTitle"/>
          </p:nvPr>
        </p:nvSpPr>
        <p:spPr>
          <a:xfrm>
            <a:off y="3786737" x="685800"/>
            <a:ext cy="1046400" cx="7772400"/>
          </a:xfrm>
          <a:prstGeom prst="rect">
            <a:avLst/>
          </a:prstGeom>
        </p:spPr>
        <p:txBody>
          <a:bodyPr bIns="91425" rIns="91425" lIns="91425" tIns="91425" anchor="t" anchorCtr="0">
            <a:noAutofit/>
          </a:bodyPr>
          <a:lstStyle/>
          <a:p>
            <a:pPr rtl="0">
              <a:spcBef>
                <a:spcPts val="0"/>
              </a:spcBef>
              <a:buNone/>
            </a:pPr>
            <a:r>
              <a:rPr lang="en"/>
              <a:t>ECE 492: Senior Design II</a:t>
            </a:r>
          </a:p>
          <a:p>
            <a:pPr rtl="0">
              <a:spcBef>
                <a:spcPts val="0"/>
              </a:spcBef>
              <a:buNone/>
            </a:pPr>
            <a:r>
              <a:rPr lang="en"/>
              <a:t>Morning Critical Design Review </a:t>
            </a:r>
          </a:p>
          <a:p>
            <a:pPr rtl="0">
              <a:spcBef>
                <a:spcPts val="0"/>
              </a:spcBef>
              <a:buNone/>
            </a:pPr>
            <a:r>
              <a:rPr lang="en"/>
              <a:t>March 11, 2015</a:t>
            </a:r>
          </a:p>
          <a:p>
            <a:pPr rtl="0">
              <a:spcBef>
                <a:spcPts val="0"/>
              </a:spcBef>
              <a:buNone/>
            </a:pPr>
            <a:r>
              <a:rPr lang="en"/>
              <a:t>Hugel 100</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 name="Shape 114"/>
        <p:cNvGrpSpPr/>
        <p:nvPr/>
      </p:nvGrpSpPr>
      <p:grpSpPr>
        <a:xfrm>
          <a:off y="0" x="0"/>
          <a:ext cy="0" cx="0"/>
          <a:chOff y="0" x="0"/>
          <a:chExt cy="0" cx="0"/>
        </a:xfrm>
      </p:grpSpPr>
      <p:sp>
        <p:nvSpPr>
          <p:cNvPr id="115" name="Shape 11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116" name="Shape 116"/>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AutoNum type="arabicPeriod"/>
            </a:pPr>
            <a:r>
              <a:rPr sz="2400" lang="en"/>
              <a:t>Meet the Morning Teams</a:t>
            </a:r>
          </a:p>
          <a:p>
            <a:pPr rtl="0" lvl="0" indent="-381000" marL="457200">
              <a:spcBef>
                <a:spcPts val="0"/>
              </a:spcBef>
              <a:buClr>
                <a:schemeClr val="dk1"/>
              </a:buClr>
              <a:buSzPct val="100000"/>
              <a:buFont typeface="Arial"/>
              <a:buAutoNum type="arabicPeriod"/>
            </a:pPr>
            <a:r>
              <a:rPr sz="2400" lang="en"/>
              <a:t>Introduction: Motivation</a:t>
            </a:r>
          </a:p>
          <a:p>
            <a:pPr rtl="0" lvl="0" indent="-381000" marL="457200">
              <a:spcBef>
                <a:spcPts val="0"/>
              </a:spcBef>
              <a:buClr>
                <a:schemeClr val="dk1"/>
              </a:buClr>
              <a:buSzPct val="100000"/>
              <a:buFont typeface="Arial"/>
              <a:buAutoNum type="arabicPeriod"/>
            </a:pPr>
            <a:r>
              <a:rPr sz="2400" lang="en"/>
              <a:t>Interface Control</a:t>
            </a:r>
          </a:p>
          <a:p>
            <a:pPr rtl="0" lvl="1" indent="-381000" marL="914400">
              <a:spcBef>
                <a:spcPts val="0"/>
              </a:spcBef>
              <a:buClr>
                <a:srgbClr val="980000"/>
              </a:buClr>
              <a:buSzPct val="80000"/>
              <a:buFont typeface="Arial"/>
              <a:buAutoNum type="alphaLcPeriod"/>
            </a:pPr>
            <a:r>
              <a:rPr b="1" lang="en">
                <a:solidFill>
                  <a:srgbClr val="980000"/>
                </a:solidFill>
              </a:rPr>
              <a:t>System Assemblies Layout/Interfaces (Car)</a:t>
            </a:r>
          </a:p>
          <a:p>
            <a:pPr rtl="0" lvl="1" indent="-381000" marL="914400">
              <a:spcBef>
                <a:spcPts val="0"/>
              </a:spcBef>
              <a:buClr>
                <a:schemeClr val="dk1"/>
              </a:buClr>
              <a:buSzPct val="80000"/>
              <a:buFont typeface="Arial"/>
              <a:buAutoNum type="alphaLcPeriod"/>
            </a:pPr>
            <a:r>
              <a:rPr lang="en"/>
              <a:t>System Assemblies Layout/Interfaces (Rack)</a:t>
            </a:r>
          </a:p>
          <a:p>
            <a:pPr rtl="0" lvl="1" indent="-381000" marL="914400">
              <a:spcBef>
                <a:spcPts val="0"/>
              </a:spcBef>
              <a:buClr>
                <a:schemeClr val="dk1"/>
              </a:buClr>
              <a:buSzPct val="80000"/>
              <a:buFont typeface="Arial"/>
              <a:buAutoNum type="alphaLcPeriod"/>
            </a:pPr>
            <a:r>
              <a:rPr lang="en"/>
              <a:t>Interconnects</a:t>
            </a:r>
          </a:p>
          <a:p>
            <a:pPr rtl="0" lvl="1" indent="-381000" marL="914400">
              <a:spcBef>
                <a:spcPts val="0"/>
              </a:spcBef>
              <a:buClr>
                <a:schemeClr val="dk1"/>
              </a:buClr>
              <a:buSzPct val="80000"/>
              <a:buFont typeface="Arial"/>
              <a:buAutoNum type="alphaLcPeriod"/>
            </a:pPr>
            <a:r>
              <a:rPr lang="en"/>
              <a:t>Panel Drawings and Hubs</a:t>
            </a:r>
          </a:p>
          <a:p>
            <a:pPr rtl="0" lvl="0" indent="-381000" marL="457200">
              <a:spcBef>
                <a:spcPts val="0"/>
              </a:spcBef>
              <a:buClr>
                <a:schemeClr val="dk1"/>
              </a:buClr>
              <a:buSzPct val="100000"/>
              <a:buFont typeface="Arial"/>
              <a:buAutoNum type="arabicPeriod"/>
            </a:pPr>
            <a:r>
              <a:rPr sz="2400" lang="en"/>
              <a:t>Grounded Low Voltage (GLV)</a:t>
            </a:r>
          </a:p>
          <a:p>
            <a:pPr rtl="0" lvl="1" indent="-381000" marL="914400">
              <a:spcBef>
                <a:spcPts val="0"/>
              </a:spcBef>
              <a:buClr>
                <a:schemeClr val="dk1"/>
              </a:buClr>
              <a:buSzPct val="80000"/>
              <a:buFont typeface="Arial"/>
              <a:buAutoNum type="alphaLcPeriod"/>
            </a:pPr>
            <a:r>
              <a:rPr lang="en"/>
              <a:t>Safety Loop</a:t>
            </a:r>
          </a:p>
          <a:p>
            <a:pPr rtl="0" lvl="1" indent="-381000" marL="914400">
              <a:spcBef>
                <a:spcPts val="0"/>
              </a:spcBef>
              <a:buClr>
                <a:schemeClr val="dk1"/>
              </a:buClr>
              <a:buSzPct val="80000"/>
              <a:buFont typeface="Arial"/>
              <a:buAutoNum type="alphaLcPeriod"/>
            </a:pPr>
            <a:r>
              <a:rPr lang="en"/>
              <a:t>GLV Power</a:t>
            </a:r>
          </a:p>
          <a:p>
            <a:pPr rtl="0" lvl="1" indent="-381000" marL="914400">
              <a:spcBef>
                <a:spcPts val="0"/>
              </a:spcBef>
              <a:buClr>
                <a:schemeClr val="dk1"/>
              </a:buClr>
              <a:buSzPct val="80000"/>
              <a:buFont typeface="Arial"/>
              <a:buAutoNum type="alphaLcPeriod"/>
            </a:pPr>
            <a:r>
              <a:rPr lang="en"/>
              <a:t>VCI</a:t>
            </a:r>
          </a:p>
          <a:p>
            <a:pPr rtl="0" lvl="1" indent="-381000" marL="914400">
              <a:spcBef>
                <a:spcPts val="0"/>
              </a:spcBef>
              <a:buClr>
                <a:schemeClr val="dk1"/>
              </a:buClr>
              <a:buSzPct val="80000"/>
              <a:buFont typeface="Arial"/>
              <a:buAutoNum type="alphaLcPeriod"/>
            </a:pPr>
            <a:r>
              <a:rPr lang="en"/>
              <a:t>TSI</a:t>
            </a:r>
          </a:p>
          <a:p>
            <a:pPr rtl="0" lvl="0" indent="0" marL="0">
              <a:spcBef>
                <a:spcPts val="0"/>
              </a:spcBef>
              <a:buNone/>
            </a:pPr>
            <a:r>
              <a:rPr sz="2400" lang="en"/>
              <a:t>5.  GLV BOM and Budget</a:t>
            </a:r>
          </a:p>
        </p:txBody>
      </p:sp>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2" name="Shape 772"/>
        <p:cNvGrpSpPr/>
        <p:nvPr/>
      </p:nvGrpSpPr>
      <p:grpSpPr>
        <a:xfrm>
          <a:off y="0" x="0"/>
          <a:ext cy="0" cx="0"/>
          <a:chOff y="0" x="0"/>
          <a:chExt cy="0" cx="0"/>
        </a:xfrm>
      </p:grpSpPr>
      <p:sp>
        <p:nvSpPr>
          <p:cNvPr id="773" name="Shape 77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 Cont.</a:t>
            </a:r>
          </a:p>
        </p:txBody>
      </p:sp>
      <p:sp>
        <p:nvSpPr>
          <p:cNvPr id="774" name="Shape 774"/>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419100" marL="457200">
              <a:spcBef>
                <a:spcPts val="0"/>
              </a:spcBef>
              <a:buClr>
                <a:srgbClr val="000000"/>
              </a:buClr>
              <a:buSzPct val="100000"/>
              <a:buFont typeface="Arial"/>
              <a:buAutoNum startAt="5" type="arabicPeriod"/>
            </a:pPr>
            <a:r>
              <a:rPr lang="en"/>
              <a:t>Tractive System Voltage (TSV)</a:t>
            </a:r>
          </a:p>
          <a:p>
            <a:pPr rtl="0" lvl="1" indent="-381000" marL="914400">
              <a:spcBef>
                <a:spcPts val="0"/>
              </a:spcBef>
              <a:buClr>
                <a:schemeClr val="dk1"/>
              </a:buClr>
              <a:buSzPct val="80000"/>
              <a:buFont typeface="Arial"/>
              <a:buAutoNum type="alphaLcPeriod"/>
            </a:pPr>
            <a:r>
              <a:rPr lang="en"/>
              <a:t>Overview</a:t>
            </a:r>
          </a:p>
          <a:p>
            <a:pPr rtl="0" lvl="1" indent="-381000" marL="914400">
              <a:spcBef>
                <a:spcPts val="0"/>
              </a:spcBef>
              <a:buClr>
                <a:schemeClr val="dk1"/>
              </a:buClr>
              <a:buSzPct val="80000"/>
              <a:buFont typeface="Arial"/>
              <a:buAutoNum type="alphaLcPeriod"/>
            </a:pPr>
            <a:r>
              <a:rPr lang="en"/>
              <a:t>Safety</a:t>
            </a:r>
          </a:p>
          <a:p>
            <a:pPr rtl="0" lvl="1" indent="-381000" marL="914400">
              <a:spcBef>
                <a:spcPts val="0"/>
              </a:spcBef>
              <a:buClr>
                <a:schemeClr val="dk1"/>
              </a:buClr>
              <a:buSzPct val="80000"/>
              <a:buFont typeface="Arial"/>
              <a:buAutoNum type="alphaLcPeriod"/>
            </a:pPr>
            <a:r>
              <a:rPr lang="en">
                <a:solidFill>
                  <a:srgbClr val="980000"/>
                </a:solidFill>
              </a:rPr>
              <a:t>Mechanical</a:t>
            </a:r>
          </a:p>
          <a:p>
            <a:pPr rtl="0" lvl="1" indent="-381000" marL="914400">
              <a:spcBef>
                <a:spcPts val="0"/>
              </a:spcBef>
              <a:buClr>
                <a:schemeClr val="dk1"/>
              </a:buClr>
              <a:buSzPct val="80000"/>
              <a:buFont typeface="Arial"/>
              <a:buAutoNum type="alphaLcPeriod"/>
            </a:pPr>
            <a:r>
              <a:rPr lang="en"/>
              <a:t>PacMan System</a:t>
            </a:r>
          </a:p>
          <a:p>
            <a:pPr rtl="0" lvl="1" indent="-381000" marL="914400">
              <a:spcBef>
                <a:spcPts val="0"/>
              </a:spcBef>
              <a:buClr>
                <a:schemeClr val="dk1"/>
              </a:buClr>
              <a:buSzPct val="80000"/>
              <a:buFont typeface="Arial"/>
              <a:buAutoNum type="alphaLcPeriod"/>
            </a:pPr>
            <a:r>
              <a:rPr lang="en"/>
              <a:t>Charging</a:t>
            </a:r>
          </a:p>
          <a:p>
            <a:pPr rtl="0" lvl="1" indent="-381000" marL="914400">
              <a:spcBef>
                <a:spcPts val="0"/>
              </a:spcBef>
              <a:buClr>
                <a:schemeClr val="dk1"/>
              </a:buClr>
              <a:buSzPct val="80000"/>
              <a:buFont typeface="Arial"/>
              <a:buAutoNum type="alphaLcPeriod"/>
            </a:pPr>
            <a:r>
              <a:rPr lang="en"/>
              <a:t>AMS</a:t>
            </a:r>
          </a:p>
          <a:p>
            <a:pPr rtl="0" lvl="1" indent="-381000" marL="914400">
              <a:spcBef>
                <a:spcPts val="0"/>
              </a:spcBef>
              <a:buClr>
                <a:schemeClr val="dk1"/>
              </a:buClr>
              <a:buSzPct val="80000"/>
              <a:buFont typeface="Arial"/>
              <a:buAutoNum type="alphaLcPeriod"/>
            </a:pPr>
            <a:r>
              <a:rPr lang="en"/>
              <a:t>BoB</a:t>
            </a:r>
          </a:p>
          <a:p>
            <a:pPr rtl="0" lvl="1" indent="-381000" marL="914400">
              <a:spcBef>
                <a:spcPts val="0"/>
              </a:spcBef>
              <a:buClr>
                <a:schemeClr val="dk1"/>
              </a:buClr>
              <a:buSzPct val="80000"/>
              <a:buFont typeface="Arial"/>
              <a:buAutoNum type="alphaLcPeriod"/>
            </a:pPr>
            <a:r>
              <a:rPr lang="en"/>
              <a:t>Acceptance Testing</a:t>
            </a:r>
          </a:p>
          <a:p>
            <a:pPr rtl="0" lvl="1" indent="-381000" marL="914400">
              <a:spcBef>
                <a:spcPts val="0"/>
              </a:spcBef>
              <a:buClr>
                <a:schemeClr val="dk1"/>
              </a:buClr>
              <a:buSzPct val="80000"/>
              <a:buFont typeface="Arial"/>
              <a:buAutoNum type="alphaLcPeriod"/>
            </a:pPr>
            <a:r>
              <a:rPr lang="en"/>
              <a:t>Maintenance</a:t>
            </a:r>
          </a:p>
          <a:p>
            <a:pPr rtl="0" lvl="0" indent="0" marL="0">
              <a:spcBef>
                <a:spcPts val="0"/>
              </a:spcBef>
              <a:buNone/>
            </a:pPr>
            <a:r>
              <a:rPr sz="2400" lang="en"/>
              <a:t>6.  Out of Scope: LFEV-2016</a:t>
            </a:r>
          </a:p>
          <a:p>
            <a:pPr rtl="0" lvl="0" indent="0" marL="0">
              <a:spcBef>
                <a:spcPts val="0"/>
              </a:spcBef>
              <a:buNone/>
            </a:pPr>
            <a:r>
              <a:rPr sz="2400" lang="en"/>
              <a:t>7.  Conclusion</a:t>
            </a:r>
          </a:p>
        </p:txBody>
      </p:sp>
    </p:spTree>
  </p:cSld>
  <p:clrMapOvr>
    <a:masterClrMapping/>
  </p:clrMapOvr>
  <p:transition spd="slow">
    <p:cut/>
  </p:transition>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8" name="Shape 778"/>
        <p:cNvGrpSpPr/>
        <p:nvPr/>
      </p:nvGrpSpPr>
      <p:grpSpPr>
        <a:xfrm>
          <a:off y="0" x="0"/>
          <a:ext cy="0" cx="0"/>
          <a:chOff y="0" x="0"/>
          <a:chExt cy="0" cx="0"/>
        </a:xfrm>
      </p:grpSpPr>
      <p:sp>
        <p:nvSpPr>
          <p:cNvPr id="779" name="Shape 779"/>
          <p:cNvSpPr txBox="1"/>
          <p:nvPr>
            <p:ph type="title"/>
          </p:nvPr>
        </p:nvSpPr>
        <p:spPr>
          <a:xfrm>
            <a:off y="274632" x="457200"/>
            <a:ext cy="1019699" cx="8229600"/>
          </a:xfrm>
          <a:prstGeom prst="rect">
            <a:avLst/>
          </a:prstGeom>
        </p:spPr>
        <p:txBody>
          <a:bodyPr bIns="91425" rIns="91425" lIns="91425" tIns="91425" anchor="b" anchorCtr="0">
            <a:noAutofit/>
          </a:bodyPr>
          <a:lstStyle/>
          <a:p>
            <a:pPr lvl="0">
              <a:spcBef>
                <a:spcPts val="0"/>
              </a:spcBef>
              <a:buNone/>
            </a:pPr>
            <a:r>
              <a:rPr sz="3000" lang="en"/>
              <a:t>Mechanical Objectives</a:t>
            </a:r>
          </a:p>
        </p:txBody>
      </p:sp>
      <p:sp>
        <p:nvSpPr>
          <p:cNvPr id="780" name="Shape 780"/>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acceleration requirements</a:t>
            </a:r>
          </a:p>
          <a:p>
            <a:pPr rtl="0" lvl="0" indent="-419100" marL="457200">
              <a:spcBef>
                <a:spcPts val="0"/>
              </a:spcBef>
              <a:buClr>
                <a:schemeClr val="dk1"/>
              </a:buClr>
              <a:buSzPct val="100000"/>
              <a:buFont typeface="Arial"/>
              <a:buChar char="-"/>
            </a:pPr>
            <a:r>
              <a:rPr lang="en"/>
              <a:t>splash proof</a:t>
            </a:r>
          </a:p>
          <a:p>
            <a:pPr rtl="0" lvl="0" indent="-419100" marL="457200">
              <a:spcBef>
                <a:spcPts val="0"/>
              </a:spcBef>
              <a:buClr>
                <a:schemeClr val="dk1"/>
              </a:buClr>
              <a:buSzPct val="100000"/>
              <a:buFont typeface="Arial"/>
              <a:buChar char="-"/>
            </a:pPr>
            <a:r>
              <a:rPr lang="en"/>
              <a:t>internal wall</a:t>
            </a:r>
          </a:p>
          <a:p>
            <a:pPr rtl="0" lvl="0" indent="-419100" marL="457200">
              <a:spcBef>
                <a:spcPts val="0"/>
              </a:spcBef>
              <a:buClr>
                <a:schemeClr val="dk1"/>
              </a:buClr>
              <a:buSzPct val="100000"/>
              <a:buFont typeface="Arial"/>
              <a:buChar char="-"/>
            </a:pPr>
            <a:r>
              <a:rPr lang="en"/>
              <a:t>vibration</a:t>
            </a:r>
          </a:p>
          <a:p>
            <a:pPr lvl="0" indent="-419100" marL="457200">
              <a:spcBef>
                <a:spcPts val="0"/>
              </a:spcBef>
              <a:buClr>
                <a:schemeClr val="dk1"/>
              </a:buClr>
              <a:buSzPct val="100000"/>
              <a:buFont typeface="Arial"/>
              <a:buChar char="-"/>
            </a:pPr>
            <a:r>
              <a:rPr lang="en"/>
              <a:t>galvanic isolation</a:t>
            </a:r>
          </a:p>
        </p:txBody>
      </p:sp>
    </p:spTree>
  </p:cSld>
  <p:clrMapOvr>
    <a:masterClrMapping/>
  </p:clrMapOvr>
  <p:transition spd="slow">
    <p:cut/>
  </p:transition>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4" name="Shape 784"/>
        <p:cNvGrpSpPr/>
        <p:nvPr/>
      </p:nvGrpSpPr>
      <p:grpSpPr>
        <a:xfrm>
          <a:off y="0" x="0"/>
          <a:ext cy="0" cx="0"/>
          <a:chOff y="0" x="0"/>
          <a:chExt cy="0" cx="0"/>
        </a:xfrm>
      </p:grpSpPr>
      <p:sp>
        <p:nvSpPr>
          <p:cNvPr id="785" name="Shape 785"/>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Mechanical- Frame/External Casing</a:t>
            </a:r>
          </a:p>
        </p:txBody>
      </p:sp>
      <p:sp>
        <p:nvSpPr>
          <p:cNvPr id="786" name="Shape 78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Rigid 8020 Aluminum External Frame</a:t>
            </a:r>
          </a:p>
        </p:txBody>
      </p:sp>
      <p:pic>
        <p:nvPicPr>
          <p:cNvPr id="787" name="Shape 787"/>
          <p:cNvPicPr preferRelativeResize="0"/>
          <p:nvPr/>
        </p:nvPicPr>
        <p:blipFill>
          <a:blip r:embed="rId3">
            <a:alphaModFix/>
          </a:blip>
          <a:stretch>
            <a:fillRect/>
          </a:stretch>
        </p:blipFill>
        <p:spPr>
          <a:xfrm>
            <a:off y="2423600" x="458686"/>
            <a:ext cy="3159350" cx="3851189"/>
          </a:xfrm>
          <a:prstGeom prst="rect">
            <a:avLst/>
          </a:prstGeom>
          <a:noFill/>
          <a:ln>
            <a:noFill/>
          </a:ln>
        </p:spPr>
      </p:pic>
      <p:pic>
        <p:nvPicPr>
          <p:cNvPr id="788" name="Shape 788"/>
          <p:cNvPicPr preferRelativeResize="0"/>
          <p:nvPr/>
        </p:nvPicPr>
        <p:blipFill>
          <a:blip r:embed="rId4">
            <a:alphaModFix/>
          </a:blip>
          <a:stretch>
            <a:fillRect/>
          </a:stretch>
        </p:blipFill>
        <p:spPr>
          <a:xfrm>
            <a:off y="2423600" x="4699525"/>
            <a:ext cy="3159350" cx="4141650"/>
          </a:xfrm>
          <a:prstGeom prst="rect">
            <a:avLst/>
          </a:prstGeom>
          <a:noFill/>
          <a:ln>
            <a:noFill/>
          </a:ln>
        </p:spPr>
      </p:pic>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2" name="Shape 792"/>
        <p:cNvGrpSpPr/>
        <p:nvPr/>
      </p:nvGrpSpPr>
      <p:grpSpPr>
        <a:xfrm>
          <a:off y="0" x="0"/>
          <a:ext cy="0" cx="0"/>
          <a:chOff y="0" x="0"/>
          <a:chExt cy="0" cx="0"/>
        </a:xfrm>
      </p:grpSpPr>
      <p:sp>
        <p:nvSpPr>
          <p:cNvPr id="793" name="Shape 793"/>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Mechanical- Frame/External Casing</a:t>
            </a:r>
          </a:p>
        </p:txBody>
      </p:sp>
      <p:sp>
        <p:nvSpPr>
          <p:cNvPr id="794" name="Shape 794"/>
          <p:cNvSpPr txBox="1"/>
          <p:nvPr>
            <p:ph idx="1" type="body"/>
          </p:nvPr>
        </p:nvSpPr>
        <p:spPr>
          <a:xfrm>
            <a:off y="1294233" x="458675"/>
            <a:ext cy="4967700" cx="8229600"/>
          </a:xfrm>
          <a:prstGeom prst="rect">
            <a:avLst/>
          </a:prstGeom>
        </p:spPr>
        <p:txBody>
          <a:bodyPr bIns="91425" rIns="91425" lIns="91425" tIns="91425" anchor="t" anchorCtr="0">
            <a:noAutofit/>
          </a:bodyPr>
          <a:lstStyle/>
          <a:p>
            <a:pPr>
              <a:spcBef>
                <a:spcPts val="0"/>
              </a:spcBef>
              <a:buNone/>
            </a:pPr>
            <a:r>
              <a:rPr lang="en"/>
              <a:t>-Removable Top For Quick Battery/BMS Access</a:t>
            </a:r>
          </a:p>
        </p:txBody>
      </p:sp>
      <p:pic>
        <p:nvPicPr>
          <p:cNvPr id="795" name="Shape 795"/>
          <p:cNvPicPr preferRelativeResize="0"/>
          <p:nvPr/>
        </p:nvPicPr>
        <p:blipFill>
          <a:blip r:embed="rId3">
            <a:alphaModFix/>
          </a:blip>
          <a:stretch>
            <a:fillRect/>
          </a:stretch>
        </p:blipFill>
        <p:spPr>
          <a:xfrm>
            <a:off y="2182424" x="2224174"/>
            <a:ext cy="3623200" cx="5016349"/>
          </a:xfrm>
          <a:prstGeom prst="rect">
            <a:avLst/>
          </a:prstGeom>
          <a:noFill/>
          <a:ln>
            <a:noFill/>
          </a:ln>
        </p:spPr>
      </p:pic>
    </p:spTree>
  </p:cSld>
  <p:clrMapOvr>
    <a:masterClrMapping/>
  </p:clrMapOvr>
  <p:transition spd="slow">
    <p:cut/>
  </p:transition>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9" name="Shape 799"/>
        <p:cNvGrpSpPr/>
        <p:nvPr/>
      </p:nvGrpSpPr>
      <p:grpSpPr>
        <a:xfrm>
          <a:off y="0" x="0"/>
          <a:ext cy="0" cx="0"/>
          <a:chOff y="0" x="0"/>
          <a:chExt cy="0" cx="0"/>
        </a:xfrm>
      </p:grpSpPr>
      <p:sp>
        <p:nvSpPr>
          <p:cNvPr id="800" name="Shape 800"/>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Mechanical- Frame/External Casing</a:t>
            </a:r>
          </a:p>
        </p:txBody>
      </p:sp>
      <p:sp>
        <p:nvSpPr>
          <p:cNvPr id="801" name="Shape 801"/>
          <p:cNvSpPr txBox="1"/>
          <p:nvPr>
            <p:ph idx="1" type="body"/>
          </p:nvPr>
        </p:nvSpPr>
        <p:spPr>
          <a:xfrm>
            <a:off y="1294233" x="458675"/>
            <a:ext cy="4967700" cx="8229600"/>
          </a:xfrm>
          <a:prstGeom prst="rect">
            <a:avLst/>
          </a:prstGeom>
        </p:spPr>
        <p:txBody>
          <a:bodyPr bIns="91425" rIns="91425" lIns="91425" tIns="91425" anchor="t" anchorCtr="0">
            <a:noAutofit/>
          </a:bodyPr>
          <a:lstStyle/>
          <a:p>
            <a:pPr>
              <a:spcBef>
                <a:spcPts val="0"/>
              </a:spcBef>
              <a:buNone/>
            </a:pPr>
            <a:r>
              <a:rPr lang="en"/>
              <a:t>-Splash Resistant Ventilation</a:t>
            </a:r>
          </a:p>
        </p:txBody>
      </p:sp>
      <p:pic>
        <p:nvPicPr>
          <p:cNvPr id="802" name="Shape 802"/>
          <p:cNvPicPr preferRelativeResize="0"/>
          <p:nvPr/>
        </p:nvPicPr>
        <p:blipFill>
          <a:blip r:embed="rId3">
            <a:alphaModFix/>
          </a:blip>
          <a:stretch>
            <a:fillRect/>
          </a:stretch>
        </p:blipFill>
        <p:spPr>
          <a:xfrm>
            <a:off y="2146823" x="2035413"/>
            <a:ext cy="4051924" cx="5073175"/>
          </a:xfrm>
          <a:prstGeom prst="rect">
            <a:avLst/>
          </a:prstGeom>
          <a:noFill/>
          <a:ln>
            <a:noFill/>
          </a:ln>
        </p:spPr>
      </p:pic>
    </p:spTree>
  </p:cSld>
  <p:clrMapOvr>
    <a:masterClrMapping/>
  </p:clrMapOvr>
  <p:transition spd="slow">
    <p:cut/>
  </p:transition>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6" name="Shape 806"/>
        <p:cNvGrpSpPr/>
        <p:nvPr/>
      </p:nvGrpSpPr>
      <p:grpSpPr>
        <a:xfrm>
          <a:off y="0" x="0"/>
          <a:ext cy="0" cx="0"/>
          <a:chOff y="0" x="0"/>
          <a:chExt cy="0" cx="0"/>
        </a:xfrm>
      </p:grpSpPr>
      <p:sp>
        <p:nvSpPr>
          <p:cNvPr id="807" name="Shape 80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Cell Restraint  </a:t>
            </a:r>
          </a:p>
        </p:txBody>
      </p:sp>
      <p:pic>
        <p:nvPicPr>
          <p:cNvPr id="808" name="Shape 808"/>
          <p:cNvPicPr preferRelativeResize="0"/>
          <p:nvPr/>
        </p:nvPicPr>
        <p:blipFill>
          <a:blip r:embed="rId3">
            <a:alphaModFix/>
          </a:blip>
          <a:stretch>
            <a:fillRect/>
          </a:stretch>
        </p:blipFill>
        <p:spPr>
          <a:xfrm>
            <a:off y="1417833" x="457200"/>
            <a:ext cy="3241250" cx="4088074"/>
          </a:xfrm>
          <a:prstGeom prst="rect">
            <a:avLst/>
          </a:prstGeom>
          <a:noFill/>
          <a:ln>
            <a:noFill/>
          </a:ln>
        </p:spPr>
      </p:pic>
      <p:pic>
        <p:nvPicPr>
          <p:cNvPr id="809" name="Shape 809"/>
          <p:cNvPicPr preferRelativeResize="0"/>
          <p:nvPr/>
        </p:nvPicPr>
        <p:blipFill>
          <a:blip r:embed="rId4">
            <a:alphaModFix/>
          </a:blip>
          <a:stretch>
            <a:fillRect/>
          </a:stretch>
        </p:blipFill>
        <p:spPr>
          <a:xfrm>
            <a:off y="1417833" x="4598725"/>
            <a:ext cy="3241250" cx="4088074"/>
          </a:xfrm>
          <a:prstGeom prst="rect">
            <a:avLst/>
          </a:prstGeom>
          <a:noFill/>
          <a:ln>
            <a:noFill/>
          </a:ln>
        </p:spPr>
      </p:pic>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3" name="Shape 813"/>
        <p:cNvGrpSpPr/>
        <p:nvPr/>
      </p:nvGrpSpPr>
      <p:grpSpPr>
        <a:xfrm>
          <a:off y="0" x="0"/>
          <a:ext cy="0" cx="0"/>
          <a:chOff y="0" x="0"/>
          <a:chExt cy="0" cx="0"/>
        </a:xfrm>
      </p:grpSpPr>
      <p:pic>
        <p:nvPicPr>
          <p:cNvPr id="814" name="Shape 814"/>
          <p:cNvPicPr preferRelativeResize="0"/>
          <p:nvPr/>
        </p:nvPicPr>
        <p:blipFill>
          <a:blip r:embed="rId3">
            <a:alphaModFix/>
          </a:blip>
          <a:stretch>
            <a:fillRect/>
          </a:stretch>
        </p:blipFill>
        <p:spPr>
          <a:xfrm>
            <a:off y="1646433" x="457200"/>
            <a:ext cy="3232349" cx="4067999"/>
          </a:xfrm>
          <a:prstGeom prst="rect">
            <a:avLst/>
          </a:prstGeom>
          <a:noFill/>
          <a:ln>
            <a:noFill/>
          </a:ln>
        </p:spPr>
      </p:pic>
      <p:pic>
        <p:nvPicPr>
          <p:cNvPr id="815" name="Shape 815"/>
          <p:cNvPicPr preferRelativeResize="0"/>
          <p:nvPr/>
        </p:nvPicPr>
        <p:blipFill>
          <a:blip r:embed="rId4">
            <a:alphaModFix/>
          </a:blip>
          <a:stretch>
            <a:fillRect/>
          </a:stretch>
        </p:blipFill>
        <p:spPr>
          <a:xfrm>
            <a:off y="1646558" x="4618800"/>
            <a:ext cy="3232343" cx="4067999"/>
          </a:xfrm>
          <a:prstGeom prst="rect">
            <a:avLst/>
          </a:prstGeom>
          <a:noFill/>
          <a:ln>
            <a:noFill/>
          </a:ln>
        </p:spPr>
      </p:pic>
      <p:sp>
        <p:nvSpPr>
          <p:cNvPr id="816" name="Shape 81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Top Bars</a:t>
            </a:r>
          </a:p>
        </p:txBody>
      </p:sp>
    </p:spTree>
  </p:cSld>
  <p:clrMapOvr>
    <a:masterClrMapping/>
  </p:clrMapOvr>
  <p:transition spd="slow">
    <p:cut/>
  </p:transition>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0" name="Shape 820"/>
        <p:cNvGrpSpPr/>
        <p:nvPr/>
      </p:nvGrpSpPr>
      <p:grpSpPr>
        <a:xfrm>
          <a:off y="0" x="0"/>
          <a:ext cy="0" cx="0"/>
          <a:chOff y="0" x="0"/>
          <a:chExt cy="0" cx="0"/>
        </a:xfrm>
      </p:grpSpPr>
      <p:sp>
        <p:nvSpPr>
          <p:cNvPr id="821" name="Shape 82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Side Bars</a:t>
            </a:r>
          </a:p>
        </p:txBody>
      </p:sp>
      <p:pic>
        <p:nvPicPr>
          <p:cNvPr id="822" name="Shape 822"/>
          <p:cNvPicPr preferRelativeResize="0"/>
          <p:nvPr/>
        </p:nvPicPr>
        <p:blipFill>
          <a:blip r:embed="rId3">
            <a:alphaModFix/>
          </a:blip>
          <a:stretch>
            <a:fillRect/>
          </a:stretch>
        </p:blipFill>
        <p:spPr>
          <a:xfrm>
            <a:off y="1417833" x="457199"/>
            <a:ext cy="3250174" cx="4090473"/>
          </a:xfrm>
          <a:prstGeom prst="rect">
            <a:avLst/>
          </a:prstGeom>
          <a:noFill/>
          <a:ln>
            <a:noFill/>
          </a:ln>
        </p:spPr>
      </p:pic>
      <p:pic>
        <p:nvPicPr>
          <p:cNvPr id="823" name="Shape 823"/>
          <p:cNvPicPr preferRelativeResize="0"/>
          <p:nvPr/>
        </p:nvPicPr>
        <p:blipFill>
          <a:blip r:embed="rId4">
            <a:alphaModFix/>
          </a:blip>
          <a:stretch>
            <a:fillRect/>
          </a:stretch>
        </p:blipFill>
        <p:spPr>
          <a:xfrm>
            <a:off y="1417833" x="4596325"/>
            <a:ext cy="3250156" cx="4090473"/>
          </a:xfrm>
          <a:prstGeom prst="rect">
            <a:avLst/>
          </a:prstGeom>
          <a:noFill/>
          <a:ln>
            <a:noFill/>
          </a:ln>
        </p:spPr>
      </p:pic>
    </p:spTree>
  </p:cSld>
  <p:clrMapOvr>
    <a:masterClrMapping/>
  </p:clrMapOvr>
  <p:transition spd="slow">
    <p:cut/>
  </p:transition>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7" name="Shape 827"/>
        <p:cNvGrpSpPr/>
        <p:nvPr/>
      </p:nvGrpSpPr>
      <p:grpSpPr>
        <a:xfrm>
          <a:off y="0" x="0"/>
          <a:ext cy="0" cx="0"/>
          <a:chOff y="0" x="0"/>
          <a:chExt cy="0" cx="0"/>
        </a:xfrm>
      </p:grpSpPr>
      <p:sp>
        <p:nvSpPr>
          <p:cNvPr id="828" name="Shape 82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End Plates</a:t>
            </a:r>
          </a:p>
        </p:txBody>
      </p:sp>
      <p:pic>
        <p:nvPicPr>
          <p:cNvPr id="829" name="Shape 829"/>
          <p:cNvPicPr preferRelativeResize="0"/>
          <p:nvPr/>
        </p:nvPicPr>
        <p:blipFill>
          <a:blip r:embed="rId3">
            <a:alphaModFix/>
          </a:blip>
          <a:stretch>
            <a:fillRect/>
          </a:stretch>
        </p:blipFill>
        <p:spPr>
          <a:xfrm>
            <a:off y="1417833" x="457200"/>
            <a:ext cy="3250189" cx="4090473"/>
          </a:xfrm>
          <a:prstGeom prst="rect">
            <a:avLst/>
          </a:prstGeom>
          <a:noFill/>
          <a:ln>
            <a:noFill/>
          </a:ln>
        </p:spPr>
      </p:pic>
      <p:pic>
        <p:nvPicPr>
          <p:cNvPr id="830" name="Shape 830"/>
          <p:cNvPicPr preferRelativeResize="0"/>
          <p:nvPr/>
        </p:nvPicPr>
        <p:blipFill>
          <a:blip r:embed="rId4">
            <a:alphaModFix/>
          </a:blip>
          <a:stretch>
            <a:fillRect/>
          </a:stretch>
        </p:blipFill>
        <p:spPr>
          <a:xfrm>
            <a:off y="1417833" x="4596325"/>
            <a:ext cy="3250174" cx="4090473"/>
          </a:xfrm>
          <a:prstGeom prst="rect">
            <a:avLst/>
          </a:prstGeom>
          <a:noFill/>
          <a:ln>
            <a:noFill/>
          </a:ln>
        </p:spPr>
      </p:pic>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4" name="Shape 834"/>
        <p:cNvGrpSpPr/>
        <p:nvPr/>
      </p:nvGrpSpPr>
      <p:grpSpPr>
        <a:xfrm>
          <a:off y="0" x="0"/>
          <a:ext cy="0" cx="0"/>
          <a:chOff y="0" x="0"/>
          <a:chExt cy="0" cx="0"/>
        </a:xfrm>
      </p:grpSpPr>
      <p:sp>
        <p:nvSpPr>
          <p:cNvPr id="835" name="Shape 83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Integration with Container</a:t>
            </a:r>
          </a:p>
        </p:txBody>
      </p:sp>
      <p:pic>
        <p:nvPicPr>
          <p:cNvPr id="836" name="Shape 836"/>
          <p:cNvPicPr preferRelativeResize="0"/>
          <p:nvPr/>
        </p:nvPicPr>
        <p:blipFill>
          <a:blip r:embed="rId3">
            <a:alphaModFix/>
          </a:blip>
          <a:stretch>
            <a:fillRect/>
          </a:stretch>
        </p:blipFill>
        <p:spPr>
          <a:xfrm>
            <a:off y="1417833" x="363900"/>
            <a:ext cy="3294725" cx="4146550"/>
          </a:xfrm>
          <a:prstGeom prst="rect">
            <a:avLst/>
          </a:prstGeom>
          <a:noFill/>
          <a:ln>
            <a:noFill/>
          </a:ln>
        </p:spPr>
      </p:pic>
      <p:sp>
        <p:nvSpPr>
          <p:cNvPr id="837" name="Shape 837"/>
          <p:cNvSpPr/>
          <p:nvPr/>
        </p:nvSpPr>
        <p:spPr>
          <a:xfrm>
            <a:off y="2801266" x="990500"/>
            <a:ext cy="237599" cx="160500"/>
          </a:xfrm>
          <a:prstGeom prst="rightArrow">
            <a:avLst>
              <a:gd fmla="val 50000" name="adj1"/>
              <a:gd fmla="val 19174" name="adj2"/>
            </a:avLst>
          </a:prstGeom>
          <a:solidFill>
            <a:srgbClr val="FF00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838" name="Shape 838"/>
          <p:cNvSpPr/>
          <p:nvPr/>
        </p:nvSpPr>
        <p:spPr>
          <a:xfrm flipH="1">
            <a:off y="3264491" x="2978124"/>
            <a:ext cy="237599" cx="160500"/>
          </a:xfrm>
          <a:prstGeom prst="rightArrow">
            <a:avLst>
              <a:gd fmla="val 50000" name="adj1"/>
              <a:gd fmla="val 50000" name="adj2"/>
            </a:avLst>
          </a:prstGeom>
          <a:solidFill>
            <a:srgbClr val="FF00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839" name="Shape 839"/>
          <p:cNvSpPr/>
          <p:nvPr/>
        </p:nvSpPr>
        <p:spPr>
          <a:xfrm>
            <a:off y="3580216" x="2356925"/>
            <a:ext cy="237599" cx="160500"/>
          </a:xfrm>
          <a:prstGeom prst="rightArrow">
            <a:avLst>
              <a:gd fmla="val 50000" name="adj1"/>
              <a:gd fmla="val 50000" name="adj2"/>
            </a:avLst>
          </a:prstGeom>
          <a:solidFill>
            <a:srgbClr val="FF00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pic>
        <p:nvPicPr>
          <p:cNvPr id="840" name="Shape 840"/>
          <p:cNvPicPr preferRelativeResize="0"/>
          <p:nvPr/>
        </p:nvPicPr>
        <p:blipFill>
          <a:blip r:embed="rId4">
            <a:alphaModFix/>
          </a:blip>
          <a:stretch>
            <a:fillRect/>
          </a:stretch>
        </p:blipFill>
        <p:spPr>
          <a:xfrm>
            <a:off y="1417833" x="4540250"/>
            <a:ext cy="3294731" cx="4146550"/>
          </a:xfrm>
          <a:prstGeom prst="rect">
            <a:avLst/>
          </a:prstGeom>
          <a:noFill/>
          <a:ln>
            <a:noFill/>
          </a:ln>
        </p:spPr>
      </p:pic>
      <p:sp>
        <p:nvSpPr>
          <p:cNvPr id="841" name="Shape 841"/>
          <p:cNvSpPr/>
          <p:nvPr/>
        </p:nvSpPr>
        <p:spPr>
          <a:xfrm>
            <a:off y="2563666" x="1288625"/>
            <a:ext cy="237599" cx="160500"/>
          </a:xfrm>
          <a:prstGeom prst="rightArrow">
            <a:avLst>
              <a:gd fmla="val 50000" name="adj1"/>
              <a:gd fmla="val 50000" name="adj2"/>
            </a:avLst>
          </a:prstGeom>
          <a:solidFill>
            <a:srgbClr val="FF00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y="0" x="0"/>
          <a:ext cy="0" cx="0"/>
          <a:chOff y="0" x="0"/>
          <a:chExt cy="0" cx="0"/>
        </a:xfrm>
      </p:grpSpPr>
      <p:sp>
        <p:nvSpPr>
          <p:cNvPr id="121" name="Shape 121"/>
          <p:cNvSpPr txBox="1"/>
          <p:nvPr>
            <p:ph type="title"/>
          </p:nvPr>
        </p:nvSpPr>
        <p:spPr>
          <a:xfrm>
            <a:off y="18753" x="382150"/>
            <a:ext cy="606599" cx="8229600"/>
          </a:xfrm>
          <a:prstGeom prst="rect">
            <a:avLst/>
          </a:prstGeom>
        </p:spPr>
        <p:txBody>
          <a:bodyPr bIns="91425" rIns="91425" lIns="91425" tIns="91425" anchor="b" anchorCtr="0">
            <a:noAutofit/>
          </a:bodyPr>
          <a:lstStyle/>
          <a:p>
            <a:pPr>
              <a:spcBef>
                <a:spcPts val="0"/>
              </a:spcBef>
              <a:buNone/>
            </a:pPr>
            <a:r>
              <a:rPr sz="3000" lang="en"/>
              <a:t>System Assemblies Layout - Top View</a:t>
            </a:r>
          </a:p>
        </p:txBody>
      </p:sp>
      <p:pic>
        <p:nvPicPr>
          <p:cNvPr id="122" name="Shape 122"/>
          <p:cNvPicPr preferRelativeResize="0"/>
          <p:nvPr/>
        </p:nvPicPr>
        <p:blipFill>
          <a:blip r:embed="rId3">
            <a:alphaModFix/>
          </a:blip>
          <a:stretch>
            <a:fillRect/>
          </a:stretch>
        </p:blipFill>
        <p:spPr>
          <a:xfrm>
            <a:off y="1114575" x="-468649"/>
            <a:ext cy="4114300" cx="9931223"/>
          </a:xfrm>
          <a:prstGeom prst="rect">
            <a:avLst/>
          </a:prstGeom>
          <a:noFill/>
          <a:ln>
            <a:noFill/>
          </a:ln>
        </p:spPr>
      </p:pic>
      <p:sp>
        <p:nvSpPr>
          <p:cNvPr id="123" name="Shape 123"/>
          <p:cNvSpPr txBox="1"/>
          <p:nvPr/>
        </p:nvSpPr>
        <p:spPr>
          <a:xfrm>
            <a:off y="5520500" x="1023300"/>
            <a:ext cy="269400" cx="4829399"/>
          </a:xfrm>
          <a:prstGeom prst="rect">
            <a:avLst/>
          </a:prstGeom>
          <a:noFill/>
          <a:ln>
            <a:noFill/>
          </a:ln>
        </p:spPr>
        <p:txBody>
          <a:bodyPr bIns="91425" rIns="91425" lIns="91425" tIns="91425" anchor="t" anchorCtr="0">
            <a:noAutofit/>
          </a:bodyPr>
          <a:lstStyle/>
          <a:p>
            <a:pPr rtl="0" lvl="0">
              <a:spcBef>
                <a:spcPts val="0"/>
              </a:spcBef>
              <a:buNone/>
            </a:pPr>
            <a:r>
              <a:rPr lang="en"/>
              <a:t>Driver Interface Panel</a:t>
            </a:r>
          </a:p>
        </p:txBody>
      </p:sp>
      <p:cxnSp>
        <p:nvCxnSpPr>
          <p:cNvPr id="124" name="Shape 124"/>
          <p:cNvCxnSpPr/>
          <p:nvPr/>
        </p:nvCxnSpPr>
        <p:spPr>
          <a:xfrm rot="10800000" flipH="1">
            <a:off y="3392999" x="1624725"/>
            <a:ext cy="2208300" cx="933599"/>
          </a:xfrm>
          <a:prstGeom prst="straightConnector1">
            <a:avLst/>
          </a:prstGeom>
          <a:noFill/>
          <a:ln w="19050" cap="flat">
            <a:solidFill>
              <a:schemeClr val="dk2"/>
            </a:solidFill>
            <a:prstDash val="solid"/>
            <a:round/>
            <a:headEnd w="lg" len="lg" type="none"/>
            <a:tailEnd w="lg" len="lg" type="triangle"/>
          </a:ln>
        </p:spPr>
      </p:cxnSp>
      <p:sp>
        <p:nvSpPr>
          <p:cNvPr id="125" name="Shape 125"/>
          <p:cNvSpPr txBox="1"/>
          <p:nvPr/>
        </p:nvSpPr>
        <p:spPr>
          <a:xfrm>
            <a:off y="5035775" x="3294150"/>
            <a:ext cy="269400" cx="4829399"/>
          </a:xfrm>
          <a:prstGeom prst="rect">
            <a:avLst/>
          </a:prstGeom>
          <a:noFill/>
          <a:ln>
            <a:noFill/>
          </a:ln>
        </p:spPr>
        <p:txBody>
          <a:bodyPr bIns="91425" rIns="91425" lIns="91425" tIns="91425" anchor="t" anchorCtr="0">
            <a:noAutofit/>
          </a:bodyPr>
          <a:lstStyle/>
          <a:p>
            <a:pPr rtl="0" lvl="0">
              <a:spcBef>
                <a:spcPts val="0"/>
              </a:spcBef>
              <a:buNone/>
            </a:pPr>
            <a:r>
              <a:rPr lang="en"/>
              <a:t>High Voltage Supply</a:t>
            </a:r>
          </a:p>
        </p:txBody>
      </p:sp>
      <p:sp>
        <p:nvSpPr>
          <p:cNvPr id="126" name="Shape 126"/>
          <p:cNvSpPr/>
          <p:nvPr/>
        </p:nvSpPr>
        <p:spPr>
          <a:xfrm>
            <a:off y="1606775" x="3330250"/>
            <a:ext cy="3429000" cx="1651799"/>
          </a:xfrm>
          <a:prstGeom prst="rect">
            <a:avLst/>
          </a:prstGeom>
          <a:noFill/>
          <a:ln w="19050" cap="flat">
            <a:solidFill>
              <a:schemeClr val="dk2"/>
            </a:solidFill>
            <a:prstDash val="dash"/>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27" name="Shape 127"/>
          <p:cNvCxnSpPr/>
          <p:nvPr/>
        </p:nvCxnSpPr>
        <p:spPr>
          <a:xfrm rot="10800000">
            <a:off y="2136175" x="5188525"/>
            <a:ext cy="3509999" cx="62699"/>
          </a:xfrm>
          <a:prstGeom prst="straightConnector1">
            <a:avLst/>
          </a:prstGeom>
          <a:noFill/>
          <a:ln w="19050" cap="flat">
            <a:solidFill>
              <a:schemeClr val="dk2"/>
            </a:solidFill>
            <a:prstDash val="solid"/>
            <a:round/>
            <a:headEnd w="lg" len="lg" type="none"/>
            <a:tailEnd w="lg" len="lg" type="triangle"/>
          </a:ln>
        </p:spPr>
      </p:cxnSp>
      <p:cxnSp>
        <p:nvCxnSpPr>
          <p:cNvPr id="128" name="Shape 128"/>
          <p:cNvCxnSpPr/>
          <p:nvPr/>
        </p:nvCxnSpPr>
        <p:spPr>
          <a:xfrm rot="10800000" flipH="1">
            <a:off y="4506199" x="5269175"/>
            <a:ext cy="1131000" cx="439799"/>
          </a:xfrm>
          <a:prstGeom prst="straightConnector1">
            <a:avLst/>
          </a:prstGeom>
          <a:noFill/>
          <a:ln w="19050" cap="flat">
            <a:solidFill>
              <a:schemeClr val="dk2"/>
            </a:solidFill>
            <a:prstDash val="solid"/>
            <a:round/>
            <a:headEnd w="lg" len="lg" type="none"/>
            <a:tailEnd w="lg" len="lg" type="triangle"/>
          </a:ln>
        </p:spPr>
      </p:cxnSp>
      <p:sp>
        <p:nvSpPr>
          <p:cNvPr id="129" name="Shape 129"/>
          <p:cNvSpPr txBox="1"/>
          <p:nvPr/>
        </p:nvSpPr>
        <p:spPr>
          <a:xfrm>
            <a:off y="5561300" x="4562625"/>
            <a:ext cy="269400" cx="4829399"/>
          </a:xfrm>
          <a:prstGeom prst="rect">
            <a:avLst/>
          </a:prstGeom>
          <a:noFill/>
          <a:ln>
            <a:noFill/>
          </a:ln>
        </p:spPr>
        <p:txBody>
          <a:bodyPr bIns="91425" rIns="91425" lIns="91425" tIns="91425" anchor="t" anchorCtr="0">
            <a:noAutofit/>
          </a:bodyPr>
          <a:lstStyle/>
          <a:p>
            <a:pPr rtl="0" lvl="0">
              <a:spcBef>
                <a:spcPts val="0"/>
              </a:spcBef>
              <a:buNone/>
            </a:pPr>
            <a:r>
              <a:rPr lang="en"/>
              <a:t>Side Panel Interfaces</a:t>
            </a:r>
          </a:p>
        </p:txBody>
      </p:sp>
      <p:cxnSp>
        <p:nvCxnSpPr>
          <p:cNvPr id="130" name="Shape 130"/>
          <p:cNvCxnSpPr/>
          <p:nvPr/>
        </p:nvCxnSpPr>
        <p:spPr>
          <a:xfrm rot="10800000">
            <a:off y="4524224" x="6687525"/>
            <a:ext cy="1480800" cx="69899"/>
          </a:xfrm>
          <a:prstGeom prst="straightConnector1">
            <a:avLst/>
          </a:prstGeom>
          <a:noFill/>
          <a:ln w="19050" cap="flat">
            <a:solidFill>
              <a:schemeClr val="dk2"/>
            </a:solidFill>
            <a:prstDash val="solid"/>
            <a:round/>
            <a:headEnd w="lg" len="lg" type="none"/>
            <a:tailEnd w="lg" len="lg" type="triangle"/>
          </a:ln>
        </p:spPr>
      </p:cxnSp>
      <p:sp>
        <p:nvSpPr>
          <p:cNvPr id="131" name="Shape 131"/>
          <p:cNvSpPr txBox="1"/>
          <p:nvPr/>
        </p:nvSpPr>
        <p:spPr>
          <a:xfrm>
            <a:off y="5929025" x="5520475"/>
            <a:ext cy="269400" cx="4829399"/>
          </a:xfrm>
          <a:prstGeom prst="rect">
            <a:avLst/>
          </a:prstGeom>
          <a:noFill/>
          <a:ln>
            <a:noFill/>
          </a:ln>
        </p:spPr>
        <p:txBody>
          <a:bodyPr bIns="91425" rIns="91425" lIns="91425" tIns="91425" anchor="t" anchorCtr="0">
            <a:noAutofit/>
          </a:bodyPr>
          <a:lstStyle/>
          <a:p>
            <a:pPr rtl="0" lvl="0">
              <a:spcBef>
                <a:spcPts val="0"/>
              </a:spcBef>
              <a:buNone/>
            </a:pPr>
            <a:r>
              <a:rPr lang="en"/>
              <a:t>Low Voltage Power Source</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23"/>
                                        </p:tgtEl>
                                        <p:attrNameLst>
                                          <p:attrName>style.visibility</p:attrName>
                                        </p:attrNameLst>
                                      </p:cBhvr>
                                      <p:to>
                                        <p:strVal val="visible"/>
                                      </p:to>
                                    </p:set>
                                    <p:animEffect transition="in" filter="fade">
                                      <p:cBhvr>
                                        <p:cTn dur="1"/>
                                        <p:tgtEl>
                                          <p:spTgt spid="123"/>
                                        </p:tgtEl>
                                      </p:cBhvr>
                                    </p:animEffect>
                                  </p:childTnLst>
                                </p:cTn>
                              </p:par>
                              <p:par>
                                <p:cTn presetID="10" fill="hold" presetSubtype="0" presetClass="entr" nodeType="withEffect">
                                  <p:stCondLst>
                                    <p:cond delay="0"/>
                                  </p:stCondLst>
                                  <p:childTnLst>
                                    <p:set>
                                      <p:cBhvr>
                                        <p:cTn dur="1" fill="hold">
                                          <p:stCondLst>
                                            <p:cond delay="0"/>
                                          </p:stCondLst>
                                        </p:cTn>
                                        <p:tgtEl>
                                          <p:spTgt spid="124"/>
                                        </p:tgtEl>
                                        <p:attrNameLst>
                                          <p:attrName>style.visibility</p:attrName>
                                        </p:attrNameLst>
                                      </p:cBhvr>
                                      <p:to>
                                        <p:strVal val="visible"/>
                                      </p:to>
                                    </p:set>
                                    <p:animEffect transition="in" filter="fade">
                                      <p:cBhvr>
                                        <p:cTn dur="1"/>
                                        <p:tgtEl>
                                          <p:spTgt spid="124"/>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25"/>
                                        </p:tgtEl>
                                        <p:attrNameLst>
                                          <p:attrName>style.visibility</p:attrName>
                                        </p:attrNameLst>
                                      </p:cBhvr>
                                      <p:to>
                                        <p:strVal val="visible"/>
                                      </p:to>
                                    </p:set>
                                    <p:animEffect transition="in" filter="fade">
                                      <p:cBhvr>
                                        <p:cTn dur="1"/>
                                        <p:tgtEl>
                                          <p:spTgt spid="125"/>
                                        </p:tgtEl>
                                      </p:cBhvr>
                                    </p:animEffect>
                                  </p:childTnLst>
                                </p:cTn>
                              </p:par>
                              <p:par>
                                <p:cTn presetID="10" fill="hold" presetSubtype="0" presetClass="entr" nodeType="withEffect">
                                  <p:stCondLst>
                                    <p:cond delay="0"/>
                                  </p:stCondLst>
                                  <p:childTnLst>
                                    <p:set>
                                      <p:cBhvr>
                                        <p:cTn dur="1" fill="hold">
                                          <p:stCondLst>
                                            <p:cond delay="0"/>
                                          </p:stCondLst>
                                        </p:cTn>
                                        <p:tgtEl>
                                          <p:spTgt spid="126"/>
                                        </p:tgtEl>
                                        <p:attrNameLst>
                                          <p:attrName>style.visibility</p:attrName>
                                        </p:attrNameLst>
                                      </p:cBhvr>
                                      <p:to>
                                        <p:strVal val="visible"/>
                                      </p:to>
                                    </p:set>
                                    <p:animEffect transition="in" filter="fade">
                                      <p:cBhvr>
                                        <p:cTn dur="1"/>
                                        <p:tgtEl>
                                          <p:spTgt spid="126"/>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29"/>
                                        </p:tgtEl>
                                        <p:attrNameLst>
                                          <p:attrName>style.visibility</p:attrName>
                                        </p:attrNameLst>
                                      </p:cBhvr>
                                      <p:to>
                                        <p:strVal val="visible"/>
                                      </p:to>
                                    </p:set>
                                    <p:animEffect transition="in" filter="fade">
                                      <p:cBhvr>
                                        <p:cTn dur="1"/>
                                        <p:tgtEl>
                                          <p:spTgt spid="129"/>
                                        </p:tgtEl>
                                      </p:cBhvr>
                                    </p:animEffect>
                                  </p:childTnLst>
                                </p:cTn>
                              </p:par>
                              <p:par>
                                <p:cTn presetID="10" fill="hold" presetSubtype="0" presetClass="entr" nodeType="withEffect">
                                  <p:stCondLst>
                                    <p:cond delay="0"/>
                                  </p:stCondLst>
                                  <p:childTnLst>
                                    <p:set>
                                      <p:cBhvr>
                                        <p:cTn dur="1" fill="hold">
                                          <p:stCondLst>
                                            <p:cond delay="0"/>
                                          </p:stCondLst>
                                        </p:cTn>
                                        <p:tgtEl>
                                          <p:spTgt spid="128"/>
                                        </p:tgtEl>
                                        <p:attrNameLst>
                                          <p:attrName>style.visibility</p:attrName>
                                        </p:attrNameLst>
                                      </p:cBhvr>
                                      <p:to>
                                        <p:strVal val="visible"/>
                                      </p:to>
                                    </p:set>
                                    <p:animEffect transition="in" filter="fade">
                                      <p:cBhvr>
                                        <p:cTn dur="1"/>
                                        <p:tgtEl>
                                          <p:spTgt spid="128"/>
                                        </p:tgtEl>
                                      </p:cBhvr>
                                    </p:animEffect>
                                  </p:childTnLst>
                                </p:cTn>
                              </p:par>
                              <p:par>
                                <p:cTn presetID="10" fill="hold" presetSubtype="0" presetClass="entr" nodeType="withEffect">
                                  <p:stCondLst>
                                    <p:cond delay="0"/>
                                  </p:stCondLst>
                                  <p:childTnLst>
                                    <p:set>
                                      <p:cBhvr>
                                        <p:cTn dur="1" fill="hold">
                                          <p:stCondLst>
                                            <p:cond delay="0"/>
                                          </p:stCondLst>
                                        </p:cTn>
                                        <p:tgtEl>
                                          <p:spTgt spid="127"/>
                                        </p:tgtEl>
                                        <p:attrNameLst>
                                          <p:attrName>style.visibility</p:attrName>
                                        </p:attrNameLst>
                                      </p:cBhvr>
                                      <p:to>
                                        <p:strVal val="visible"/>
                                      </p:to>
                                    </p:set>
                                    <p:animEffect transition="in" filter="fade">
                                      <p:cBhvr>
                                        <p:cTn dur="1"/>
                                        <p:tgtEl>
                                          <p:spTgt spid="127"/>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31"/>
                                        </p:tgtEl>
                                        <p:attrNameLst>
                                          <p:attrName>style.visibility</p:attrName>
                                        </p:attrNameLst>
                                      </p:cBhvr>
                                      <p:to>
                                        <p:strVal val="visible"/>
                                      </p:to>
                                    </p:set>
                                    <p:animEffect transition="in" filter="fade">
                                      <p:cBhvr>
                                        <p:cTn dur="1"/>
                                        <p:tgtEl>
                                          <p:spTgt spid="131"/>
                                        </p:tgtEl>
                                      </p:cBhvr>
                                    </p:animEffect>
                                  </p:childTnLst>
                                </p:cTn>
                              </p:par>
                              <p:par>
                                <p:cTn presetID="10" fill="hold" presetSubtype="0" presetClass="entr" nodeType="withEffect">
                                  <p:stCondLst>
                                    <p:cond delay="0"/>
                                  </p:stCondLst>
                                  <p:childTnLst>
                                    <p:set>
                                      <p:cBhvr>
                                        <p:cTn dur="1" fill="hold">
                                          <p:stCondLst>
                                            <p:cond delay="0"/>
                                          </p:stCondLst>
                                        </p:cTn>
                                        <p:tgtEl>
                                          <p:spTgt spid="130"/>
                                        </p:tgtEl>
                                        <p:attrNameLst>
                                          <p:attrName>style.visibility</p:attrName>
                                        </p:attrNameLst>
                                      </p:cBhvr>
                                      <p:to>
                                        <p:strVal val="visible"/>
                                      </p:to>
                                    </p:set>
                                    <p:animEffect transition="in" filter="fade">
                                      <p:cBhvr>
                                        <p:cTn dur="1000"/>
                                        <p:tgtEl>
                                          <p:spTgt spid="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5" name="Shape 845"/>
        <p:cNvGrpSpPr/>
        <p:nvPr/>
      </p:nvGrpSpPr>
      <p:grpSpPr>
        <a:xfrm>
          <a:off y="0" x="0"/>
          <a:ext cy="0" cx="0"/>
          <a:chOff y="0" x="0"/>
          <a:chExt cy="0" cx="0"/>
        </a:xfrm>
      </p:grpSpPr>
      <p:sp>
        <p:nvSpPr>
          <p:cNvPr id="846" name="Shape 846"/>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BMS Restraint</a:t>
            </a:r>
          </a:p>
        </p:txBody>
      </p:sp>
      <p:sp>
        <p:nvSpPr>
          <p:cNvPr id="847" name="Shape 847"/>
          <p:cNvSpPr txBox="1"/>
          <p:nvPr>
            <p:ph idx="1" type="body"/>
          </p:nvPr>
        </p:nvSpPr>
        <p:spPr>
          <a:xfrm>
            <a:off y="1294233" x="458675"/>
            <a:ext cy="4967700" cx="8229600"/>
          </a:xfrm>
          <a:prstGeom prst="rect">
            <a:avLst/>
          </a:prstGeom>
        </p:spPr>
        <p:txBody>
          <a:bodyPr bIns="91425" rIns="91425" lIns="91425" tIns="91425" anchor="t" anchorCtr="0">
            <a:noAutofit/>
          </a:bodyPr>
          <a:lstStyle/>
          <a:p>
            <a:pPr>
              <a:spcBef>
                <a:spcPts val="0"/>
              </a:spcBef>
              <a:buNone/>
            </a:pPr>
            <a:r>
              <a:t/>
            </a:r>
            <a:endParaRPr/>
          </a:p>
        </p:txBody>
      </p:sp>
      <p:pic>
        <p:nvPicPr>
          <p:cNvPr id="848" name="Shape 848"/>
          <p:cNvPicPr preferRelativeResize="0"/>
          <p:nvPr/>
        </p:nvPicPr>
        <p:blipFill>
          <a:blip r:embed="rId3">
            <a:alphaModFix/>
          </a:blip>
          <a:stretch>
            <a:fillRect/>
          </a:stretch>
        </p:blipFill>
        <p:spPr>
          <a:xfrm>
            <a:off y="1425750" x="499725"/>
            <a:ext cy="4383224" cx="8188548"/>
          </a:xfrm>
          <a:prstGeom prst="rect">
            <a:avLst/>
          </a:prstGeom>
          <a:noFill/>
          <a:ln>
            <a:noFill/>
          </a:ln>
        </p:spPr>
      </p:pic>
      <p:cxnSp>
        <p:nvCxnSpPr>
          <p:cNvPr id="849" name="Shape 849"/>
          <p:cNvCxnSpPr/>
          <p:nvPr/>
        </p:nvCxnSpPr>
        <p:spPr>
          <a:xfrm>
            <a:off y="2884050" x="2129100"/>
            <a:ext cy="923399" cx="923399"/>
          </a:xfrm>
          <a:prstGeom prst="straightConnector1">
            <a:avLst/>
          </a:prstGeom>
          <a:noFill/>
          <a:ln w="19050" cap="flat">
            <a:solidFill>
              <a:srgbClr val="FF0000"/>
            </a:solidFill>
            <a:prstDash val="solid"/>
            <a:round/>
            <a:headEnd w="lg" len="lg" type="none"/>
            <a:tailEnd w="lg" len="lg" type="triangle"/>
          </a:ln>
        </p:spPr>
      </p:cxnSp>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3" name="Shape 853"/>
        <p:cNvGrpSpPr/>
        <p:nvPr/>
      </p:nvGrpSpPr>
      <p:grpSpPr>
        <a:xfrm>
          <a:off y="0" x="0"/>
          <a:ext cy="0" cx="0"/>
          <a:chOff y="0" x="0"/>
          <a:chExt cy="0" cx="0"/>
        </a:xfrm>
      </p:grpSpPr>
      <p:sp>
        <p:nvSpPr>
          <p:cNvPr id="854" name="Shape 85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BMS Removal</a:t>
            </a:r>
          </a:p>
        </p:txBody>
      </p:sp>
      <p:pic>
        <p:nvPicPr>
          <p:cNvPr id="855" name="Shape 855"/>
          <p:cNvPicPr preferRelativeResize="0"/>
          <p:nvPr/>
        </p:nvPicPr>
        <p:blipFill>
          <a:blip r:embed="rId3">
            <a:alphaModFix/>
          </a:blip>
          <a:stretch>
            <a:fillRect/>
          </a:stretch>
        </p:blipFill>
        <p:spPr>
          <a:xfrm>
            <a:off y="1553949" x="718175"/>
            <a:ext cy="1994250" cx="3725575"/>
          </a:xfrm>
          <a:prstGeom prst="rect">
            <a:avLst/>
          </a:prstGeom>
          <a:noFill/>
          <a:ln>
            <a:noFill/>
          </a:ln>
        </p:spPr>
      </p:pic>
      <p:pic>
        <p:nvPicPr>
          <p:cNvPr id="856" name="Shape 856"/>
          <p:cNvPicPr preferRelativeResize="0"/>
          <p:nvPr/>
        </p:nvPicPr>
        <p:blipFill>
          <a:blip r:embed="rId4">
            <a:alphaModFix/>
          </a:blip>
          <a:stretch>
            <a:fillRect/>
          </a:stretch>
        </p:blipFill>
        <p:spPr>
          <a:xfrm>
            <a:off y="1553949" x="4568775"/>
            <a:ext cy="1994248" cx="3725575"/>
          </a:xfrm>
          <a:prstGeom prst="rect">
            <a:avLst/>
          </a:prstGeom>
          <a:noFill/>
          <a:ln>
            <a:noFill/>
          </a:ln>
        </p:spPr>
      </p:pic>
      <p:pic>
        <p:nvPicPr>
          <p:cNvPr id="857" name="Shape 857"/>
          <p:cNvPicPr preferRelativeResize="0"/>
          <p:nvPr/>
        </p:nvPicPr>
        <p:blipFill>
          <a:blip r:embed="rId5">
            <a:alphaModFix/>
          </a:blip>
          <a:stretch>
            <a:fillRect/>
          </a:stretch>
        </p:blipFill>
        <p:spPr>
          <a:xfrm>
            <a:off y="3807825" x="2187324"/>
            <a:ext cy="2388575" cx="4462250"/>
          </a:xfrm>
          <a:prstGeom prst="rect">
            <a:avLst/>
          </a:prstGeom>
          <a:noFill/>
          <a:ln>
            <a:noFill/>
          </a:ln>
        </p:spPr>
      </p:pic>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1" name="Shape 861"/>
        <p:cNvGrpSpPr/>
        <p:nvPr/>
      </p:nvGrpSpPr>
      <p:grpSpPr>
        <a:xfrm>
          <a:off y="0" x="0"/>
          <a:ext cy="0" cx="0"/>
          <a:chOff y="0" x="0"/>
          <a:chExt cy="0" cx="0"/>
        </a:xfrm>
      </p:grpSpPr>
      <p:sp>
        <p:nvSpPr>
          <p:cNvPr id="862" name="Shape 86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Added Components</a:t>
            </a:r>
          </a:p>
        </p:txBody>
      </p:sp>
      <p:pic>
        <p:nvPicPr>
          <p:cNvPr id="863" name="Shape 863"/>
          <p:cNvPicPr preferRelativeResize="0"/>
          <p:nvPr/>
        </p:nvPicPr>
        <p:blipFill>
          <a:blip r:embed="rId3">
            <a:alphaModFix/>
          </a:blip>
          <a:stretch>
            <a:fillRect/>
          </a:stretch>
        </p:blipFill>
        <p:spPr>
          <a:xfrm>
            <a:off y="1403873" x="596349"/>
            <a:ext cy="4040199" cx="7547751"/>
          </a:xfrm>
          <a:prstGeom prst="rect">
            <a:avLst/>
          </a:prstGeom>
          <a:noFill/>
          <a:ln>
            <a:noFill/>
          </a:ln>
        </p:spPr>
      </p:pic>
      <p:cxnSp>
        <p:nvCxnSpPr>
          <p:cNvPr id="864" name="Shape 864"/>
          <p:cNvCxnSpPr/>
          <p:nvPr/>
        </p:nvCxnSpPr>
        <p:spPr>
          <a:xfrm rot="10800000">
            <a:off y="4464774" x="3819049"/>
            <a:ext cy="1195800" cx="422700"/>
          </a:xfrm>
          <a:prstGeom prst="straightConnector1">
            <a:avLst/>
          </a:prstGeom>
          <a:noFill/>
          <a:ln w="19050" cap="flat">
            <a:solidFill>
              <a:srgbClr val="FF0000"/>
            </a:solidFill>
            <a:prstDash val="solid"/>
            <a:round/>
            <a:headEnd w="lg" len="lg" type="none"/>
            <a:tailEnd w="lg" len="lg" type="triangle"/>
          </a:ln>
        </p:spPr>
      </p:cxnSp>
      <p:cxnSp>
        <p:nvCxnSpPr>
          <p:cNvPr id="865" name="Shape 865"/>
          <p:cNvCxnSpPr/>
          <p:nvPr/>
        </p:nvCxnSpPr>
        <p:spPr>
          <a:xfrm>
            <a:off y="2113050" x="2385800"/>
            <a:ext cy="923399" cx="923399"/>
          </a:xfrm>
          <a:prstGeom prst="straightConnector1">
            <a:avLst/>
          </a:prstGeom>
          <a:noFill/>
          <a:ln w="19050" cap="flat">
            <a:solidFill>
              <a:srgbClr val="FF0000"/>
            </a:solidFill>
            <a:prstDash val="solid"/>
            <a:round/>
            <a:headEnd w="lg" len="lg" type="none"/>
            <a:tailEnd w="lg" len="lg" type="triangle"/>
          </a:ln>
        </p:spPr>
      </p:cxnSp>
      <p:cxnSp>
        <p:nvCxnSpPr>
          <p:cNvPr id="866" name="Shape 866"/>
          <p:cNvCxnSpPr/>
          <p:nvPr/>
        </p:nvCxnSpPr>
        <p:spPr>
          <a:xfrm rot="10800000" flipH="1">
            <a:off y="3855175" x="2000600"/>
            <a:ext cy="611999" cx="1308599"/>
          </a:xfrm>
          <a:prstGeom prst="straightConnector1">
            <a:avLst/>
          </a:prstGeom>
          <a:noFill/>
          <a:ln w="19050" cap="flat">
            <a:solidFill>
              <a:srgbClr val="FF0000"/>
            </a:solidFill>
            <a:prstDash val="solid"/>
            <a:round/>
            <a:headEnd w="lg" len="lg" type="none"/>
            <a:tailEnd w="lg" len="lg" type="triangle"/>
          </a:ln>
        </p:spPr>
      </p:cxnSp>
      <p:cxnSp>
        <p:nvCxnSpPr>
          <p:cNvPr id="867" name="Shape 867"/>
          <p:cNvCxnSpPr/>
          <p:nvPr/>
        </p:nvCxnSpPr>
        <p:spPr>
          <a:xfrm>
            <a:off y="2417850" x="3204900"/>
            <a:ext cy="923399" cx="923399"/>
          </a:xfrm>
          <a:prstGeom prst="straightConnector1">
            <a:avLst/>
          </a:prstGeom>
          <a:noFill/>
          <a:ln w="19050" cap="flat">
            <a:solidFill>
              <a:srgbClr val="FF0000"/>
            </a:solidFill>
            <a:prstDash val="solid"/>
            <a:round/>
            <a:headEnd w="lg" len="lg" type="none"/>
            <a:tailEnd w="lg" len="lg" type="triangle"/>
          </a:ln>
        </p:spPr>
      </p:cxnSp>
    </p:spTree>
  </p:cSld>
  <p:clrMapOvr>
    <a:masterClrMapping/>
  </p:clrMapOvr>
  <p:transition spd="slow">
    <p:cut/>
  </p:transition>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1" name="Shape 871"/>
        <p:cNvGrpSpPr/>
        <p:nvPr/>
      </p:nvGrpSpPr>
      <p:grpSpPr>
        <a:xfrm>
          <a:off y="0" x="0"/>
          <a:ext cy="0" cx="0"/>
          <a:chOff y="0" x="0"/>
          <a:chExt cy="0" cx="0"/>
        </a:xfrm>
      </p:grpSpPr>
      <p:sp>
        <p:nvSpPr>
          <p:cNvPr id="872" name="Shape 87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Free Terminal</a:t>
            </a:r>
          </a:p>
        </p:txBody>
      </p:sp>
      <p:sp>
        <p:nvSpPr>
          <p:cNvPr id="873" name="Shape 87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t/>
            </a:r>
            <a:endParaRPr/>
          </a:p>
        </p:txBody>
      </p:sp>
      <p:pic>
        <p:nvPicPr>
          <p:cNvPr id="874" name="Shape 874"/>
          <p:cNvPicPr preferRelativeResize="0"/>
          <p:nvPr/>
        </p:nvPicPr>
        <p:blipFill>
          <a:blip r:embed="rId3">
            <a:alphaModFix/>
          </a:blip>
          <a:stretch>
            <a:fillRect/>
          </a:stretch>
        </p:blipFill>
        <p:spPr>
          <a:xfrm>
            <a:off y="1346599" x="457199"/>
            <a:ext cy="4347549" cx="8121923"/>
          </a:xfrm>
          <a:prstGeom prst="rect">
            <a:avLst/>
          </a:prstGeom>
          <a:noFill/>
          <a:ln>
            <a:noFill/>
          </a:ln>
        </p:spPr>
      </p:pic>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8" name="Shape 878"/>
        <p:cNvGrpSpPr/>
        <p:nvPr/>
      </p:nvGrpSpPr>
      <p:grpSpPr>
        <a:xfrm>
          <a:off y="0" x="0"/>
          <a:ext cy="0" cx="0"/>
          <a:chOff y="0" x="0"/>
          <a:chExt cy="0" cx="0"/>
        </a:xfrm>
      </p:grpSpPr>
      <p:sp>
        <p:nvSpPr>
          <p:cNvPr id="879" name="Shape 87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Mechanical - Conductor Bars</a:t>
            </a:r>
          </a:p>
        </p:txBody>
      </p:sp>
      <p:sp>
        <p:nvSpPr>
          <p:cNvPr id="880" name="Shape 880"/>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Carries large current</a:t>
            </a:r>
          </a:p>
          <a:p>
            <a:pPr rtl="0" lvl="0" indent="-419100" marL="457200">
              <a:spcBef>
                <a:spcPts val="0"/>
              </a:spcBef>
              <a:buClr>
                <a:schemeClr val="dk1"/>
              </a:buClr>
              <a:buSzPct val="100000"/>
              <a:buFont typeface="Arial"/>
              <a:buChar char="-"/>
            </a:pPr>
            <a:r>
              <a:rPr lang="en"/>
              <a:t>Low resistance</a:t>
            </a:r>
          </a:p>
        </p:txBody>
      </p:sp>
      <p:pic>
        <p:nvPicPr>
          <p:cNvPr id="881" name="Shape 881"/>
          <p:cNvPicPr preferRelativeResize="0"/>
          <p:nvPr/>
        </p:nvPicPr>
        <p:blipFill>
          <a:blip r:embed="rId3">
            <a:alphaModFix/>
          </a:blip>
          <a:stretch>
            <a:fillRect/>
          </a:stretch>
        </p:blipFill>
        <p:spPr>
          <a:xfrm>
            <a:off y="2403118" x="849149"/>
            <a:ext cy="3985600" cx="7445700"/>
          </a:xfrm>
          <a:prstGeom prst="rect">
            <a:avLst/>
          </a:prstGeom>
          <a:noFill/>
          <a:ln>
            <a:noFill/>
          </a:ln>
        </p:spPr>
      </p:pic>
    </p:spTree>
  </p:cSld>
  <p:clrMapOvr>
    <a:masterClrMapping/>
  </p:clrMapOvr>
  <p:transition spd="slow">
    <p:cut/>
  </p:transition>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5" name="Shape 885"/>
        <p:cNvGrpSpPr/>
        <p:nvPr/>
      </p:nvGrpSpPr>
      <p:grpSpPr>
        <a:xfrm>
          <a:off y="0" x="0"/>
          <a:ext cy="0" cx="0"/>
          <a:chOff y="0" x="0"/>
          <a:chExt cy="0" cx="0"/>
        </a:xfrm>
      </p:grpSpPr>
      <p:sp>
        <p:nvSpPr>
          <p:cNvPr id="886" name="Shape 88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Mechanical - Current Measuring Shunt</a:t>
            </a:r>
          </a:p>
        </p:txBody>
      </p:sp>
      <p:sp>
        <p:nvSpPr>
          <p:cNvPr id="887" name="Shape 88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Special conductor used to measure current</a:t>
            </a:r>
          </a:p>
          <a:p>
            <a:pPr rtl="0" lvl="0" indent="-419100" marL="457200">
              <a:spcBef>
                <a:spcPts val="0"/>
              </a:spcBef>
              <a:buClr>
                <a:schemeClr val="dk1"/>
              </a:buClr>
              <a:buSzPct val="100000"/>
              <a:buFont typeface="Arial"/>
              <a:buChar char="-"/>
            </a:pPr>
            <a:r>
              <a:rPr lang="en"/>
              <a:t>118μΩ at STP</a:t>
            </a:r>
          </a:p>
        </p:txBody>
      </p:sp>
      <p:pic>
        <p:nvPicPr>
          <p:cNvPr id="888" name="Shape 888"/>
          <p:cNvPicPr preferRelativeResize="0"/>
          <p:nvPr/>
        </p:nvPicPr>
        <p:blipFill>
          <a:blip r:embed="rId3">
            <a:alphaModFix/>
          </a:blip>
          <a:stretch>
            <a:fillRect/>
          </a:stretch>
        </p:blipFill>
        <p:spPr>
          <a:xfrm>
            <a:off y="2745648" x="1167525"/>
            <a:ext cy="3644751" cx="6808948"/>
          </a:xfrm>
          <a:prstGeom prst="rect">
            <a:avLst/>
          </a:prstGeom>
          <a:noFill/>
          <a:ln>
            <a:noFill/>
          </a:ln>
        </p:spPr>
      </p:pic>
    </p:spTree>
  </p:cSld>
  <p:clrMapOvr>
    <a:masterClrMapping/>
  </p:clrMapOvr>
  <p:transition spd="slow">
    <p:cut/>
  </p:transition>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2" name="Shape 892"/>
        <p:cNvGrpSpPr/>
        <p:nvPr/>
      </p:nvGrpSpPr>
      <p:grpSpPr>
        <a:xfrm>
          <a:off y="0" x="0"/>
          <a:ext cy="0" cx="0"/>
          <a:chOff y="0" x="0"/>
          <a:chExt cy="0" cx="0"/>
        </a:xfrm>
      </p:grpSpPr>
      <p:sp>
        <p:nvSpPr>
          <p:cNvPr id="893" name="Shape 89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 Cont.</a:t>
            </a:r>
          </a:p>
        </p:txBody>
      </p:sp>
      <p:sp>
        <p:nvSpPr>
          <p:cNvPr id="894" name="Shape 894"/>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419100" marL="457200">
              <a:spcBef>
                <a:spcPts val="0"/>
              </a:spcBef>
              <a:buClr>
                <a:srgbClr val="000000"/>
              </a:buClr>
              <a:buSzPct val="100000"/>
              <a:buFont typeface="Arial"/>
              <a:buAutoNum startAt="5" type="arabicPeriod"/>
            </a:pPr>
            <a:r>
              <a:rPr lang="en"/>
              <a:t>Tractive System Voltage (TSV)</a:t>
            </a:r>
          </a:p>
          <a:p>
            <a:pPr rtl="0" lvl="1" indent="-381000" marL="914400">
              <a:spcBef>
                <a:spcPts val="0"/>
              </a:spcBef>
              <a:buClr>
                <a:schemeClr val="dk1"/>
              </a:buClr>
              <a:buSzPct val="80000"/>
              <a:buFont typeface="Arial"/>
              <a:buAutoNum type="alphaLcPeriod"/>
            </a:pPr>
            <a:r>
              <a:rPr lang="en"/>
              <a:t>Overview</a:t>
            </a:r>
          </a:p>
          <a:p>
            <a:pPr rtl="0" lvl="1" indent="-381000" marL="914400">
              <a:spcBef>
                <a:spcPts val="0"/>
              </a:spcBef>
              <a:buClr>
                <a:schemeClr val="dk1"/>
              </a:buClr>
              <a:buSzPct val="80000"/>
              <a:buFont typeface="Arial"/>
              <a:buAutoNum type="alphaLcPeriod"/>
            </a:pPr>
            <a:r>
              <a:rPr lang="en"/>
              <a:t>Safety</a:t>
            </a:r>
          </a:p>
          <a:p>
            <a:pPr rtl="0" lvl="1" indent="-381000" marL="914400">
              <a:spcBef>
                <a:spcPts val="0"/>
              </a:spcBef>
              <a:buClr>
                <a:schemeClr val="dk1"/>
              </a:buClr>
              <a:buSzPct val="80000"/>
              <a:buFont typeface="Arial"/>
              <a:buAutoNum type="alphaLcPeriod"/>
            </a:pPr>
            <a:r>
              <a:rPr lang="en"/>
              <a:t>Mechanical</a:t>
            </a:r>
          </a:p>
          <a:p>
            <a:pPr rtl="0" lvl="1" indent="-381000" marL="914400">
              <a:spcBef>
                <a:spcPts val="0"/>
              </a:spcBef>
              <a:buClr>
                <a:schemeClr val="dk1"/>
              </a:buClr>
              <a:buSzPct val="80000"/>
              <a:buFont typeface="Arial"/>
              <a:buAutoNum type="alphaLcPeriod"/>
            </a:pPr>
            <a:r>
              <a:rPr lang="en">
                <a:solidFill>
                  <a:srgbClr val="980000"/>
                </a:solidFill>
              </a:rPr>
              <a:t>PacMan System</a:t>
            </a:r>
          </a:p>
          <a:p>
            <a:pPr rtl="0" lvl="1" indent="-381000" marL="914400">
              <a:spcBef>
                <a:spcPts val="0"/>
              </a:spcBef>
              <a:buClr>
                <a:schemeClr val="dk1"/>
              </a:buClr>
              <a:buSzPct val="80000"/>
              <a:buFont typeface="Arial"/>
              <a:buAutoNum type="alphaLcPeriod"/>
            </a:pPr>
            <a:r>
              <a:rPr lang="en"/>
              <a:t>Charging</a:t>
            </a:r>
          </a:p>
          <a:p>
            <a:pPr rtl="0" lvl="1" indent="-381000" marL="914400">
              <a:spcBef>
                <a:spcPts val="0"/>
              </a:spcBef>
              <a:buClr>
                <a:schemeClr val="dk1"/>
              </a:buClr>
              <a:buSzPct val="80000"/>
              <a:buFont typeface="Arial"/>
              <a:buAutoNum type="alphaLcPeriod"/>
            </a:pPr>
            <a:r>
              <a:rPr lang="en"/>
              <a:t>AMS</a:t>
            </a:r>
          </a:p>
          <a:p>
            <a:pPr rtl="0" lvl="1" indent="-381000" marL="914400">
              <a:spcBef>
                <a:spcPts val="0"/>
              </a:spcBef>
              <a:buClr>
                <a:schemeClr val="dk1"/>
              </a:buClr>
              <a:buSzPct val="80000"/>
              <a:buFont typeface="Arial"/>
              <a:buAutoNum type="alphaLcPeriod"/>
            </a:pPr>
            <a:r>
              <a:rPr lang="en"/>
              <a:t>BoB</a:t>
            </a:r>
          </a:p>
          <a:p>
            <a:pPr rtl="0" lvl="1" indent="-381000" marL="914400">
              <a:spcBef>
                <a:spcPts val="0"/>
              </a:spcBef>
              <a:buClr>
                <a:schemeClr val="dk1"/>
              </a:buClr>
              <a:buSzPct val="80000"/>
              <a:buFont typeface="Arial"/>
              <a:buAutoNum type="alphaLcPeriod"/>
            </a:pPr>
            <a:r>
              <a:rPr lang="en"/>
              <a:t>Acceptance Testing</a:t>
            </a:r>
          </a:p>
          <a:p>
            <a:pPr rtl="0" lvl="1" indent="-381000" marL="914400">
              <a:spcBef>
                <a:spcPts val="0"/>
              </a:spcBef>
              <a:buClr>
                <a:schemeClr val="dk1"/>
              </a:buClr>
              <a:buSzPct val="80000"/>
              <a:buFont typeface="Arial"/>
              <a:buAutoNum type="alphaLcPeriod"/>
            </a:pPr>
            <a:r>
              <a:rPr lang="en"/>
              <a:t>Maintenance</a:t>
            </a:r>
          </a:p>
          <a:p>
            <a:pPr rtl="0" lvl="0" indent="0" marL="0">
              <a:spcBef>
                <a:spcPts val="0"/>
              </a:spcBef>
              <a:buNone/>
            </a:pPr>
            <a:r>
              <a:rPr sz="2400" lang="en"/>
              <a:t>6.  Out of Scope: LFEV-2016</a:t>
            </a:r>
          </a:p>
          <a:p>
            <a:pPr rtl="0" lvl="0" indent="0" marL="0">
              <a:spcBef>
                <a:spcPts val="0"/>
              </a:spcBef>
              <a:buNone/>
            </a:pPr>
            <a:r>
              <a:rPr sz="2400" lang="en"/>
              <a:t>7.  Conclusion</a:t>
            </a:r>
          </a:p>
        </p:txBody>
      </p:sp>
    </p:spTree>
  </p:cSld>
  <p:clrMapOvr>
    <a:masterClrMapping/>
  </p:clrMapOvr>
  <p:transition spd="slow">
    <p:cut/>
  </p:transition>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8" name="Shape 898"/>
        <p:cNvGrpSpPr/>
        <p:nvPr/>
      </p:nvGrpSpPr>
      <p:grpSpPr>
        <a:xfrm>
          <a:off y="0" x="0"/>
          <a:ext cy="0" cx="0"/>
          <a:chOff y="0" x="0"/>
          <a:chExt cy="0" cx="0"/>
        </a:xfrm>
      </p:grpSpPr>
      <p:sp>
        <p:nvSpPr>
          <p:cNvPr id="899" name="Shape 899"/>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PacMan System</a:t>
            </a:r>
          </a:p>
        </p:txBody>
      </p:sp>
      <p:sp>
        <p:nvSpPr>
          <p:cNvPr id="900" name="Shape 900"/>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Receives and processes data from AMS</a:t>
            </a:r>
          </a:p>
          <a:p>
            <a:pPr rtl="0" lvl="0" indent="-419100" marL="457200">
              <a:spcBef>
                <a:spcPts val="0"/>
              </a:spcBef>
              <a:buClr>
                <a:schemeClr val="dk1"/>
              </a:buClr>
              <a:buSzPct val="100000"/>
              <a:buFont typeface="Arial"/>
              <a:buChar char="●"/>
            </a:pPr>
            <a:r>
              <a:rPr lang="en"/>
              <a:t>Receives and processes pack sensor data</a:t>
            </a:r>
          </a:p>
          <a:p>
            <a:pPr rtl="0" lvl="0" indent="-419100" marL="457200">
              <a:spcBef>
                <a:spcPts val="0"/>
              </a:spcBef>
              <a:buClr>
                <a:schemeClr val="dk1"/>
              </a:buClr>
              <a:buSzPct val="100000"/>
              <a:buFont typeface="Arial"/>
              <a:buChar char="●"/>
            </a:pPr>
            <a:r>
              <a:rPr lang="en"/>
              <a:t>Opens BoB safety loop</a:t>
            </a:r>
          </a:p>
          <a:p>
            <a:pPr rtl="0" lvl="0" indent="-419100" marL="457200">
              <a:spcBef>
                <a:spcPts val="0"/>
              </a:spcBef>
              <a:buClr>
                <a:schemeClr val="dk1"/>
              </a:buClr>
              <a:buSzPct val="100000"/>
              <a:buFont typeface="Arial"/>
              <a:buChar char="●"/>
            </a:pPr>
            <a:r>
              <a:rPr lang="en"/>
              <a:t>CAN communication with VSCADA and LCD</a:t>
            </a:r>
          </a:p>
          <a:p>
            <a:pPr lvl="0" indent="-419100" marL="457200">
              <a:spcBef>
                <a:spcPts val="0"/>
              </a:spcBef>
              <a:buClr>
                <a:schemeClr val="dk1"/>
              </a:buClr>
              <a:buSzPct val="100000"/>
              <a:buFont typeface="Arial"/>
              <a:buChar char="●"/>
            </a:pPr>
            <a:r>
              <a:rPr lang="en"/>
              <a:t>Implement charge and forget charging</a:t>
            </a:r>
          </a:p>
        </p:txBody>
      </p:sp>
    </p:spTree>
  </p:cSld>
  <p:clrMapOvr>
    <a:masterClrMapping/>
  </p:clrMapOvr>
  <p:transition spd="slow">
    <p:cut/>
  </p:transition>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4" name="Shape 904"/>
        <p:cNvGrpSpPr/>
        <p:nvPr/>
      </p:nvGrpSpPr>
      <p:grpSpPr>
        <a:xfrm>
          <a:off y="0" x="0"/>
          <a:ext cy="0" cx="0"/>
          <a:chOff y="0" x="0"/>
          <a:chExt cy="0" cx="0"/>
        </a:xfrm>
      </p:grpSpPr>
      <p:sp>
        <p:nvSpPr>
          <p:cNvPr id="905" name="Shape 90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PacMan Computer</a:t>
            </a:r>
          </a:p>
        </p:txBody>
      </p:sp>
      <p:sp>
        <p:nvSpPr>
          <p:cNvPr id="906" name="Shape 906"/>
          <p:cNvSpPr txBox="1"/>
          <p:nvPr>
            <p:ph idx="1" type="body"/>
          </p:nvPr>
        </p:nvSpPr>
        <p:spPr>
          <a:xfrm>
            <a:off y="5304725" x="1428000"/>
            <a:ext cy="674100" cx="6287999"/>
          </a:xfrm>
          <a:prstGeom prst="rect">
            <a:avLst/>
          </a:prstGeom>
        </p:spPr>
        <p:txBody>
          <a:bodyPr bIns="91425" rIns="91425" lIns="91425" tIns="91425" anchor="t" anchorCtr="0">
            <a:noAutofit/>
          </a:bodyPr>
          <a:lstStyle/>
          <a:p>
            <a:pPr rtl="0" lvl="0">
              <a:spcBef>
                <a:spcPts val="0"/>
              </a:spcBef>
              <a:buNone/>
            </a:pPr>
            <a:r>
              <a:rPr lang="en"/>
              <a:t>Technologic Systems TS-7400-V2</a:t>
            </a:r>
          </a:p>
        </p:txBody>
      </p:sp>
      <p:pic>
        <p:nvPicPr>
          <p:cNvPr id="907" name="Shape 907"/>
          <p:cNvPicPr preferRelativeResize="0"/>
          <p:nvPr/>
        </p:nvPicPr>
        <p:blipFill>
          <a:blip r:embed="rId3">
            <a:alphaModFix/>
          </a:blip>
          <a:stretch>
            <a:fillRect/>
          </a:stretch>
        </p:blipFill>
        <p:spPr>
          <a:xfrm>
            <a:off y="1809750" x="1285875"/>
            <a:ext cy="3238500" cx="6572250"/>
          </a:xfrm>
          <a:prstGeom prst="rect">
            <a:avLst/>
          </a:prstGeom>
          <a:noFill/>
          <a:ln>
            <a:noFill/>
          </a:ln>
        </p:spPr>
      </p:pic>
      <p:sp>
        <p:nvSpPr>
          <p:cNvPr id="908" name="Shape 908"/>
          <p:cNvSpPr txBox="1"/>
          <p:nvPr/>
        </p:nvSpPr>
        <p:spPr>
          <a:xfrm>
            <a:off y="4934816" x="3063600"/>
            <a:ext cy="369900" cx="3016799"/>
          </a:xfrm>
          <a:prstGeom prst="rect">
            <a:avLst/>
          </a:prstGeom>
          <a:noFill/>
          <a:ln>
            <a:noFill/>
          </a:ln>
        </p:spPr>
        <p:txBody>
          <a:bodyPr bIns="91425" rIns="91425" lIns="91425" tIns="91425" anchor="ctr" anchorCtr="0">
            <a:noAutofit/>
          </a:bodyPr>
          <a:lstStyle/>
          <a:p>
            <a:pPr rtl="0" lvl="0">
              <a:spcBef>
                <a:spcPts val="0"/>
              </a:spcBef>
              <a:buNone/>
            </a:pPr>
            <a:r>
              <a:rPr sz="600" lang="en"/>
              <a:t>https://www.embeddedarm.com/products/board-pictures.php?product=TS-7400-V2</a:t>
            </a:r>
          </a:p>
        </p:txBody>
      </p:sp>
    </p:spTree>
  </p:cSld>
  <p:clrMapOvr>
    <a:masterClrMapping/>
  </p:clrMapOvr>
  <p:transition spd="slow">
    <p:cut/>
  </p:transition>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2" name="Shape 912"/>
        <p:cNvGrpSpPr/>
        <p:nvPr/>
      </p:nvGrpSpPr>
      <p:grpSpPr>
        <a:xfrm>
          <a:off y="0" x="0"/>
          <a:ext cy="0" cx="0"/>
          <a:chOff y="0" x="0"/>
          <a:chExt cy="0" cx="0"/>
        </a:xfrm>
      </p:grpSpPr>
      <p:sp>
        <p:nvSpPr>
          <p:cNvPr id="913" name="Shape 913"/>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PacMan Computer Hardware Specs</a:t>
            </a:r>
          </a:p>
        </p:txBody>
      </p:sp>
      <p:sp>
        <p:nvSpPr>
          <p:cNvPr id="914" name="Shape 91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1.2W Typical power usage</a:t>
            </a:r>
          </a:p>
          <a:p>
            <a:pPr rtl="0" lvl="1" indent="-381000" marL="914400">
              <a:spcBef>
                <a:spcPts val="0"/>
              </a:spcBef>
              <a:buClr>
                <a:schemeClr val="dk1"/>
              </a:buClr>
              <a:buSzPct val="80000"/>
              <a:buFont typeface="Arial"/>
              <a:buChar char="○"/>
            </a:pPr>
            <a:r>
              <a:rPr lang="en"/>
              <a:t>6.67 Weeks for each pack</a:t>
            </a:r>
          </a:p>
          <a:p>
            <a:pPr rtl="0" lvl="0" indent="-419100" marL="457200">
              <a:spcBef>
                <a:spcPts val="0"/>
              </a:spcBef>
              <a:buClr>
                <a:schemeClr val="dk1"/>
              </a:buClr>
              <a:buSzPct val="100000"/>
              <a:buFont typeface="Arial"/>
              <a:buChar char="●"/>
            </a:pPr>
            <a:r>
              <a:rPr lang="en"/>
              <a:t>10mW sleep mode</a:t>
            </a:r>
          </a:p>
          <a:p>
            <a:pPr rtl="0" lvl="1" indent="-381000" marL="914400">
              <a:spcBef>
                <a:spcPts val="0"/>
              </a:spcBef>
              <a:buClr>
                <a:schemeClr val="dk1"/>
              </a:buClr>
              <a:buSzPct val="80000"/>
              <a:buFont typeface="Arial"/>
              <a:buChar char="○"/>
            </a:pPr>
            <a:r>
              <a:rPr lang="en"/>
              <a:t>15.35 years for each pack</a:t>
            </a:r>
          </a:p>
          <a:p>
            <a:pPr rtl="0" lvl="0" indent="-419100" marL="457200">
              <a:spcBef>
                <a:spcPts val="0"/>
              </a:spcBef>
              <a:buClr>
                <a:schemeClr val="dk1"/>
              </a:buClr>
              <a:buSzPct val="100000"/>
              <a:buFont typeface="Arial"/>
              <a:buChar char="●"/>
            </a:pPr>
            <a:r>
              <a:rPr lang="en"/>
              <a:t>I2C bus for AMS and LCD communication</a:t>
            </a:r>
          </a:p>
          <a:p>
            <a:pPr rtl="0" lvl="0" indent="-419100" marL="457200">
              <a:spcBef>
                <a:spcPts val="0"/>
              </a:spcBef>
              <a:buClr>
                <a:schemeClr val="dk1"/>
              </a:buClr>
              <a:buSzPct val="100000"/>
              <a:buFont typeface="Arial"/>
              <a:buChar char="●"/>
            </a:pPr>
            <a:r>
              <a:rPr lang="en"/>
              <a:t>CAN bus for VSCADA interface</a:t>
            </a:r>
          </a:p>
          <a:p>
            <a:pPr rtl="0" lvl="0" indent="-419100" marL="457200">
              <a:spcBef>
                <a:spcPts val="0"/>
              </a:spcBef>
              <a:buClr>
                <a:schemeClr val="dk1"/>
              </a:buClr>
              <a:buSzPct val="100000"/>
              <a:buFont typeface="Arial"/>
              <a:buChar char="●"/>
            </a:pPr>
            <a:r>
              <a:rPr lang="en"/>
              <a:t>4 ADC inputs for pack sensors</a:t>
            </a:r>
          </a:p>
          <a:p>
            <a:pPr rtl="0" lvl="0" indent="-419100" marL="457200">
              <a:spcBef>
                <a:spcPts val="0"/>
              </a:spcBef>
              <a:buClr>
                <a:schemeClr val="dk1"/>
              </a:buClr>
              <a:buSzPct val="100000"/>
              <a:buFont typeface="Arial"/>
              <a:buChar char="●"/>
            </a:pPr>
            <a:r>
              <a:rPr lang="en"/>
              <a:t>39 DIO ports for logic functions</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y="0" x="0"/>
          <a:ext cy="0" cx="0"/>
          <a:chOff y="0" x="0"/>
          <a:chExt cy="0" cx="0"/>
        </a:xfrm>
      </p:grpSpPr>
      <p:pic>
        <p:nvPicPr>
          <p:cNvPr id="136" name="Shape 136"/>
          <p:cNvPicPr preferRelativeResize="0"/>
          <p:nvPr/>
        </p:nvPicPr>
        <p:blipFill>
          <a:blip r:embed="rId3">
            <a:alphaModFix/>
          </a:blip>
          <a:stretch>
            <a:fillRect/>
          </a:stretch>
        </p:blipFill>
        <p:spPr>
          <a:xfrm>
            <a:off y="1114575" x="-468649"/>
            <a:ext cy="4114300" cx="9931223"/>
          </a:xfrm>
          <a:prstGeom prst="rect">
            <a:avLst/>
          </a:prstGeom>
          <a:noFill/>
          <a:ln>
            <a:noFill/>
          </a:ln>
        </p:spPr>
      </p:pic>
      <p:cxnSp>
        <p:nvCxnSpPr>
          <p:cNvPr id="137" name="Shape 137"/>
          <p:cNvCxnSpPr/>
          <p:nvPr/>
        </p:nvCxnSpPr>
        <p:spPr>
          <a:xfrm flipH="1">
            <a:off y="961875" x="6696249"/>
            <a:ext cy="1248000" cx="413100"/>
          </a:xfrm>
          <a:prstGeom prst="straightConnector1">
            <a:avLst/>
          </a:prstGeom>
          <a:noFill/>
          <a:ln w="19050" cap="flat">
            <a:solidFill>
              <a:schemeClr val="dk2"/>
            </a:solidFill>
            <a:prstDash val="solid"/>
            <a:round/>
            <a:headEnd w="lg" len="lg" type="none"/>
            <a:tailEnd w="lg" len="lg" type="triangle"/>
          </a:ln>
        </p:spPr>
      </p:cxnSp>
      <p:sp>
        <p:nvSpPr>
          <p:cNvPr id="138" name="Shape 138"/>
          <p:cNvSpPr txBox="1"/>
          <p:nvPr/>
        </p:nvSpPr>
        <p:spPr>
          <a:xfrm>
            <a:off y="602650" x="6554050"/>
            <a:ext cy="269400" cx="3258599"/>
          </a:xfrm>
          <a:prstGeom prst="rect">
            <a:avLst/>
          </a:prstGeom>
          <a:noFill/>
          <a:ln>
            <a:noFill/>
          </a:ln>
        </p:spPr>
        <p:txBody>
          <a:bodyPr bIns="91425" rIns="91425" lIns="91425" tIns="91425" anchor="t" anchorCtr="0">
            <a:noAutofit/>
          </a:bodyPr>
          <a:lstStyle/>
          <a:p>
            <a:pPr rtl="0" lvl="0">
              <a:spcBef>
                <a:spcPts val="0"/>
              </a:spcBef>
              <a:buNone/>
            </a:pPr>
            <a:r>
              <a:rPr lang="en"/>
              <a:t>Vehicle Computer Interface</a:t>
            </a:r>
          </a:p>
        </p:txBody>
      </p:sp>
      <p:sp>
        <p:nvSpPr>
          <p:cNvPr id="139" name="Shape 139"/>
          <p:cNvSpPr txBox="1"/>
          <p:nvPr/>
        </p:nvSpPr>
        <p:spPr>
          <a:xfrm>
            <a:off y="773000" x="3295450"/>
            <a:ext cy="269400" cx="3258599"/>
          </a:xfrm>
          <a:prstGeom prst="rect">
            <a:avLst/>
          </a:prstGeom>
          <a:noFill/>
          <a:ln>
            <a:noFill/>
          </a:ln>
        </p:spPr>
        <p:txBody>
          <a:bodyPr bIns="91425" rIns="91425" lIns="91425" tIns="91425" anchor="t" anchorCtr="0">
            <a:noAutofit/>
          </a:bodyPr>
          <a:lstStyle/>
          <a:p>
            <a:pPr rtl="0" lvl="0">
              <a:spcBef>
                <a:spcPts val="0"/>
              </a:spcBef>
              <a:buNone/>
            </a:pPr>
            <a:r>
              <a:rPr lang="en"/>
              <a:t>Motor Controller</a:t>
            </a:r>
          </a:p>
        </p:txBody>
      </p:sp>
      <p:cxnSp>
        <p:nvCxnSpPr>
          <p:cNvPr id="140" name="Shape 140"/>
          <p:cNvCxnSpPr>
            <a:stCxn id="136" idx="0"/>
          </p:cNvCxnSpPr>
          <p:nvPr/>
        </p:nvCxnSpPr>
        <p:spPr>
          <a:xfrm>
            <a:off y="1114575" x="4496962"/>
            <a:ext cy="1750200" cx="2127600"/>
          </a:xfrm>
          <a:prstGeom prst="straightConnector1">
            <a:avLst/>
          </a:prstGeom>
          <a:noFill/>
          <a:ln w="19050" cap="flat">
            <a:solidFill>
              <a:schemeClr val="dk2"/>
            </a:solidFill>
            <a:prstDash val="solid"/>
            <a:round/>
            <a:headEnd w="lg" len="lg" type="none"/>
            <a:tailEnd w="lg" len="lg" type="triangle"/>
          </a:ln>
        </p:spPr>
      </p:cxnSp>
      <p:cxnSp>
        <p:nvCxnSpPr>
          <p:cNvPr id="141" name="Shape 141"/>
          <p:cNvCxnSpPr/>
          <p:nvPr/>
        </p:nvCxnSpPr>
        <p:spPr>
          <a:xfrm>
            <a:off y="961875" x="2369362"/>
            <a:ext cy="2019600" cx="2971499"/>
          </a:xfrm>
          <a:prstGeom prst="straightConnector1">
            <a:avLst/>
          </a:prstGeom>
          <a:noFill/>
          <a:ln w="19050" cap="flat">
            <a:solidFill>
              <a:schemeClr val="dk2"/>
            </a:solidFill>
            <a:prstDash val="solid"/>
            <a:round/>
            <a:headEnd w="lg" len="lg" type="none"/>
            <a:tailEnd w="lg" len="lg" type="triangle"/>
          </a:ln>
        </p:spPr>
      </p:cxnSp>
      <p:sp>
        <p:nvSpPr>
          <p:cNvPr id="142" name="Shape 142"/>
          <p:cNvSpPr txBox="1"/>
          <p:nvPr/>
        </p:nvSpPr>
        <p:spPr>
          <a:xfrm>
            <a:off y="692475" x="857350"/>
            <a:ext cy="269400" cx="3258599"/>
          </a:xfrm>
          <a:prstGeom prst="rect">
            <a:avLst/>
          </a:prstGeom>
          <a:noFill/>
          <a:ln>
            <a:noFill/>
          </a:ln>
        </p:spPr>
        <p:txBody>
          <a:bodyPr bIns="91425" rIns="91425" lIns="91425" tIns="91425" anchor="t" anchorCtr="0">
            <a:noAutofit/>
          </a:bodyPr>
          <a:lstStyle/>
          <a:p>
            <a:pPr rtl="0" lvl="0">
              <a:spcBef>
                <a:spcPts val="0"/>
              </a:spcBef>
              <a:buNone/>
            </a:pPr>
            <a:r>
              <a:rPr lang="en"/>
              <a:t>Tractive System Interface</a:t>
            </a:r>
          </a:p>
        </p:txBody>
      </p:sp>
      <p:sp>
        <p:nvSpPr>
          <p:cNvPr id="143" name="Shape 143"/>
          <p:cNvSpPr txBox="1"/>
          <p:nvPr>
            <p:ph type="title"/>
          </p:nvPr>
        </p:nvSpPr>
        <p:spPr>
          <a:xfrm>
            <a:off y="18753" x="382150"/>
            <a:ext cy="606599" cx="8229600"/>
          </a:xfrm>
          <a:prstGeom prst="rect">
            <a:avLst/>
          </a:prstGeom>
        </p:spPr>
        <p:txBody>
          <a:bodyPr bIns="91425" rIns="91425" lIns="91425" tIns="91425" anchor="b" anchorCtr="0">
            <a:noAutofit/>
          </a:bodyPr>
          <a:lstStyle/>
          <a:p>
            <a:pPr rtl="0" lvl="0">
              <a:spcBef>
                <a:spcPts val="0"/>
              </a:spcBef>
              <a:buNone/>
            </a:pPr>
            <a:r>
              <a:rPr sz="3000" lang="en"/>
              <a:t>System Assemblies Layout - Top View</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42"/>
                                        </p:tgtEl>
                                        <p:attrNameLst>
                                          <p:attrName>style.visibility</p:attrName>
                                        </p:attrNameLst>
                                      </p:cBhvr>
                                      <p:to>
                                        <p:strVal val="visible"/>
                                      </p:to>
                                    </p:set>
                                    <p:animEffect transition="in" filter="fade">
                                      <p:cBhvr>
                                        <p:cTn dur="1"/>
                                        <p:tgtEl>
                                          <p:spTgt spid="142"/>
                                        </p:tgtEl>
                                      </p:cBhvr>
                                    </p:animEffect>
                                  </p:childTnLst>
                                </p:cTn>
                              </p:par>
                              <p:par>
                                <p:cTn presetID="10" fill="hold" presetSubtype="0" presetClass="entr" nodeType="withEffect">
                                  <p:stCondLst>
                                    <p:cond delay="0"/>
                                  </p:stCondLst>
                                  <p:childTnLst>
                                    <p:set>
                                      <p:cBhvr>
                                        <p:cTn dur="1" fill="hold">
                                          <p:stCondLst>
                                            <p:cond delay="0"/>
                                          </p:stCondLst>
                                        </p:cTn>
                                        <p:tgtEl>
                                          <p:spTgt spid="141"/>
                                        </p:tgtEl>
                                        <p:attrNameLst>
                                          <p:attrName>style.visibility</p:attrName>
                                        </p:attrNameLst>
                                      </p:cBhvr>
                                      <p:to>
                                        <p:strVal val="visible"/>
                                      </p:to>
                                    </p:set>
                                    <p:animEffect transition="in" filter="fade">
                                      <p:cBhvr>
                                        <p:cTn dur="1000"/>
                                        <p:tgtEl>
                                          <p:spTgt spid="141"/>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39"/>
                                        </p:tgtEl>
                                        <p:attrNameLst>
                                          <p:attrName>style.visibility</p:attrName>
                                        </p:attrNameLst>
                                      </p:cBhvr>
                                      <p:to>
                                        <p:strVal val="visible"/>
                                      </p:to>
                                    </p:set>
                                    <p:animEffect transition="in" filter="fade">
                                      <p:cBhvr>
                                        <p:cTn dur="1000"/>
                                        <p:tgtEl>
                                          <p:spTgt spid="139"/>
                                        </p:tgtEl>
                                      </p:cBhvr>
                                    </p:animEffect>
                                  </p:childTnLst>
                                </p:cTn>
                              </p:par>
                              <p:par>
                                <p:cTn presetID="10" fill="hold" presetSubtype="0" presetClass="entr" nodeType="withEffect">
                                  <p:stCondLst>
                                    <p:cond delay="0"/>
                                  </p:stCondLst>
                                  <p:childTnLst>
                                    <p:set>
                                      <p:cBhvr>
                                        <p:cTn dur="1" fill="hold">
                                          <p:stCondLst>
                                            <p:cond delay="0"/>
                                          </p:stCondLst>
                                        </p:cTn>
                                        <p:tgtEl>
                                          <p:spTgt spid="140"/>
                                        </p:tgtEl>
                                        <p:attrNameLst>
                                          <p:attrName>style.visibility</p:attrName>
                                        </p:attrNameLst>
                                      </p:cBhvr>
                                      <p:to>
                                        <p:strVal val="visible"/>
                                      </p:to>
                                    </p:set>
                                    <p:animEffect transition="in" filter="fade">
                                      <p:cBhvr>
                                        <p:cTn dur="1000"/>
                                        <p:tgtEl>
                                          <p:spTgt spid="140"/>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38"/>
                                        </p:tgtEl>
                                        <p:attrNameLst>
                                          <p:attrName>style.visibility</p:attrName>
                                        </p:attrNameLst>
                                      </p:cBhvr>
                                      <p:to>
                                        <p:strVal val="visible"/>
                                      </p:to>
                                    </p:set>
                                    <p:animEffect transition="in" filter="fade">
                                      <p:cBhvr>
                                        <p:cTn dur="1"/>
                                        <p:tgtEl>
                                          <p:spTgt spid="138"/>
                                        </p:tgtEl>
                                      </p:cBhvr>
                                    </p:animEffect>
                                  </p:childTnLst>
                                </p:cTn>
                              </p:par>
                              <p:par>
                                <p:cTn presetID="10" fill="hold" presetSubtype="0" presetClass="entr" nodeType="withEffect">
                                  <p:stCondLst>
                                    <p:cond delay="0"/>
                                  </p:stCondLst>
                                  <p:childTnLst>
                                    <p:set>
                                      <p:cBhvr>
                                        <p:cTn dur="1" fill="hold">
                                          <p:stCondLst>
                                            <p:cond delay="0"/>
                                          </p:stCondLst>
                                        </p:cTn>
                                        <p:tgtEl>
                                          <p:spTgt spid="137"/>
                                        </p:tgtEl>
                                        <p:attrNameLst>
                                          <p:attrName>style.visibility</p:attrName>
                                        </p:attrNameLst>
                                      </p:cBhvr>
                                      <p:to>
                                        <p:strVal val="visible"/>
                                      </p:to>
                                    </p:set>
                                    <p:animEffect transition="in" filter="fade">
                                      <p:cBhvr>
                                        <p:cTn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8" name="Shape 918"/>
        <p:cNvGrpSpPr/>
        <p:nvPr/>
      </p:nvGrpSpPr>
      <p:grpSpPr>
        <a:xfrm>
          <a:off y="0" x="0"/>
          <a:ext cy="0" cx="0"/>
          <a:chOff y="0" x="0"/>
          <a:chExt cy="0" cx="0"/>
        </a:xfrm>
      </p:grpSpPr>
      <p:sp>
        <p:nvSpPr>
          <p:cNvPr id="919" name="Shape 91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PacMan Computer - Connections</a:t>
            </a:r>
          </a:p>
        </p:txBody>
      </p:sp>
      <p:pic>
        <p:nvPicPr>
          <p:cNvPr id="920" name="Shape 920"/>
          <p:cNvPicPr preferRelativeResize="0"/>
          <p:nvPr/>
        </p:nvPicPr>
        <p:blipFill>
          <a:blip r:embed="rId3">
            <a:alphaModFix/>
          </a:blip>
          <a:stretch>
            <a:fillRect/>
          </a:stretch>
        </p:blipFill>
        <p:spPr>
          <a:xfrm>
            <a:off y="2184400" x="1287350"/>
            <a:ext cy="3238500" cx="6572250"/>
          </a:xfrm>
          <a:prstGeom prst="rect">
            <a:avLst/>
          </a:prstGeom>
          <a:noFill/>
          <a:ln>
            <a:noFill/>
          </a:ln>
        </p:spPr>
      </p:pic>
      <p:sp>
        <p:nvSpPr>
          <p:cNvPr id="921" name="Shape 921"/>
          <p:cNvSpPr/>
          <p:nvPr/>
        </p:nvSpPr>
        <p:spPr>
          <a:xfrm>
            <a:off y="4238100" x="1652850"/>
            <a:ext cy="1125299" cx="1132800"/>
          </a:xfrm>
          <a:prstGeom prst="rect">
            <a:avLst/>
          </a:prstGeom>
          <a:noFill/>
          <a:ln w="38100" cap="flat">
            <a:solidFill>
              <a:srgbClr val="9900FF"/>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922" name="Shape 922"/>
          <p:cNvSpPr txBox="1"/>
          <p:nvPr/>
        </p:nvSpPr>
        <p:spPr>
          <a:xfrm>
            <a:off y="3668100" x="728175"/>
            <a:ext cy="569999" cx="1571999"/>
          </a:xfrm>
          <a:prstGeom prst="rect">
            <a:avLst/>
          </a:prstGeom>
          <a:noFill/>
          <a:ln>
            <a:noFill/>
          </a:ln>
        </p:spPr>
        <p:txBody>
          <a:bodyPr bIns="91425" rIns="91425" lIns="91425" tIns="91425" anchor="t" anchorCtr="0">
            <a:noAutofit/>
          </a:bodyPr>
          <a:lstStyle/>
          <a:p>
            <a:pPr>
              <a:spcBef>
                <a:spcPts val="0"/>
              </a:spcBef>
              <a:buNone/>
            </a:pPr>
            <a:r>
              <a:rPr b="1" lang="en">
                <a:solidFill>
                  <a:srgbClr val="9900FF"/>
                </a:solidFill>
              </a:rPr>
              <a:t>5-28V DC Power</a:t>
            </a:r>
          </a:p>
        </p:txBody>
      </p:sp>
      <p:sp>
        <p:nvSpPr>
          <p:cNvPr id="923" name="Shape 923"/>
          <p:cNvSpPr txBox="1"/>
          <p:nvPr/>
        </p:nvSpPr>
        <p:spPr>
          <a:xfrm>
            <a:off y="5418466" x="3277875"/>
            <a:ext cy="369900" cx="3016799"/>
          </a:xfrm>
          <a:prstGeom prst="rect">
            <a:avLst/>
          </a:prstGeom>
          <a:noFill/>
          <a:ln>
            <a:noFill/>
          </a:ln>
        </p:spPr>
        <p:txBody>
          <a:bodyPr bIns="91425" rIns="91425" lIns="91425" tIns="91425" anchor="ctr" anchorCtr="0">
            <a:noAutofit/>
          </a:bodyPr>
          <a:lstStyle/>
          <a:p>
            <a:pPr rtl="0" lvl="0">
              <a:spcBef>
                <a:spcPts val="0"/>
              </a:spcBef>
              <a:buNone/>
            </a:pPr>
            <a:r>
              <a:rPr sz="600" lang="en"/>
              <a:t>https://www.embeddedarm.com/products/board-pictures.php?product=TS-7400-V2</a:t>
            </a:r>
          </a:p>
        </p:txBody>
      </p:sp>
    </p:spTree>
  </p:cSld>
  <p:clrMapOvr>
    <a:masterClrMapping/>
  </p:clrMapOvr>
  <p:transition spd="slow">
    <p:cut/>
  </p:transition>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7" name="Shape 927"/>
        <p:cNvGrpSpPr/>
        <p:nvPr/>
      </p:nvGrpSpPr>
      <p:grpSpPr>
        <a:xfrm>
          <a:off y="0" x="0"/>
          <a:ext cy="0" cx="0"/>
          <a:chOff y="0" x="0"/>
          <a:chExt cy="0" cx="0"/>
        </a:xfrm>
      </p:grpSpPr>
      <p:sp>
        <p:nvSpPr>
          <p:cNvPr id="928" name="Shape 92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PacMan Computer - Connections</a:t>
            </a:r>
          </a:p>
        </p:txBody>
      </p:sp>
      <p:pic>
        <p:nvPicPr>
          <p:cNvPr id="929" name="Shape 929"/>
          <p:cNvPicPr preferRelativeResize="0"/>
          <p:nvPr/>
        </p:nvPicPr>
        <p:blipFill>
          <a:blip r:embed="rId3">
            <a:alphaModFix/>
          </a:blip>
          <a:stretch>
            <a:fillRect/>
          </a:stretch>
        </p:blipFill>
        <p:spPr>
          <a:xfrm>
            <a:off y="2108200" x="372950"/>
            <a:ext cy="3238500" cx="6572250"/>
          </a:xfrm>
          <a:prstGeom prst="rect">
            <a:avLst/>
          </a:prstGeom>
          <a:noFill/>
          <a:ln>
            <a:noFill/>
          </a:ln>
        </p:spPr>
      </p:pic>
      <p:sp>
        <p:nvSpPr>
          <p:cNvPr id="930" name="Shape 930"/>
          <p:cNvSpPr/>
          <p:nvPr/>
        </p:nvSpPr>
        <p:spPr>
          <a:xfrm>
            <a:off y="4500066" x="2564675"/>
            <a:ext cy="385199" cx="1375499"/>
          </a:xfrm>
          <a:prstGeom prst="rect">
            <a:avLst/>
          </a:prstGeom>
          <a:noFill/>
          <a:ln w="38100" cap="flat">
            <a:solidFill>
              <a:srgbClr val="00FF00"/>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931" name="Shape 931"/>
          <p:cNvSpPr txBox="1"/>
          <p:nvPr/>
        </p:nvSpPr>
        <p:spPr>
          <a:xfrm>
            <a:off y="3930066" x="2427125"/>
            <a:ext cy="569999" cx="1803000"/>
          </a:xfrm>
          <a:prstGeom prst="rect">
            <a:avLst/>
          </a:prstGeom>
          <a:noFill/>
          <a:ln>
            <a:noFill/>
          </a:ln>
        </p:spPr>
        <p:txBody>
          <a:bodyPr bIns="91425" rIns="91425" lIns="91425" tIns="91425" anchor="t" anchorCtr="0">
            <a:noAutofit/>
          </a:bodyPr>
          <a:lstStyle/>
          <a:p>
            <a:pPr rtl="0" lvl="0">
              <a:spcBef>
                <a:spcPts val="0"/>
              </a:spcBef>
              <a:buNone/>
            </a:pPr>
            <a:r>
              <a:rPr b="1" lang="en">
                <a:solidFill>
                  <a:srgbClr val="00FF00"/>
                </a:solidFill>
              </a:rPr>
              <a:t>Upper Header Pins</a:t>
            </a:r>
          </a:p>
        </p:txBody>
      </p:sp>
      <p:sp>
        <p:nvSpPr>
          <p:cNvPr id="932" name="Shape 932"/>
          <p:cNvSpPr/>
          <p:nvPr/>
        </p:nvSpPr>
        <p:spPr>
          <a:xfrm>
            <a:off y="739733" x="7466750"/>
            <a:ext cy="4253699" cx="797399"/>
          </a:xfrm>
          <a:prstGeom prst="rect">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grpSp>
        <p:nvGrpSpPr>
          <p:cNvPr id="933" name="Shape 933"/>
          <p:cNvGrpSpPr/>
          <p:nvPr/>
        </p:nvGrpSpPr>
        <p:grpSpPr>
          <a:xfrm>
            <a:off y="923673" x="6906000"/>
            <a:ext cy="115168" cx="780299"/>
            <a:chOff y="647275" x="6906000"/>
            <a:chExt cy="57900" cx="780299"/>
          </a:xfrm>
        </p:grpSpPr>
        <p:sp>
          <p:nvSpPr>
            <p:cNvPr id="934" name="Shape 934"/>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35" name="Shape 935"/>
            <p:cNvCxnSpPr>
              <a:stCxn id="934"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36" name="Shape 936"/>
          <p:cNvGrpSpPr/>
          <p:nvPr/>
        </p:nvGrpSpPr>
        <p:grpSpPr>
          <a:xfrm flipH="1">
            <a:off y="923673" x="8052425"/>
            <a:ext cy="115168" cx="780299"/>
            <a:chOff y="647275" x="6906000"/>
            <a:chExt cy="57900" cx="780299"/>
          </a:xfrm>
        </p:grpSpPr>
        <p:sp>
          <p:nvSpPr>
            <p:cNvPr id="937" name="Shape 937"/>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38" name="Shape 938"/>
            <p:cNvCxnSpPr>
              <a:stCxn id="937"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39" name="Shape 939"/>
          <p:cNvGrpSpPr/>
          <p:nvPr/>
        </p:nvGrpSpPr>
        <p:grpSpPr>
          <a:xfrm>
            <a:off y="1227235" x="6902087"/>
            <a:ext cy="115168" cx="780299"/>
            <a:chOff y="647275" x="6906000"/>
            <a:chExt cy="57900" cx="780299"/>
          </a:xfrm>
        </p:grpSpPr>
        <p:sp>
          <p:nvSpPr>
            <p:cNvPr id="940" name="Shape 940"/>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41" name="Shape 941"/>
            <p:cNvCxnSpPr>
              <a:stCxn id="940"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42" name="Shape 942"/>
          <p:cNvGrpSpPr/>
          <p:nvPr/>
        </p:nvGrpSpPr>
        <p:grpSpPr>
          <a:xfrm flipH="1">
            <a:off y="1227235" x="8048512"/>
            <a:ext cy="115168" cx="780299"/>
            <a:chOff y="647275" x="6906000"/>
            <a:chExt cy="57900" cx="780299"/>
          </a:xfrm>
        </p:grpSpPr>
        <p:sp>
          <p:nvSpPr>
            <p:cNvPr id="943" name="Shape 943"/>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44" name="Shape 944"/>
            <p:cNvCxnSpPr>
              <a:stCxn id="943"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45" name="Shape 945"/>
          <p:cNvGrpSpPr/>
          <p:nvPr/>
        </p:nvGrpSpPr>
        <p:grpSpPr>
          <a:xfrm>
            <a:off y="1530847" x="6904037"/>
            <a:ext cy="115168" cx="780299"/>
            <a:chOff y="647275" x="6906000"/>
            <a:chExt cy="57900" cx="780299"/>
          </a:xfrm>
        </p:grpSpPr>
        <p:sp>
          <p:nvSpPr>
            <p:cNvPr id="946" name="Shape 946"/>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47" name="Shape 947"/>
            <p:cNvCxnSpPr>
              <a:stCxn id="946"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48" name="Shape 948"/>
          <p:cNvGrpSpPr/>
          <p:nvPr/>
        </p:nvGrpSpPr>
        <p:grpSpPr>
          <a:xfrm flipH="1">
            <a:off y="1530847" x="8050462"/>
            <a:ext cy="115168" cx="780299"/>
            <a:chOff y="647275" x="6906000"/>
            <a:chExt cy="57900" cx="780299"/>
          </a:xfrm>
        </p:grpSpPr>
        <p:sp>
          <p:nvSpPr>
            <p:cNvPr id="949" name="Shape 949"/>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50" name="Shape 950"/>
            <p:cNvCxnSpPr>
              <a:stCxn id="949"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51" name="Shape 951"/>
          <p:cNvGrpSpPr/>
          <p:nvPr/>
        </p:nvGrpSpPr>
        <p:grpSpPr>
          <a:xfrm>
            <a:off y="1834409" x="6900125"/>
            <a:ext cy="115168" cx="780299"/>
            <a:chOff y="647275" x="6906000"/>
            <a:chExt cy="57900" cx="780299"/>
          </a:xfrm>
        </p:grpSpPr>
        <p:sp>
          <p:nvSpPr>
            <p:cNvPr id="952" name="Shape 952"/>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53" name="Shape 953"/>
            <p:cNvCxnSpPr>
              <a:stCxn id="952"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54" name="Shape 954"/>
          <p:cNvGrpSpPr/>
          <p:nvPr/>
        </p:nvGrpSpPr>
        <p:grpSpPr>
          <a:xfrm flipH="1">
            <a:off y="1834409" x="8046550"/>
            <a:ext cy="115168" cx="780299"/>
            <a:chOff y="647275" x="6906000"/>
            <a:chExt cy="57900" cx="780299"/>
          </a:xfrm>
        </p:grpSpPr>
        <p:sp>
          <p:nvSpPr>
            <p:cNvPr id="955" name="Shape 955"/>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56" name="Shape 956"/>
            <p:cNvCxnSpPr>
              <a:stCxn id="955"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57" name="Shape 957"/>
          <p:cNvGrpSpPr/>
          <p:nvPr/>
        </p:nvGrpSpPr>
        <p:grpSpPr>
          <a:xfrm flipH="1">
            <a:off y="2138021" x="8051450"/>
            <a:ext cy="115168" cx="780299"/>
            <a:chOff y="647275" x="6906000"/>
            <a:chExt cy="57900" cx="780299"/>
          </a:xfrm>
        </p:grpSpPr>
        <p:sp>
          <p:nvSpPr>
            <p:cNvPr id="958" name="Shape 958"/>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59" name="Shape 959"/>
            <p:cNvCxnSpPr>
              <a:stCxn id="958"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60" name="Shape 960"/>
          <p:cNvGrpSpPr/>
          <p:nvPr/>
        </p:nvGrpSpPr>
        <p:grpSpPr>
          <a:xfrm>
            <a:off y="2441583" x="6901112"/>
            <a:ext cy="115168" cx="780299"/>
            <a:chOff y="647275" x="6906000"/>
            <a:chExt cy="57900" cx="780299"/>
          </a:xfrm>
        </p:grpSpPr>
        <p:sp>
          <p:nvSpPr>
            <p:cNvPr id="961" name="Shape 961"/>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62" name="Shape 962"/>
            <p:cNvCxnSpPr>
              <a:stCxn id="961"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63" name="Shape 963"/>
          <p:cNvGrpSpPr/>
          <p:nvPr/>
        </p:nvGrpSpPr>
        <p:grpSpPr>
          <a:xfrm flipH="1">
            <a:off y="2441583" x="8047537"/>
            <a:ext cy="115168" cx="780299"/>
            <a:chOff y="647275" x="6906000"/>
            <a:chExt cy="57900" cx="780299"/>
          </a:xfrm>
        </p:grpSpPr>
        <p:sp>
          <p:nvSpPr>
            <p:cNvPr id="964" name="Shape 964"/>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65" name="Shape 965"/>
            <p:cNvCxnSpPr>
              <a:stCxn id="964"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66" name="Shape 966"/>
          <p:cNvGrpSpPr/>
          <p:nvPr/>
        </p:nvGrpSpPr>
        <p:grpSpPr>
          <a:xfrm>
            <a:off y="2745195" x="6903062"/>
            <a:ext cy="115168" cx="780299"/>
            <a:chOff y="647275" x="6906000"/>
            <a:chExt cy="57900" cx="780299"/>
          </a:xfrm>
        </p:grpSpPr>
        <p:sp>
          <p:nvSpPr>
            <p:cNvPr id="967" name="Shape 967"/>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68" name="Shape 968"/>
            <p:cNvCxnSpPr>
              <a:stCxn id="967"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69" name="Shape 969"/>
          <p:cNvGrpSpPr/>
          <p:nvPr/>
        </p:nvGrpSpPr>
        <p:grpSpPr>
          <a:xfrm flipH="1">
            <a:off y="2745195" x="8049487"/>
            <a:ext cy="115168" cx="780299"/>
            <a:chOff y="647275" x="6906000"/>
            <a:chExt cy="57900" cx="780299"/>
          </a:xfrm>
        </p:grpSpPr>
        <p:sp>
          <p:nvSpPr>
            <p:cNvPr id="970" name="Shape 970"/>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71" name="Shape 971"/>
            <p:cNvCxnSpPr>
              <a:stCxn id="970"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72" name="Shape 972"/>
          <p:cNvGrpSpPr/>
          <p:nvPr/>
        </p:nvGrpSpPr>
        <p:grpSpPr>
          <a:xfrm>
            <a:off y="3048757" x="6899150"/>
            <a:ext cy="115168" cx="780299"/>
            <a:chOff y="647275" x="6906000"/>
            <a:chExt cy="57900" cx="780299"/>
          </a:xfrm>
        </p:grpSpPr>
        <p:sp>
          <p:nvSpPr>
            <p:cNvPr id="973" name="Shape 973"/>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74" name="Shape 974"/>
            <p:cNvCxnSpPr>
              <a:stCxn id="973"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75" name="Shape 975"/>
          <p:cNvGrpSpPr/>
          <p:nvPr/>
        </p:nvGrpSpPr>
        <p:grpSpPr>
          <a:xfrm flipH="1">
            <a:off y="3048757" x="8045575"/>
            <a:ext cy="115168" cx="780299"/>
            <a:chOff y="647275" x="6906000"/>
            <a:chExt cy="57900" cx="780299"/>
          </a:xfrm>
        </p:grpSpPr>
        <p:sp>
          <p:nvSpPr>
            <p:cNvPr id="976" name="Shape 976"/>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77" name="Shape 977"/>
            <p:cNvCxnSpPr>
              <a:stCxn id="976"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78" name="Shape 978"/>
          <p:cNvGrpSpPr/>
          <p:nvPr/>
        </p:nvGrpSpPr>
        <p:grpSpPr>
          <a:xfrm>
            <a:off y="2138021" x="6905025"/>
            <a:ext cy="115168" cx="780299"/>
            <a:chOff y="647275" x="6906000"/>
            <a:chExt cy="57900" cx="780299"/>
          </a:xfrm>
        </p:grpSpPr>
        <p:sp>
          <p:nvSpPr>
            <p:cNvPr id="979" name="Shape 979"/>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80" name="Shape 980"/>
            <p:cNvCxnSpPr>
              <a:stCxn id="979"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81" name="Shape 981"/>
          <p:cNvGrpSpPr/>
          <p:nvPr/>
        </p:nvGrpSpPr>
        <p:grpSpPr>
          <a:xfrm flipH="1">
            <a:off y="3352344" x="8046550"/>
            <a:ext cy="115168" cx="780299"/>
            <a:chOff y="647275" x="6906000"/>
            <a:chExt cy="57900" cx="780299"/>
          </a:xfrm>
        </p:grpSpPr>
        <p:sp>
          <p:nvSpPr>
            <p:cNvPr id="982" name="Shape 982"/>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83" name="Shape 983"/>
            <p:cNvCxnSpPr>
              <a:stCxn id="982"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84" name="Shape 984"/>
          <p:cNvGrpSpPr/>
          <p:nvPr/>
        </p:nvGrpSpPr>
        <p:grpSpPr>
          <a:xfrm flipH="1">
            <a:off y="3655956" x="8051450"/>
            <a:ext cy="115168" cx="780299"/>
            <a:chOff y="647275" x="6906000"/>
            <a:chExt cy="57900" cx="780299"/>
          </a:xfrm>
        </p:grpSpPr>
        <p:sp>
          <p:nvSpPr>
            <p:cNvPr id="985" name="Shape 985"/>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86" name="Shape 986"/>
            <p:cNvCxnSpPr>
              <a:stCxn id="985"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87" name="Shape 987"/>
          <p:cNvGrpSpPr/>
          <p:nvPr/>
        </p:nvGrpSpPr>
        <p:grpSpPr>
          <a:xfrm>
            <a:off y="3959518" x="6901112"/>
            <a:ext cy="115168" cx="780299"/>
            <a:chOff y="647275" x="6906000"/>
            <a:chExt cy="57900" cx="780299"/>
          </a:xfrm>
        </p:grpSpPr>
        <p:sp>
          <p:nvSpPr>
            <p:cNvPr id="988" name="Shape 988"/>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89" name="Shape 989"/>
            <p:cNvCxnSpPr>
              <a:stCxn id="988"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90" name="Shape 990"/>
          <p:cNvGrpSpPr/>
          <p:nvPr/>
        </p:nvGrpSpPr>
        <p:grpSpPr>
          <a:xfrm flipH="1">
            <a:off y="3959518" x="8047537"/>
            <a:ext cy="115168" cx="780299"/>
            <a:chOff y="647275" x="6906000"/>
            <a:chExt cy="57900" cx="780299"/>
          </a:xfrm>
        </p:grpSpPr>
        <p:sp>
          <p:nvSpPr>
            <p:cNvPr id="991" name="Shape 991"/>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92" name="Shape 992"/>
            <p:cNvCxnSpPr>
              <a:stCxn id="991"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93" name="Shape 993"/>
          <p:cNvGrpSpPr/>
          <p:nvPr/>
        </p:nvGrpSpPr>
        <p:grpSpPr>
          <a:xfrm>
            <a:off y="4263130" x="6903062"/>
            <a:ext cy="115168" cx="780299"/>
            <a:chOff y="647275" x="6906000"/>
            <a:chExt cy="57900" cx="780299"/>
          </a:xfrm>
        </p:grpSpPr>
        <p:sp>
          <p:nvSpPr>
            <p:cNvPr id="994" name="Shape 994"/>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95" name="Shape 995"/>
            <p:cNvCxnSpPr>
              <a:stCxn id="994"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96" name="Shape 996"/>
          <p:cNvGrpSpPr/>
          <p:nvPr/>
        </p:nvGrpSpPr>
        <p:grpSpPr>
          <a:xfrm flipH="1">
            <a:off y="4263130" x="8049487"/>
            <a:ext cy="115168" cx="780299"/>
            <a:chOff y="647275" x="6906000"/>
            <a:chExt cy="57900" cx="780299"/>
          </a:xfrm>
        </p:grpSpPr>
        <p:sp>
          <p:nvSpPr>
            <p:cNvPr id="997" name="Shape 997"/>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998" name="Shape 998"/>
            <p:cNvCxnSpPr>
              <a:stCxn id="997"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999" name="Shape 999"/>
          <p:cNvGrpSpPr/>
          <p:nvPr/>
        </p:nvGrpSpPr>
        <p:grpSpPr>
          <a:xfrm>
            <a:off y="4566692" x="6899150"/>
            <a:ext cy="115168" cx="780299"/>
            <a:chOff y="647275" x="6906000"/>
            <a:chExt cy="57900" cx="780299"/>
          </a:xfrm>
        </p:grpSpPr>
        <p:sp>
          <p:nvSpPr>
            <p:cNvPr id="1000" name="Shape 1000"/>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01" name="Shape 1001"/>
            <p:cNvCxnSpPr>
              <a:stCxn id="1000"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02" name="Shape 1002"/>
          <p:cNvGrpSpPr/>
          <p:nvPr/>
        </p:nvGrpSpPr>
        <p:grpSpPr>
          <a:xfrm flipH="1">
            <a:off y="4566692" x="8045575"/>
            <a:ext cy="115168" cx="780299"/>
            <a:chOff y="647275" x="6906000"/>
            <a:chExt cy="57900" cx="780299"/>
          </a:xfrm>
        </p:grpSpPr>
        <p:sp>
          <p:nvSpPr>
            <p:cNvPr id="1003" name="Shape 1003"/>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04" name="Shape 1004"/>
            <p:cNvCxnSpPr>
              <a:stCxn id="1003"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05" name="Shape 1005"/>
          <p:cNvGrpSpPr/>
          <p:nvPr/>
        </p:nvGrpSpPr>
        <p:grpSpPr>
          <a:xfrm>
            <a:off y="3655956" x="6905025"/>
            <a:ext cy="115168" cx="780299"/>
            <a:chOff y="647275" x="6906000"/>
            <a:chExt cy="57900" cx="780299"/>
          </a:xfrm>
        </p:grpSpPr>
        <p:sp>
          <p:nvSpPr>
            <p:cNvPr id="1006" name="Shape 1006"/>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07" name="Shape 1007"/>
            <p:cNvCxnSpPr>
              <a:stCxn id="1006"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08" name="Shape 1008"/>
          <p:cNvGrpSpPr/>
          <p:nvPr/>
        </p:nvGrpSpPr>
        <p:grpSpPr>
          <a:xfrm>
            <a:off y="3352344" x="6900125"/>
            <a:ext cy="115168" cx="780299"/>
            <a:chOff y="647275" x="6906000"/>
            <a:chExt cy="57900" cx="780299"/>
          </a:xfrm>
        </p:grpSpPr>
        <p:sp>
          <p:nvSpPr>
            <p:cNvPr id="1009" name="Shape 1009"/>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10" name="Shape 1010"/>
            <p:cNvCxnSpPr>
              <a:stCxn id="1009"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sp>
        <p:nvSpPr>
          <p:cNvPr id="1011" name="Shape 1011"/>
          <p:cNvSpPr txBox="1"/>
          <p:nvPr/>
        </p:nvSpPr>
        <p:spPr>
          <a:xfrm>
            <a:off y="591833" x="6751550"/>
            <a:ext cy="385199" cx="715199"/>
          </a:xfrm>
          <a:prstGeom prst="rect">
            <a:avLst/>
          </a:prstGeom>
          <a:noFill/>
          <a:ln>
            <a:noFill/>
          </a:ln>
        </p:spPr>
        <p:txBody>
          <a:bodyPr bIns="91425" rIns="91425" lIns="91425" tIns="91425" anchor="t" anchorCtr="0">
            <a:noAutofit/>
          </a:bodyPr>
          <a:lstStyle/>
          <a:p>
            <a:pPr>
              <a:spcBef>
                <a:spcPts val="0"/>
              </a:spcBef>
              <a:buNone/>
            </a:pPr>
            <a:r>
              <a:rPr sz="1000" lang="en"/>
              <a:t>I2C Data</a:t>
            </a:r>
          </a:p>
        </p:txBody>
      </p:sp>
      <p:sp>
        <p:nvSpPr>
          <p:cNvPr id="1012" name="Shape 1012"/>
          <p:cNvSpPr txBox="1"/>
          <p:nvPr/>
        </p:nvSpPr>
        <p:spPr>
          <a:xfrm>
            <a:off y="1247233" x="8264150"/>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I2C CLK</a:t>
            </a:r>
          </a:p>
        </p:txBody>
      </p:sp>
      <p:sp>
        <p:nvSpPr>
          <p:cNvPr id="1013" name="Shape 1013"/>
          <p:cNvSpPr txBox="1"/>
          <p:nvPr/>
        </p:nvSpPr>
        <p:spPr>
          <a:xfrm>
            <a:off y="957233" x="6751550"/>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GND</a:t>
            </a:r>
          </a:p>
        </p:txBody>
      </p:sp>
      <p:sp>
        <p:nvSpPr>
          <p:cNvPr id="1014" name="Shape 1014"/>
          <p:cNvSpPr txBox="1"/>
          <p:nvPr/>
        </p:nvSpPr>
        <p:spPr>
          <a:xfrm>
            <a:off y="1827100" x="8264150"/>
            <a:ext cy="385199" cx="797399"/>
          </a:xfrm>
          <a:prstGeom prst="rect">
            <a:avLst/>
          </a:prstGeom>
          <a:noFill/>
          <a:ln>
            <a:noFill/>
          </a:ln>
        </p:spPr>
        <p:txBody>
          <a:bodyPr bIns="91425" rIns="91425" lIns="91425" tIns="91425" anchor="t" anchorCtr="0">
            <a:noAutofit/>
          </a:bodyPr>
          <a:lstStyle/>
          <a:p>
            <a:pPr rtl="0" lvl="0">
              <a:spcBef>
                <a:spcPts val="0"/>
              </a:spcBef>
              <a:buNone/>
            </a:pPr>
            <a:r>
              <a:rPr sz="1000" lang="en"/>
              <a:t>CPU 3.3V</a:t>
            </a:r>
          </a:p>
        </p:txBody>
      </p:sp>
      <p:sp>
        <p:nvSpPr>
          <p:cNvPr id="1015" name="Shape 1015"/>
          <p:cNvSpPr txBox="1"/>
          <p:nvPr/>
        </p:nvSpPr>
        <p:spPr>
          <a:xfrm>
            <a:off y="2761933" x="6751550"/>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Reg 5V</a:t>
            </a:r>
          </a:p>
        </p:txBody>
      </p:sp>
      <p:sp>
        <p:nvSpPr>
          <p:cNvPr id="1016" name="Shape 1016"/>
          <p:cNvSpPr txBox="1"/>
          <p:nvPr/>
        </p:nvSpPr>
        <p:spPr>
          <a:xfrm>
            <a:off y="2741516" x="8237375"/>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Reboot</a:t>
            </a:r>
          </a:p>
        </p:txBody>
      </p:sp>
      <p:sp>
        <p:nvSpPr>
          <p:cNvPr id="1017" name="Shape 1017"/>
          <p:cNvSpPr txBox="1"/>
          <p:nvPr/>
        </p:nvSpPr>
        <p:spPr>
          <a:xfrm>
            <a:off y="3045083" x="8237375"/>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GND</a:t>
            </a:r>
          </a:p>
        </p:txBody>
      </p:sp>
      <p:sp>
        <p:nvSpPr>
          <p:cNvPr id="1018" name="Shape 1018"/>
          <p:cNvSpPr txBox="1"/>
          <p:nvPr/>
        </p:nvSpPr>
        <p:spPr>
          <a:xfrm>
            <a:off y="3350500" x="8237375"/>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GND</a:t>
            </a:r>
          </a:p>
        </p:txBody>
      </p:sp>
      <p:sp>
        <p:nvSpPr>
          <p:cNvPr id="1019" name="Shape 1019"/>
          <p:cNvSpPr txBox="1"/>
          <p:nvPr/>
        </p:nvSpPr>
        <p:spPr>
          <a:xfrm>
            <a:off y="5418466" x="2287275"/>
            <a:ext cy="369900" cx="3016799"/>
          </a:xfrm>
          <a:prstGeom prst="rect">
            <a:avLst/>
          </a:prstGeom>
          <a:noFill/>
          <a:ln>
            <a:noFill/>
          </a:ln>
        </p:spPr>
        <p:txBody>
          <a:bodyPr bIns="91425" rIns="91425" lIns="91425" tIns="91425" anchor="ctr" anchorCtr="0">
            <a:noAutofit/>
          </a:bodyPr>
          <a:lstStyle/>
          <a:p>
            <a:pPr rtl="0" lvl="0">
              <a:spcBef>
                <a:spcPts val="0"/>
              </a:spcBef>
              <a:buNone/>
            </a:pPr>
            <a:r>
              <a:rPr sz="600" lang="en"/>
              <a:t>https://www.embeddedarm.com/products/board-pictures.php?product=TS-7400-V2</a:t>
            </a:r>
          </a:p>
        </p:txBody>
      </p:sp>
    </p:spTree>
  </p:cSld>
  <p:clrMapOvr>
    <a:masterClrMapping/>
  </p:clrMapOvr>
  <p:transition spd="slow">
    <p:cut/>
  </p:transition>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3" name="Shape 1023"/>
        <p:cNvGrpSpPr/>
        <p:nvPr/>
      </p:nvGrpSpPr>
      <p:grpSpPr>
        <a:xfrm>
          <a:off y="0" x="0"/>
          <a:ext cy="0" cx="0"/>
          <a:chOff y="0" x="0"/>
          <a:chExt cy="0" cx="0"/>
        </a:xfrm>
      </p:grpSpPr>
      <p:sp>
        <p:nvSpPr>
          <p:cNvPr id="1024" name="Shape 102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PacMan Computer - Connections</a:t>
            </a:r>
          </a:p>
        </p:txBody>
      </p:sp>
      <p:pic>
        <p:nvPicPr>
          <p:cNvPr id="1025" name="Shape 1025"/>
          <p:cNvPicPr preferRelativeResize="0"/>
          <p:nvPr/>
        </p:nvPicPr>
        <p:blipFill>
          <a:blip r:embed="rId3">
            <a:alphaModFix/>
          </a:blip>
          <a:stretch>
            <a:fillRect/>
          </a:stretch>
        </p:blipFill>
        <p:spPr>
          <a:xfrm>
            <a:off y="2171275" x="336150"/>
            <a:ext cy="3238500" cx="6572250"/>
          </a:xfrm>
          <a:prstGeom prst="rect">
            <a:avLst/>
          </a:prstGeom>
          <a:noFill/>
          <a:ln>
            <a:noFill/>
          </a:ln>
        </p:spPr>
      </p:pic>
      <p:sp>
        <p:nvSpPr>
          <p:cNvPr id="1026" name="Shape 1026"/>
          <p:cNvSpPr/>
          <p:nvPr/>
        </p:nvSpPr>
        <p:spPr>
          <a:xfrm>
            <a:off y="4762066" x="2518425"/>
            <a:ext cy="385199" cx="2207699"/>
          </a:xfrm>
          <a:prstGeom prst="rect">
            <a:avLst/>
          </a:prstGeom>
          <a:noFill/>
          <a:ln w="38100" cap="flat">
            <a:solidFill>
              <a:srgbClr val="FFFF00"/>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027" name="Shape 1027"/>
          <p:cNvSpPr txBox="1"/>
          <p:nvPr/>
        </p:nvSpPr>
        <p:spPr>
          <a:xfrm>
            <a:off y="4192066" x="2703975"/>
            <a:ext cy="569999" cx="1836600"/>
          </a:xfrm>
          <a:prstGeom prst="rect">
            <a:avLst/>
          </a:prstGeom>
          <a:noFill/>
          <a:ln>
            <a:noFill/>
          </a:ln>
        </p:spPr>
        <p:txBody>
          <a:bodyPr bIns="91425" rIns="91425" lIns="91425" tIns="91425" anchor="t" anchorCtr="0">
            <a:noAutofit/>
          </a:bodyPr>
          <a:lstStyle/>
          <a:p>
            <a:pPr rtl="0" lvl="0">
              <a:spcBef>
                <a:spcPts val="0"/>
              </a:spcBef>
              <a:buNone/>
            </a:pPr>
            <a:r>
              <a:rPr b="1" lang="en">
                <a:solidFill>
                  <a:srgbClr val="FFFF00"/>
                </a:solidFill>
              </a:rPr>
              <a:t>Lower Header Pins</a:t>
            </a:r>
          </a:p>
        </p:txBody>
      </p:sp>
      <p:sp>
        <p:nvSpPr>
          <p:cNvPr id="1028" name="Shape 1028"/>
          <p:cNvSpPr/>
          <p:nvPr/>
        </p:nvSpPr>
        <p:spPr>
          <a:xfrm>
            <a:off y="739733" x="7466750"/>
            <a:ext cy="4848299" cx="797399"/>
          </a:xfrm>
          <a:prstGeom prst="rect">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grpSp>
        <p:nvGrpSpPr>
          <p:cNvPr id="1029" name="Shape 1029"/>
          <p:cNvGrpSpPr/>
          <p:nvPr/>
        </p:nvGrpSpPr>
        <p:grpSpPr>
          <a:xfrm>
            <a:off y="881281" x="6906000"/>
            <a:ext cy="88633" cx="780299"/>
            <a:chOff y="647275" x="6906000"/>
            <a:chExt cy="57900" cx="780299"/>
          </a:xfrm>
        </p:grpSpPr>
        <p:sp>
          <p:nvSpPr>
            <p:cNvPr id="1030" name="Shape 1030"/>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31" name="Shape 1031"/>
            <p:cNvCxnSpPr>
              <a:stCxn id="1030"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32" name="Shape 1032"/>
          <p:cNvGrpSpPr/>
          <p:nvPr/>
        </p:nvGrpSpPr>
        <p:grpSpPr>
          <a:xfrm flipH="1">
            <a:off y="881281" x="8052425"/>
            <a:ext cy="88633" cx="780299"/>
            <a:chOff y="647275" x="6906000"/>
            <a:chExt cy="57900" cx="780299"/>
          </a:xfrm>
        </p:grpSpPr>
        <p:sp>
          <p:nvSpPr>
            <p:cNvPr id="1033" name="Shape 1033"/>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34" name="Shape 1034"/>
            <p:cNvCxnSpPr>
              <a:stCxn id="1033"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35" name="Shape 1035"/>
          <p:cNvGrpSpPr/>
          <p:nvPr/>
        </p:nvGrpSpPr>
        <p:grpSpPr>
          <a:xfrm>
            <a:off y="1114904" x="6902087"/>
            <a:ext cy="88633" cx="780299"/>
            <a:chOff y="647275" x="6906000"/>
            <a:chExt cy="57900" cx="780299"/>
          </a:xfrm>
        </p:grpSpPr>
        <p:sp>
          <p:nvSpPr>
            <p:cNvPr id="1036" name="Shape 1036"/>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37" name="Shape 1037"/>
            <p:cNvCxnSpPr>
              <a:stCxn id="1036"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38" name="Shape 1038"/>
          <p:cNvGrpSpPr/>
          <p:nvPr/>
        </p:nvGrpSpPr>
        <p:grpSpPr>
          <a:xfrm flipH="1">
            <a:off y="1114904" x="8048512"/>
            <a:ext cy="88633" cx="780299"/>
            <a:chOff y="647275" x="6906000"/>
            <a:chExt cy="57900" cx="780299"/>
          </a:xfrm>
        </p:grpSpPr>
        <p:sp>
          <p:nvSpPr>
            <p:cNvPr id="1039" name="Shape 1039"/>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40" name="Shape 1040"/>
            <p:cNvCxnSpPr>
              <a:stCxn id="1039"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41" name="Shape 1041"/>
          <p:cNvGrpSpPr/>
          <p:nvPr/>
        </p:nvGrpSpPr>
        <p:grpSpPr>
          <a:xfrm>
            <a:off y="1348565" x="6904037"/>
            <a:ext cy="88633" cx="780299"/>
            <a:chOff y="647275" x="6906000"/>
            <a:chExt cy="57900" cx="780299"/>
          </a:xfrm>
        </p:grpSpPr>
        <p:sp>
          <p:nvSpPr>
            <p:cNvPr id="1042" name="Shape 1042"/>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43" name="Shape 1043"/>
            <p:cNvCxnSpPr>
              <a:stCxn id="1042"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44" name="Shape 1044"/>
          <p:cNvGrpSpPr/>
          <p:nvPr/>
        </p:nvGrpSpPr>
        <p:grpSpPr>
          <a:xfrm flipH="1">
            <a:off y="1348565" x="8050462"/>
            <a:ext cy="88633" cx="780299"/>
            <a:chOff y="647275" x="6906000"/>
            <a:chExt cy="57900" cx="780299"/>
          </a:xfrm>
        </p:grpSpPr>
        <p:sp>
          <p:nvSpPr>
            <p:cNvPr id="1045" name="Shape 1045"/>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46" name="Shape 1046"/>
            <p:cNvCxnSpPr>
              <a:stCxn id="1045"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47" name="Shape 1047"/>
          <p:cNvGrpSpPr/>
          <p:nvPr/>
        </p:nvGrpSpPr>
        <p:grpSpPr>
          <a:xfrm>
            <a:off y="1582187" x="6900125"/>
            <a:ext cy="88633" cx="780299"/>
            <a:chOff y="647275" x="6906000"/>
            <a:chExt cy="57900" cx="780299"/>
          </a:xfrm>
        </p:grpSpPr>
        <p:sp>
          <p:nvSpPr>
            <p:cNvPr id="1048" name="Shape 1048"/>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49" name="Shape 1049"/>
            <p:cNvCxnSpPr>
              <a:stCxn id="1048"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50" name="Shape 1050"/>
          <p:cNvGrpSpPr/>
          <p:nvPr/>
        </p:nvGrpSpPr>
        <p:grpSpPr>
          <a:xfrm flipH="1">
            <a:off y="1582187" x="8046550"/>
            <a:ext cy="88633" cx="780299"/>
            <a:chOff y="647275" x="6906000"/>
            <a:chExt cy="57900" cx="780299"/>
          </a:xfrm>
        </p:grpSpPr>
        <p:sp>
          <p:nvSpPr>
            <p:cNvPr id="1051" name="Shape 1051"/>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52" name="Shape 1052"/>
            <p:cNvCxnSpPr>
              <a:stCxn id="1051"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53" name="Shape 1053"/>
          <p:cNvGrpSpPr/>
          <p:nvPr/>
        </p:nvGrpSpPr>
        <p:grpSpPr>
          <a:xfrm flipH="1">
            <a:off y="1815848" x="8051450"/>
            <a:ext cy="88633" cx="780299"/>
            <a:chOff y="647275" x="6906000"/>
            <a:chExt cy="57900" cx="780299"/>
          </a:xfrm>
        </p:grpSpPr>
        <p:sp>
          <p:nvSpPr>
            <p:cNvPr id="1054" name="Shape 1054"/>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55" name="Shape 1055"/>
            <p:cNvCxnSpPr>
              <a:stCxn id="1054"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56" name="Shape 1056"/>
          <p:cNvGrpSpPr/>
          <p:nvPr/>
        </p:nvGrpSpPr>
        <p:grpSpPr>
          <a:xfrm>
            <a:off y="2049471" x="6901112"/>
            <a:ext cy="88633" cx="780299"/>
            <a:chOff y="647275" x="6906000"/>
            <a:chExt cy="57900" cx="780299"/>
          </a:xfrm>
        </p:grpSpPr>
        <p:sp>
          <p:nvSpPr>
            <p:cNvPr id="1057" name="Shape 1057"/>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58" name="Shape 1058"/>
            <p:cNvCxnSpPr>
              <a:stCxn id="1057"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59" name="Shape 1059"/>
          <p:cNvGrpSpPr/>
          <p:nvPr/>
        </p:nvGrpSpPr>
        <p:grpSpPr>
          <a:xfrm flipH="1">
            <a:off y="2049471" x="8047537"/>
            <a:ext cy="88633" cx="780299"/>
            <a:chOff y="647275" x="6906000"/>
            <a:chExt cy="57900" cx="780299"/>
          </a:xfrm>
        </p:grpSpPr>
        <p:sp>
          <p:nvSpPr>
            <p:cNvPr id="1060" name="Shape 1060"/>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61" name="Shape 1061"/>
            <p:cNvCxnSpPr>
              <a:stCxn id="1060"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62" name="Shape 1062"/>
          <p:cNvGrpSpPr/>
          <p:nvPr/>
        </p:nvGrpSpPr>
        <p:grpSpPr>
          <a:xfrm>
            <a:off y="2283132" x="6903062"/>
            <a:ext cy="88633" cx="780299"/>
            <a:chOff y="647275" x="6906000"/>
            <a:chExt cy="57900" cx="780299"/>
          </a:xfrm>
        </p:grpSpPr>
        <p:sp>
          <p:nvSpPr>
            <p:cNvPr id="1063" name="Shape 1063"/>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64" name="Shape 1064"/>
            <p:cNvCxnSpPr>
              <a:stCxn id="1063"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65" name="Shape 1065"/>
          <p:cNvGrpSpPr/>
          <p:nvPr/>
        </p:nvGrpSpPr>
        <p:grpSpPr>
          <a:xfrm flipH="1">
            <a:off y="2283132" x="8049487"/>
            <a:ext cy="88633" cx="780299"/>
            <a:chOff y="647275" x="6906000"/>
            <a:chExt cy="57900" cx="780299"/>
          </a:xfrm>
        </p:grpSpPr>
        <p:sp>
          <p:nvSpPr>
            <p:cNvPr id="1066" name="Shape 1066"/>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67" name="Shape 1067"/>
            <p:cNvCxnSpPr>
              <a:stCxn id="1066"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68" name="Shape 1068"/>
          <p:cNvGrpSpPr/>
          <p:nvPr/>
        </p:nvGrpSpPr>
        <p:grpSpPr>
          <a:xfrm>
            <a:off y="2516754" x="6899150"/>
            <a:ext cy="88633" cx="780299"/>
            <a:chOff y="647275" x="6906000"/>
            <a:chExt cy="57900" cx="780299"/>
          </a:xfrm>
        </p:grpSpPr>
        <p:sp>
          <p:nvSpPr>
            <p:cNvPr id="1069" name="Shape 1069"/>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70" name="Shape 1070"/>
            <p:cNvCxnSpPr>
              <a:stCxn id="1069"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71" name="Shape 1071"/>
          <p:cNvGrpSpPr/>
          <p:nvPr/>
        </p:nvGrpSpPr>
        <p:grpSpPr>
          <a:xfrm flipH="1">
            <a:off y="2516754" x="8045575"/>
            <a:ext cy="88633" cx="780299"/>
            <a:chOff y="647275" x="6906000"/>
            <a:chExt cy="57900" cx="780299"/>
          </a:xfrm>
        </p:grpSpPr>
        <p:sp>
          <p:nvSpPr>
            <p:cNvPr id="1072" name="Shape 1072"/>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73" name="Shape 1073"/>
            <p:cNvCxnSpPr>
              <a:stCxn id="1072"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74" name="Shape 1074"/>
          <p:cNvGrpSpPr/>
          <p:nvPr/>
        </p:nvGrpSpPr>
        <p:grpSpPr>
          <a:xfrm>
            <a:off y="1815848" x="6905025"/>
            <a:ext cy="88633" cx="780299"/>
            <a:chOff y="647275" x="6906000"/>
            <a:chExt cy="57900" cx="780299"/>
          </a:xfrm>
        </p:grpSpPr>
        <p:sp>
          <p:nvSpPr>
            <p:cNvPr id="1075" name="Shape 1075"/>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76" name="Shape 1076"/>
            <p:cNvCxnSpPr>
              <a:stCxn id="1075"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77" name="Shape 1077"/>
          <p:cNvGrpSpPr/>
          <p:nvPr/>
        </p:nvGrpSpPr>
        <p:grpSpPr>
          <a:xfrm flipH="1">
            <a:off y="2750396" x="8046550"/>
            <a:ext cy="88633" cx="780299"/>
            <a:chOff y="647275" x="6906000"/>
            <a:chExt cy="57900" cx="780299"/>
          </a:xfrm>
        </p:grpSpPr>
        <p:sp>
          <p:nvSpPr>
            <p:cNvPr id="1078" name="Shape 1078"/>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79" name="Shape 1079"/>
            <p:cNvCxnSpPr>
              <a:stCxn id="1078"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80" name="Shape 1080"/>
          <p:cNvGrpSpPr/>
          <p:nvPr/>
        </p:nvGrpSpPr>
        <p:grpSpPr>
          <a:xfrm flipH="1">
            <a:off y="2984057" x="8051450"/>
            <a:ext cy="88633" cx="780299"/>
            <a:chOff y="647275" x="6906000"/>
            <a:chExt cy="57900" cx="780299"/>
          </a:xfrm>
        </p:grpSpPr>
        <p:sp>
          <p:nvSpPr>
            <p:cNvPr id="1081" name="Shape 1081"/>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82" name="Shape 1082"/>
            <p:cNvCxnSpPr>
              <a:stCxn id="1081"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83" name="Shape 1083"/>
          <p:cNvGrpSpPr/>
          <p:nvPr/>
        </p:nvGrpSpPr>
        <p:grpSpPr>
          <a:xfrm>
            <a:off y="3217679" x="6901112"/>
            <a:ext cy="88633" cx="780299"/>
            <a:chOff y="647275" x="6906000"/>
            <a:chExt cy="57900" cx="780299"/>
          </a:xfrm>
        </p:grpSpPr>
        <p:sp>
          <p:nvSpPr>
            <p:cNvPr id="1084" name="Shape 1084"/>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85" name="Shape 1085"/>
            <p:cNvCxnSpPr>
              <a:stCxn id="1084"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86" name="Shape 1086"/>
          <p:cNvGrpSpPr/>
          <p:nvPr/>
        </p:nvGrpSpPr>
        <p:grpSpPr>
          <a:xfrm flipH="1">
            <a:off y="3217679" x="8047537"/>
            <a:ext cy="88633" cx="780299"/>
            <a:chOff y="647275" x="6906000"/>
            <a:chExt cy="57900" cx="780299"/>
          </a:xfrm>
        </p:grpSpPr>
        <p:sp>
          <p:nvSpPr>
            <p:cNvPr id="1087" name="Shape 1087"/>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88" name="Shape 1088"/>
            <p:cNvCxnSpPr>
              <a:stCxn id="1087"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89" name="Shape 1089"/>
          <p:cNvGrpSpPr/>
          <p:nvPr/>
        </p:nvGrpSpPr>
        <p:grpSpPr>
          <a:xfrm>
            <a:off y="3451340" x="6903062"/>
            <a:ext cy="88633" cx="780299"/>
            <a:chOff y="647275" x="6906000"/>
            <a:chExt cy="57900" cx="780299"/>
          </a:xfrm>
        </p:grpSpPr>
        <p:sp>
          <p:nvSpPr>
            <p:cNvPr id="1090" name="Shape 1090"/>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91" name="Shape 1091"/>
            <p:cNvCxnSpPr>
              <a:stCxn id="1090"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92" name="Shape 1092"/>
          <p:cNvGrpSpPr/>
          <p:nvPr/>
        </p:nvGrpSpPr>
        <p:grpSpPr>
          <a:xfrm flipH="1">
            <a:off y="3451340" x="8049487"/>
            <a:ext cy="88633" cx="780299"/>
            <a:chOff y="647275" x="6906000"/>
            <a:chExt cy="57900" cx="780299"/>
          </a:xfrm>
        </p:grpSpPr>
        <p:sp>
          <p:nvSpPr>
            <p:cNvPr id="1093" name="Shape 1093"/>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94" name="Shape 1094"/>
            <p:cNvCxnSpPr>
              <a:stCxn id="1093"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95" name="Shape 1095"/>
          <p:cNvGrpSpPr/>
          <p:nvPr/>
        </p:nvGrpSpPr>
        <p:grpSpPr>
          <a:xfrm>
            <a:off y="3684963" x="6899150"/>
            <a:ext cy="88633" cx="780299"/>
            <a:chOff y="647275" x="6906000"/>
            <a:chExt cy="57900" cx="780299"/>
          </a:xfrm>
        </p:grpSpPr>
        <p:sp>
          <p:nvSpPr>
            <p:cNvPr id="1096" name="Shape 1096"/>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097" name="Shape 1097"/>
            <p:cNvCxnSpPr>
              <a:stCxn id="1096"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098" name="Shape 1098"/>
          <p:cNvGrpSpPr/>
          <p:nvPr/>
        </p:nvGrpSpPr>
        <p:grpSpPr>
          <a:xfrm flipH="1">
            <a:off y="3684963" x="8045575"/>
            <a:ext cy="88633" cx="780299"/>
            <a:chOff y="647275" x="6906000"/>
            <a:chExt cy="57900" cx="780299"/>
          </a:xfrm>
        </p:grpSpPr>
        <p:sp>
          <p:nvSpPr>
            <p:cNvPr id="1099" name="Shape 1099"/>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00" name="Shape 1100"/>
            <p:cNvCxnSpPr>
              <a:stCxn id="1099"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101" name="Shape 1101"/>
          <p:cNvGrpSpPr/>
          <p:nvPr/>
        </p:nvGrpSpPr>
        <p:grpSpPr>
          <a:xfrm>
            <a:off y="2984057" x="6905025"/>
            <a:ext cy="88633" cx="780299"/>
            <a:chOff y="647275" x="6906000"/>
            <a:chExt cy="57900" cx="780299"/>
          </a:xfrm>
        </p:grpSpPr>
        <p:sp>
          <p:nvSpPr>
            <p:cNvPr id="1102" name="Shape 1102"/>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03" name="Shape 1103"/>
            <p:cNvCxnSpPr>
              <a:stCxn id="1102"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104" name="Shape 1104"/>
          <p:cNvGrpSpPr/>
          <p:nvPr/>
        </p:nvGrpSpPr>
        <p:grpSpPr>
          <a:xfrm>
            <a:off y="2750396" x="6900125"/>
            <a:ext cy="88633" cx="780299"/>
            <a:chOff y="647275" x="6906000"/>
            <a:chExt cy="57900" cx="780299"/>
          </a:xfrm>
        </p:grpSpPr>
        <p:sp>
          <p:nvSpPr>
            <p:cNvPr id="1105" name="Shape 1105"/>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06" name="Shape 1106"/>
            <p:cNvCxnSpPr>
              <a:stCxn id="1105"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107" name="Shape 1107"/>
          <p:cNvGrpSpPr/>
          <p:nvPr/>
        </p:nvGrpSpPr>
        <p:grpSpPr>
          <a:xfrm>
            <a:off y="3918624" x="6903062"/>
            <a:ext cy="88633" cx="780299"/>
            <a:chOff y="647275" x="6906000"/>
            <a:chExt cy="57900" cx="780299"/>
          </a:xfrm>
        </p:grpSpPr>
        <p:sp>
          <p:nvSpPr>
            <p:cNvPr id="1108" name="Shape 1108"/>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09" name="Shape 1109"/>
            <p:cNvCxnSpPr>
              <a:stCxn id="1108"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110" name="Shape 1110"/>
          <p:cNvGrpSpPr/>
          <p:nvPr/>
        </p:nvGrpSpPr>
        <p:grpSpPr>
          <a:xfrm>
            <a:off y="4152246" x="6899150"/>
            <a:ext cy="88633" cx="780299"/>
            <a:chOff y="647275" x="6906000"/>
            <a:chExt cy="57900" cx="780299"/>
          </a:xfrm>
        </p:grpSpPr>
        <p:sp>
          <p:nvSpPr>
            <p:cNvPr id="1111" name="Shape 1111"/>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12" name="Shape 1112"/>
            <p:cNvCxnSpPr>
              <a:stCxn id="1111"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113" name="Shape 1113"/>
          <p:cNvGrpSpPr/>
          <p:nvPr/>
        </p:nvGrpSpPr>
        <p:grpSpPr>
          <a:xfrm flipH="1">
            <a:off y="4152246" x="8045575"/>
            <a:ext cy="88633" cx="780299"/>
            <a:chOff y="647275" x="6906000"/>
            <a:chExt cy="57900" cx="780299"/>
          </a:xfrm>
        </p:grpSpPr>
        <p:sp>
          <p:nvSpPr>
            <p:cNvPr id="1114" name="Shape 1114"/>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15" name="Shape 1115"/>
            <p:cNvCxnSpPr>
              <a:stCxn id="1114"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116" name="Shape 1116"/>
          <p:cNvGrpSpPr/>
          <p:nvPr/>
        </p:nvGrpSpPr>
        <p:grpSpPr>
          <a:xfrm flipH="1">
            <a:off y="4385888" x="8046550"/>
            <a:ext cy="88633" cx="780299"/>
            <a:chOff y="647275" x="6906000"/>
            <a:chExt cy="57900" cx="780299"/>
          </a:xfrm>
        </p:grpSpPr>
        <p:sp>
          <p:nvSpPr>
            <p:cNvPr id="1117" name="Shape 1117"/>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18" name="Shape 1118"/>
            <p:cNvCxnSpPr>
              <a:stCxn id="1117"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119" name="Shape 1119"/>
          <p:cNvGrpSpPr/>
          <p:nvPr/>
        </p:nvGrpSpPr>
        <p:grpSpPr>
          <a:xfrm flipH="1">
            <a:off y="4619549" x="8051450"/>
            <a:ext cy="88633" cx="780299"/>
            <a:chOff y="647275" x="6906000"/>
            <a:chExt cy="57900" cx="780299"/>
          </a:xfrm>
        </p:grpSpPr>
        <p:sp>
          <p:nvSpPr>
            <p:cNvPr id="1120" name="Shape 1120"/>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21" name="Shape 1121"/>
            <p:cNvCxnSpPr>
              <a:stCxn id="1120"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122" name="Shape 1122"/>
          <p:cNvGrpSpPr/>
          <p:nvPr/>
        </p:nvGrpSpPr>
        <p:grpSpPr>
          <a:xfrm>
            <a:off y="4853171" x="6901112"/>
            <a:ext cy="88633" cx="780299"/>
            <a:chOff y="647275" x="6906000"/>
            <a:chExt cy="57900" cx="780299"/>
          </a:xfrm>
        </p:grpSpPr>
        <p:sp>
          <p:nvSpPr>
            <p:cNvPr id="1123" name="Shape 1123"/>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24" name="Shape 1124"/>
            <p:cNvCxnSpPr>
              <a:stCxn id="1123"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125" name="Shape 1125"/>
          <p:cNvGrpSpPr/>
          <p:nvPr/>
        </p:nvGrpSpPr>
        <p:grpSpPr>
          <a:xfrm flipH="1">
            <a:off y="4853171" x="8047537"/>
            <a:ext cy="88633" cx="780299"/>
            <a:chOff y="647275" x="6906000"/>
            <a:chExt cy="57900" cx="780299"/>
          </a:xfrm>
        </p:grpSpPr>
        <p:sp>
          <p:nvSpPr>
            <p:cNvPr id="1126" name="Shape 1126"/>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27" name="Shape 1127"/>
            <p:cNvCxnSpPr>
              <a:stCxn id="1126"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128" name="Shape 1128"/>
          <p:cNvGrpSpPr/>
          <p:nvPr/>
        </p:nvGrpSpPr>
        <p:grpSpPr>
          <a:xfrm>
            <a:off y="5086832" x="6903062"/>
            <a:ext cy="88633" cx="780299"/>
            <a:chOff y="647275" x="6906000"/>
            <a:chExt cy="57900" cx="780299"/>
          </a:xfrm>
        </p:grpSpPr>
        <p:sp>
          <p:nvSpPr>
            <p:cNvPr id="1129" name="Shape 1129"/>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30" name="Shape 1130"/>
            <p:cNvCxnSpPr>
              <a:stCxn id="1129"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131" name="Shape 1131"/>
          <p:cNvGrpSpPr/>
          <p:nvPr/>
        </p:nvGrpSpPr>
        <p:grpSpPr>
          <a:xfrm flipH="1">
            <a:off y="5086832" x="8049487"/>
            <a:ext cy="88633" cx="780299"/>
            <a:chOff y="647275" x="6906000"/>
            <a:chExt cy="57900" cx="780299"/>
          </a:xfrm>
        </p:grpSpPr>
        <p:sp>
          <p:nvSpPr>
            <p:cNvPr id="1132" name="Shape 1132"/>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33" name="Shape 1133"/>
            <p:cNvCxnSpPr>
              <a:stCxn id="1132"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134" name="Shape 1134"/>
          <p:cNvGrpSpPr/>
          <p:nvPr/>
        </p:nvGrpSpPr>
        <p:grpSpPr>
          <a:xfrm>
            <a:off y="5320455" x="6899150"/>
            <a:ext cy="88633" cx="780299"/>
            <a:chOff y="647275" x="6906000"/>
            <a:chExt cy="57900" cx="780299"/>
          </a:xfrm>
        </p:grpSpPr>
        <p:sp>
          <p:nvSpPr>
            <p:cNvPr id="1135" name="Shape 1135"/>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36" name="Shape 1136"/>
            <p:cNvCxnSpPr>
              <a:stCxn id="1135"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137" name="Shape 1137"/>
          <p:cNvGrpSpPr/>
          <p:nvPr/>
        </p:nvGrpSpPr>
        <p:grpSpPr>
          <a:xfrm flipH="1">
            <a:off y="5320455" x="8045575"/>
            <a:ext cy="88633" cx="780299"/>
            <a:chOff y="647275" x="6906000"/>
            <a:chExt cy="57900" cx="780299"/>
          </a:xfrm>
        </p:grpSpPr>
        <p:sp>
          <p:nvSpPr>
            <p:cNvPr id="1138" name="Shape 1138"/>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39" name="Shape 1139"/>
            <p:cNvCxnSpPr>
              <a:stCxn id="1138"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140" name="Shape 1140"/>
          <p:cNvGrpSpPr/>
          <p:nvPr/>
        </p:nvGrpSpPr>
        <p:grpSpPr>
          <a:xfrm>
            <a:off y="4619549" x="6905025"/>
            <a:ext cy="88633" cx="780299"/>
            <a:chOff y="647275" x="6906000"/>
            <a:chExt cy="57900" cx="780299"/>
          </a:xfrm>
        </p:grpSpPr>
        <p:sp>
          <p:nvSpPr>
            <p:cNvPr id="1141" name="Shape 1141"/>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42" name="Shape 1142"/>
            <p:cNvCxnSpPr>
              <a:stCxn id="1141"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143" name="Shape 1143"/>
          <p:cNvGrpSpPr/>
          <p:nvPr/>
        </p:nvGrpSpPr>
        <p:grpSpPr>
          <a:xfrm>
            <a:off y="4385888" x="6900125"/>
            <a:ext cy="88633" cx="780299"/>
            <a:chOff y="647275" x="6906000"/>
            <a:chExt cy="57900" cx="780299"/>
          </a:xfrm>
        </p:grpSpPr>
        <p:sp>
          <p:nvSpPr>
            <p:cNvPr id="1144" name="Shape 1144"/>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45" name="Shape 1145"/>
            <p:cNvCxnSpPr>
              <a:stCxn id="1144"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grpSp>
        <p:nvGrpSpPr>
          <p:cNvPr id="1146" name="Shape 1146"/>
          <p:cNvGrpSpPr/>
          <p:nvPr/>
        </p:nvGrpSpPr>
        <p:grpSpPr>
          <a:xfrm flipH="1">
            <a:off y="3918624" x="8049487"/>
            <a:ext cy="88633" cx="780299"/>
            <a:chOff y="647275" x="6906000"/>
            <a:chExt cy="57900" cx="780299"/>
          </a:xfrm>
        </p:grpSpPr>
        <p:sp>
          <p:nvSpPr>
            <p:cNvPr id="1147" name="Shape 1147"/>
            <p:cNvSpPr/>
            <p:nvPr/>
          </p:nvSpPr>
          <p:spPr>
            <a:xfrm>
              <a:off y="647275" x="7640100"/>
              <a:ext cy="57900" cx="46199"/>
            </a:xfrm>
            <a:prstGeom prst="ellipse">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cxnSp>
          <p:nvCxnSpPr>
            <p:cNvPr id="1148" name="Shape 1148"/>
            <p:cNvCxnSpPr>
              <a:stCxn id="1147" idx="2"/>
            </p:cNvCxnSpPr>
            <p:nvPr/>
          </p:nvCxnSpPr>
          <p:spPr>
            <a:xfrm rot="10800000">
              <a:off y="676225" x="6906000"/>
              <a:ext cy="0" cx="734100"/>
            </a:xfrm>
            <a:prstGeom prst="straightConnector1">
              <a:avLst/>
            </a:prstGeom>
            <a:noFill/>
            <a:ln w="19050" cap="flat">
              <a:solidFill>
                <a:schemeClr val="dk2"/>
              </a:solidFill>
              <a:prstDash val="solid"/>
              <a:round/>
              <a:headEnd w="lg" len="lg" type="none"/>
              <a:tailEnd w="lg" len="lg" type="none"/>
            </a:ln>
          </p:spPr>
        </p:cxnSp>
      </p:grpSp>
      <p:sp>
        <p:nvSpPr>
          <p:cNvPr id="1149" name="Shape 1149"/>
          <p:cNvSpPr txBox="1"/>
          <p:nvPr/>
        </p:nvSpPr>
        <p:spPr>
          <a:xfrm>
            <a:off y="660866" x="6822950"/>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DIO_00</a:t>
            </a:r>
          </a:p>
        </p:txBody>
      </p:sp>
      <p:sp>
        <p:nvSpPr>
          <p:cNvPr id="1150" name="Shape 1150"/>
          <p:cNvSpPr txBox="1"/>
          <p:nvPr/>
        </p:nvSpPr>
        <p:spPr>
          <a:xfrm>
            <a:off y="894566" x="6822950"/>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DIO_01</a:t>
            </a:r>
          </a:p>
        </p:txBody>
      </p:sp>
      <p:sp>
        <p:nvSpPr>
          <p:cNvPr id="1151" name="Shape 1151"/>
          <p:cNvSpPr txBox="1"/>
          <p:nvPr/>
        </p:nvSpPr>
        <p:spPr>
          <a:xfrm>
            <a:off y="660866" x="8279000"/>
            <a:ext cy="385199" cx="780300"/>
          </a:xfrm>
          <a:prstGeom prst="rect">
            <a:avLst/>
          </a:prstGeom>
          <a:noFill/>
          <a:ln>
            <a:noFill/>
          </a:ln>
        </p:spPr>
        <p:txBody>
          <a:bodyPr bIns="91425" rIns="91425" lIns="91425" tIns="91425" anchor="t" anchorCtr="0">
            <a:noAutofit/>
          </a:bodyPr>
          <a:lstStyle/>
          <a:p>
            <a:pPr rtl="0" lvl="0">
              <a:spcBef>
                <a:spcPts val="0"/>
              </a:spcBef>
              <a:buNone/>
            </a:pPr>
            <a:r>
              <a:rPr sz="1000" lang="en"/>
              <a:t>CPU 3.3V</a:t>
            </a:r>
          </a:p>
        </p:txBody>
      </p:sp>
      <p:sp>
        <p:nvSpPr>
          <p:cNvPr id="1152" name="Shape 1152"/>
          <p:cNvSpPr txBox="1"/>
          <p:nvPr/>
        </p:nvSpPr>
        <p:spPr>
          <a:xfrm>
            <a:off y="894566" x="8311550"/>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DIO_02</a:t>
            </a:r>
          </a:p>
        </p:txBody>
      </p:sp>
      <p:sp>
        <p:nvSpPr>
          <p:cNvPr id="1153" name="Shape 1153"/>
          <p:cNvSpPr txBox="1"/>
          <p:nvPr/>
        </p:nvSpPr>
        <p:spPr>
          <a:xfrm>
            <a:off y="1128200" x="6822950"/>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DIO_03</a:t>
            </a:r>
          </a:p>
        </p:txBody>
      </p:sp>
      <p:sp>
        <p:nvSpPr>
          <p:cNvPr id="1154" name="Shape 1154"/>
          <p:cNvSpPr txBox="1"/>
          <p:nvPr/>
        </p:nvSpPr>
        <p:spPr>
          <a:xfrm>
            <a:off y="1143900" x="8311550"/>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DIO_04</a:t>
            </a:r>
          </a:p>
        </p:txBody>
      </p:sp>
      <p:sp>
        <p:nvSpPr>
          <p:cNvPr id="1155" name="Shape 1155"/>
          <p:cNvSpPr txBox="1"/>
          <p:nvPr/>
        </p:nvSpPr>
        <p:spPr>
          <a:xfrm>
            <a:off y="1571033" x="6822950"/>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DIO_07</a:t>
            </a:r>
          </a:p>
        </p:txBody>
      </p:sp>
      <p:sp>
        <p:nvSpPr>
          <p:cNvPr id="1156" name="Shape 1156"/>
          <p:cNvSpPr txBox="1"/>
          <p:nvPr/>
        </p:nvSpPr>
        <p:spPr>
          <a:xfrm>
            <a:off y="1854466" x="6822950"/>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DIO_09</a:t>
            </a:r>
          </a:p>
        </p:txBody>
      </p:sp>
      <p:sp>
        <p:nvSpPr>
          <p:cNvPr id="1157" name="Shape 1157"/>
          <p:cNvSpPr txBox="1"/>
          <p:nvPr/>
        </p:nvSpPr>
        <p:spPr>
          <a:xfrm>
            <a:off y="1355212" x="6806450"/>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DIO_05</a:t>
            </a:r>
          </a:p>
        </p:txBody>
      </p:sp>
      <p:sp>
        <p:nvSpPr>
          <p:cNvPr id="1158" name="Shape 1158"/>
          <p:cNvSpPr txBox="1"/>
          <p:nvPr/>
        </p:nvSpPr>
        <p:spPr>
          <a:xfrm>
            <a:off y="1361816" x="8311550"/>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DIO_02</a:t>
            </a:r>
          </a:p>
        </p:txBody>
      </p:sp>
      <p:sp>
        <p:nvSpPr>
          <p:cNvPr id="1159" name="Shape 1159"/>
          <p:cNvSpPr txBox="1"/>
          <p:nvPr/>
        </p:nvSpPr>
        <p:spPr>
          <a:xfrm>
            <a:off y="1626916" x="8311550"/>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DIO_04</a:t>
            </a:r>
          </a:p>
        </p:txBody>
      </p:sp>
      <p:sp>
        <p:nvSpPr>
          <p:cNvPr id="1160" name="Shape 1160"/>
          <p:cNvSpPr txBox="1"/>
          <p:nvPr/>
        </p:nvSpPr>
        <p:spPr>
          <a:xfrm>
            <a:off y="1829116" x="8311550"/>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GND</a:t>
            </a:r>
          </a:p>
        </p:txBody>
      </p:sp>
      <p:sp>
        <p:nvSpPr>
          <p:cNvPr id="1161" name="Shape 1161"/>
          <p:cNvSpPr txBox="1"/>
          <p:nvPr/>
        </p:nvSpPr>
        <p:spPr>
          <a:xfrm>
            <a:off y="2094233" x="6789950"/>
            <a:ext cy="385199" cx="748200"/>
          </a:xfrm>
          <a:prstGeom prst="rect">
            <a:avLst/>
          </a:prstGeom>
          <a:noFill/>
          <a:ln>
            <a:noFill/>
          </a:ln>
        </p:spPr>
        <p:txBody>
          <a:bodyPr bIns="91425" rIns="91425" lIns="91425" tIns="91425" anchor="t" anchorCtr="0">
            <a:noAutofit/>
          </a:bodyPr>
          <a:lstStyle/>
          <a:p>
            <a:pPr rtl="0" lvl="0">
              <a:spcBef>
                <a:spcPts val="0"/>
              </a:spcBef>
              <a:buNone/>
            </a:pPr>
            <a:r>
              <a:rPr sz="1000" lang="en"/>
              <a:t>CAN_Rx0</a:t>
            </a:r>
          </a:p>
        </p:txBody>
      </p:sp>
      <p:sp>
        <p:nvSpPr>
          <p:cNvPr id="1162" name="Shape 1162"/>
          <p:cNvSpPr txBox="1"/>
          <p:nvPr/>
        </p:nvSpPr>
        <p:spPr>
          <a:xfrm>
            <a:off y="2327850" x="6806450"/>
            <a:ext cy="385199" cx="748200"/>
          </a:xfrm>
          <a:prstGeom prst="rect">
            <a:avLst/>
          </a:prstGeom>
          <a:noFill/>
          <a:ln>
            <a:noFill/>
          </a:ln>
        </p:spPr>
        <p:txBody>
          <a:bodyPr bIns="91425" rIns="91425" lIns="91425" tIns="91425" anchor="t" anchorCtr="0">
            <a:noAutofit/>
          </a:bodyPr>
          <a:lstStyle/>
          <a:p>
            <a:pPr rtl="0" lvl="0">
              <a:spcBef>
                <a:spcPts val="0"/>
              </a:spcBef>
              <a:buNone/>
            </a:pPr>
            <a:r>
              <a:rPr sz="1000" lang="en"/>
              <a:t>CAN_Tx0</a:t>
            </a:r>
          </a:p>
        </p:txBody>
      </p:sp>
      <p:sp>
        <p:nvSpPr>
          <p:cNvPr id="1163" name="Shape 1163"/>
          <p:cNvSpPr txBox="1"/>
          <p:nvPr/>
        </p:nvSpPr>
        <p:spPr>
          <a:xfrm>
            <a:off y="2327833" x="8303300"/>
            <a:ext cy="385199" cx="748200"/>
          </a:xfrm>
          <a:prstGeom prst="rect">
            <a:avLst/>
          </a:prstGeom>
          <a:noFill/>
          <a:ln>
            <a:noFill/>
          </a:ln>
        </p:spPr>
        <p:txBody>
          <a:bodyPr bIns="91425" rIns="91425" lIns="91425" tIns="91425" anchor="t" anchorCtr="0">
            <a:noAutofit/>
          </a:bodyPr>
          <a:lstStyle/>
          <a:p>
            <a:pPr rtl="0" lvl="0">
              <a:spcBef>
                <a:spcPts val="0"/>
              </a:spcBef>
              <a:buNone/>
            </a:pPr>
            <a:r>
              <a:rPr sz="1000" lang="en"/>
              <a:t>CAN_Tx1</a:t>
            </a:r>
          </a:p>
        </p:txBody>
      </p:sp>
      <p:sp>
        <p:nvSpPr>
          <p:cNvPr id="1164" name="Shape 1164"/>
          <p:cNvSpPr txBox="1"/>
          <p:nvPr/>
        </p:nvSpPr>
        <p:spPr>
          <a:xfrm>
            <a:off y="2071837" x="8295050"/>
            <a:ext cy="385199" cx="748200"/>
          </a:xfrm>
          <a:prstGeom prst="rect">
            <a:avLst/>
          </a:prstGeom>
          <a:noFill/>
          <a:ln>
            <a:noFill/>
          </a:ln>
        </p:spPr>
        <p:txBody>
          <a:bodyPr bIns="91425" rIns="91425" lIns="91425" tIns="91425" anchor="t" anchorCtr="0">
            <a:noAutofit/>
          </a:bodyPr>
          <a:lstStyle/>
          <a:p>
            <a:pPr rtl="0" lvl="0">
              <a:spcBef>
                <a:spcPts val="0"/>
              </a:spcBef>
              <a:buNone/>
            </a:pPr>
            <a:r>
              <a:rPr sz="1000" lang="en"/>
              <a:t>CAN_Rx1</a:t>
            </a:r>
          </a:p>
        </p:txBody>
      </p:sp>
      <p:sp>
        <p:nvSpPr>
          <p:cNvPr id="1165" name="Shape 1165"/>
          <p:cNvSpPr txBox="1"/>
          <p:nvPr/>
        </p:nvSpPr>
        <p:spPr>
          <a:xfrm>
            <a:off y="2561516" x="8303300"/>
            <a:ext cy="385199" cx="748200"/>
          </a:xfrm>
          <a:prstGeom prst="rect">
            <a:avLst/>
          </a:prstGeom>
          <a:noFill/>
          <a:ln>
            <a:noFill/>
          </a:ln>
        </p:spPr>
        <p:txBody>
          <a:bodyPr bIns="91425" rIns="91425" lIns="91425" tIns="91425" anchor="t" anchorCtr="0">
            <a:noAutofit/>
          </a:bodyPr>
          <a:lstStyle/>
          <a:p>
            <a:pPr rtl="0" lvl="0">
              <a:spcBef>
                <a:spcPts val="0"/>
              </a:spcBef>
              <a:buNone/>
            </a:pPr>
            <a:r>
              <a:rPr sz="1000" lang="en"/>
              <a:t>Reg 5V</a:t>
            </a:r>
          </a:p>
        </p:txBody>
      </p:sp>
      <p:sp>
        <p:nvSpPr>
          <p:cNvPr id="1166" name="Shape 1166"/>
          <p:cNvSpPr txBox="1"/>
          <p:nvPr/>
        </p:nvSpPr>
        <p:spPr>
          <a:xfrm>
            <a:off y="3729700" x="6789950"/>
            <a:ext cy="385199" cx="748200"/>
          </a:xfrm>
          <a:prstGeom prst="rect">
            <a:avLst/>
          </a:prstGeom>
          <a:noFill/>
          <a:ln>
            <a:noFill/>
          </a:ln>
        </p:spPr>
        <p:txBody>
          <a:bodyPr bIns="91425" rIns="91425" lIns="91425" tIns="91425" anchor="t" anchorCtr="0">
            <a:noAutofit/>
          </a:bodyPr>
          <a:lstStyle/>
          <a:p>
            <a:pPr rtl="0" lvl="0">
              <a:spcBef>
                <a:spcPts val="0"/>
              </a:spcBef>
              <a:buNone/>
            </a:pPr>
            <a:r>
              <a:rPr sz="1000" lang="en"/>
              <a:t>ADC0</a:t>
            </a:r>
          </a:p>
        </p:txBody>
      </p:sp>
      <p:sp>
        <p:nvSpPr>
          <p:cNvPr id="1167" name="Shape 1167"/>
          <p:cNvSpPr txBox="1"/>
          <p:nvPr/>
        </p:nvSpPr>
        <p:spPr>
          <a:xfrm>
            <a:off y="3729700" x="8303300"/>
            <a:ext cy="385199" cx="748200"/>
          </a:xfrm>
          <a:prstGeom prst="rect">
            <a:avLst/>
          </a:prstGeom>
          <a:noFill/>
          <a:ln>
            <a:noFill/>
          </a:ln>
        </p:spPr>
        <p:txBody>
          <a:bodyPr bIns="91425" rIns="91425" lIns="91425" tIns="91425" anchor="t" anchorCtr="0">
            <a:noAutofit/>
          </a:bodyPr>
          <a:lstStyle/>
          <a:p>
            <a:pPr rtl="0" lvl="0">
              <a:spcBef>
                <a:spcPts val="0"/>
              </a:spcBef>
              <a:buNone/>
            </a:pPr>
            <a:r>
              <a:rPr sz="1000" lang="en"/>
              <a:t>ADC1</a:t>
            </a:r>
          </a:p>
        </p:txBody>
      </p:sp>
      <p:sp>
        <p:nvSpPr>
          <p:cNvPr id="1168" name="Shape 1168"/>
          <p:cNvSpPr txBox="1"/>
          <p:nvPr/>
        </p:nvSpPr>
        <p:spPr>
          <a:xfrm>
            <a:off y="3963350" x="6806450"/>
            <a:ext cy="385199" cx="748200"/>
          </a:xfrm>
          <a:prstGeom prst="rect">
            <a:avLst/>
          </a:prstGeom>
          <a:noFill/>
          <a:ln>
            <a:noFill/>
          </a:ln>
        </p:spPr>
        <p:txBody>
          <a:bodyPr bIns="91425" rIns="91425" lIns="91425" tIns="91425" anchor="t" anchorCtr="0">
            <a:noAutofit/>
          </a:bodyPr>
          <a:lstStyle/>
          <a:p>
            <a:pPr rtl="0" lvl="0">
              <a:spcBef>
                <a:spcPts val="0"/>
              </a:spcBef>
              <a:buNone/>
            </a:pPr>
            <a:r>
              <a:rPr sz="1000" lang="en"/>
              <a:t>ADC2</a:t>
            </a:r>
          </a:p>
        </p:txBody>
      </p:sp>
      <p:sp>
        <p:nvSpPr>
          <p:cNvPr id="1169" name="Shape 1169"/>
          <p:cNvSpPr txBox="1"/>
          <p:nvPr/>
        </p:nvSpPr>
        <p:spPr>
          <a:xfrm>
            <a:off y="3963333" x="8303300"/>
            <a:ext cy="385199" cx="748200"/>
          </a:xfrm>
          <a:prstGeom prst="rect">
            <a:avLst/>
          </a:prstGeom>
          <a:noFill/>
          <a:ln>
            <a:noFill/>
          </a:ln>
        </p:spPr>
        <p:txBody>
          <a:bodyPr bIns="91425" rIns="91425" lIns="91425" tIns="91425" anchor="t" anchorCtr="0">
            <a:noAutofit/>
          </a:bodyPr>
          <a:lstStyle/>
          <a:p>
            <a:pPr rtl="0" lvl="0">
              <a:spcBef>
                <a:spcPts val="0"/>
              </a:spcBef>
              <a:buNone/>
            </a:pPr>
            <a:r>
              <a:rPr sz="1000" lang="en"/>
              <a:t>ADC3</a:t>
            </a:r>
          </a:p>
        </p:txBody>
      </p:sp>
      <p:sp>
        <p:nvSpPr>
          <p:cNvPr id="1170" name="Shape 1170"/>
          <p:cNvSpPr txBox="1"/>
          <p:nvPr/>
        </p:nvSpPr>
        <p:spPr>
          <a:xfrm>
            <a:off y="4165516" x="6806450"/>
            <a:ext cy="385199" cx="715199"/>
          </a:xfrm>
          <a:prstGeom prst="rect">
            <a:avLst/>
          </a:prstGeom>
          <a:noFill/>
          <a:ln>
            <a:noFill/>
          </a:ln>
        </p:spPr>
        <p:txBody>
          <a:bodyPr bIns="91425" rIns="91425" lIns="91425" tIns="91425" anchor="t" anchorCtr="0">
            <a:noAutofit/>
          </a:bodyPr>
          <a:lstStyle/>
          <a:p>
            <a:pPr rtl="0" lvl="0">
              <a:spcBef>
                <a:spcPts val="0"/>
              </a:spcBef>
              <a:buNone/>
            </a:pPr>
            <a:r>
              <a:rPr sz="1000" lang="en"/>
              <a:t>GND</a:t>
            </a:r>
          </a:p>
        </p:txBody>
      </p:sp>
      <p:sp>
        <p:nvSpPr>
          <p:cNvPr id="1171" name="Shape 1171"/>
          <p:cNvSpPr txBox="1"/>
          <p:nvPr/>
        </p:nvSpPr>
        <p:spPr>
          <a:xfrm>
            <a:off y="5418466" x="2287275"/>
            <a:ext cy="369900" cx="3016799"/>
          </a:xfrm>
          <a:prstGeom prst="rect">
            <a:avLst/>
          </a:prstGeom>
          <a:noFill/>
          <a:ln>
            <a:noFill/>
          </a:ln>
        </p:spPr>
        <p:txBody>
          <a:bodyPr bIns="91425" rIns="91425" lIns="91425" tIns="91425" anchor="ctr" anchorCtr="0">
            <a:noAutofit/>
          </a:bodyPr>
          <a:lstStyle/>
          <a:p>
            <a:pPr rtl="0" lvl="0">
              <a:spcBef>
                <a:spcPts val="0"/>
              </a:spcBef>
              <a:buNone/>
            </a:pPr>
            <a:r>
              <a:rPr sz="600" lang="en"/>
              <a:t>https://www.embeddedarm.com/products/board-pictures.php?product=TS-7400-V2</a:t>
            </a:r>
          </a:p>
        </p:txBody>
      </p:sp>
    </p:spTree>
  </p:cSld>
  <p:clrMapOvr>
    <a:masterClrMapping/>
  </p:clrMapOvr>
  <p:transition spd="slow">
    <p:cut/>
  </p:transition>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5" name="Shape 1175"/>
        <p:cNvGrpSpPr/>
        <p:nvPr/>
      </p:nvGrpSpPr>
      <p:grpSpPr>
        <a:xfrm>
          <a:off y="0" x="0"/>
          <a:ext cy="0" cx="0"/>
          <a:chOff y="0" x="0"/>
          <a:chExt cy="0" cx="0"/>
        </a:xfrm>
      </p:grpSpPr>
      <p:sp>
        <p:nvSpPr>
          <p:cNvPr id="1176" name="Shape 1176"/>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PacMan Software</a:t>
            </a:r>
          </a:p>
        </p:txBody>
      </p:sp>
      <p:sp>
        <p:nvSpPr>
          <p:cNvPr id="1177" name="Shape 117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Debian 'Wheezy' Linux (Kernel 2.6.36)</a:t>
            </a:r>
          </a:p>
          <a:p>
            <a:pPr rtl="0" lvl="0" indent="-419100" marL="457200">
              <a:spcBef>
                <a:spcPts val="0"/>
              </a:spcBef>
              <a:buClr>
                <a:schemeClr val="dk1"/>
              </a:buClr>
              <a:buSzPct val="100000"/>
              <a:buFont typeface="Arial"/>
              <a:buChar char="●"/>
            </a:pPr>
            <a:r>
              <a:rPr lang="en"/>
              <a:t>Updates from 2014 team’s code</a:t>
            </a:r>
          </a:p>
          <a:p>
            <a:pPr rtl="0" lvl="1" indent="-381000" marL="914400">
              <a:spcBef>
                <a:spcPts val="0"/>
              </a:spcBef>
              <a:buClr>
                <a:schemeClr val="dk1"/>
              </a:buClr>
              <a:buSzPct val="80000"/>
              <a:buFont typeface="Arial"/>
              <a:buChar char="○"/>
            </a:pPr>
            <a:r>
              <a:rPr lang="en"/>
              <a:t>Correct State of Charge algorithm</a:t>
            </a:r>
          </a:p>
          <a:p>
            <a:pPr rtl="0" lvl="1" indent="-381000" marL="914400">
              <a:spcBef>
                <a:spcPts val="0"/>
              </a:spcBef>
              <a:buClr>
                <a:schemeClr val="dk1"/>
              </a:buClr>
              <a:buSzPct val="80000"/>
              <a:buFont typeface="Arial"/>
              <a:buChar char="○"/>
            </a:pPr>
            <a:r>
              <a:rPr lang="en"/>
              <a:t>Reboot should not invalidate state of charge</a:t>
            </a:r>
          </a:p>
          <a:p>
            <a:pPr rtl="0" lvl="1" indent="-381000" marL="914400">
              <a:spcBef>
                <a:spcPts val="0"/>
              </a:spcBef>
              <a:buClr>
                <a:schemeClr val="dk1"/>
              </a:buClr>
              <a:buSzPct val="80000"/>
              <a:buFont typeface="Arial"/>
              <a:buChar char="○"/>
            </a:pPr>
            <a:r>
              <a:rPr lang="en"/>
              <a:t>Temperature adjustment for current-measuring shunt</a:t>
            </a:r>
          </a:p>
          <a:p>
            <a:pPr rtl="0" lvl="0" indent="-419100" marL="457200">
              <a:spcBef>
                <a:spcPts val="0"/>
              </a:spcBef>
              <a:buClr>
                <a:schemeClr val="dk1"/>
              </a:buClr>
              <a:buSzPct val="100000"/>
              <a:buFont typeface="Arial"/>
              <a:buChar char="●"/>
            </a:pPr>
            <a:r>
              <a:rPr lang="en"/>
              <a:t>CAN communication with VSCADA</a:t>
            </a:r>
          </a:p>
          <a:p>
            <a:pPr lvl="0" indent="0" marL="0">
              <a:spcBef>
                <a:spcPts val="0"/>
              </a:spcBef>
              <a:buNone/>
            </a:pPr>
            <a:r>
              <a:t/>
            </a:r>
            <a:endParaRPr/>
          </a:p>
        </p:txBody>
      </p:sp>
    </p:spTree>
  </p:cSld>
  <p:clrMapOvr>
    <a:masterClrMapping/>
  </p:clrMapOvr>
  <p:transition spd="slow">
    <p:cut/>
  </p:transition>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1" name="Shape 1181"/>
        <p:cNvGrpSpPr/>
        <p:nvPr/>
      </p:nvGrpSpPr>
      <p:grpSpPr>
        <a:xfrm>
          <a:off y="0" x="0"/>
          <a:ext cy="0" cx="0"/>
          <a:chOff y="0" x="0"/>
          <a:chExt cy="0" cx="0"/>
        </a:xfrm>
      </p:grpSpPr>
      <p:sp>
        <p:nvSpPr>
          <p:cNvPr id="1182" name="Shape 1182"/>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PacMan Safety Loop Control</a:t>
            </a:r>
          </a:p>
        </p:txBody>
      </p:sp>
      <p:sp>
        <p:nvSpPr>
          <p:cNvPr id="1183" name="Shape 118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Safety loop opened in 3 different ways</a:t>
            </a:r>
          </a:p>
          <a:p>
            <a:pPr rtl="0" lvl="1" indent="-381000" marL="914400">
              <a:spcBef>
                <a:spcPts val="0"/>
              </a:spcBef>
              <a:buClr>
                <a:schemeClr val="dk1"/>
              </a:buClr>
              <a:buSzPct val="80000"/>
              <a:buFont typeface="Arial"/>
              <a:buChar char="○"/>
            </a:pPr>
            <a:r>
              <a:rPr lang="en"/>
              <a:t>Charger plugged</a:t>
            </a:r>
          </a:p>
          <a:p>
            <a:pPr rtl="0" lvl="1" indent="-381000" marL="914400">
              <a:spcBef>
                <a:spcPts val="0"/>
              </a:spcBef>
              <a:buClr>
                <a:schemeClr val="dk1"/>
              </a:buClr>
              <a:buSzPct val="80000"/>
              <a:buFont typeface="Arial"/>
              <a:buChar char="○"/>
            </a:pPr>
            <a:r>
              <a:rPr lang="en"/>
              <a:t>Watchdog timeout</a:t>
            </a:r>
          </a:p>
          <a:p>
            <a:pPr rtl="0" lvl="1" indent="-381000" marL="914400">
              <a:spcBef>
                <a:spcPts val="0"/>
              </a:spcBef>
              <a:buClr>
                <a:schemeClr val="dk1"/>
              </a:buClr>
              <a:buSzPct val="80000"/>
              <a:buFont typeface="Arial"/>
              <a:buChar char="○"/>
            </a:pPr>
            <a:r>
              <a:rPr lang="en"/>
              <a:t>CPU DIO02 pin for software control</a:t>
            </a:r>
          </a:p>
          <a:p>
            <a:pPr rtl="0" lvl="0" indent="-419100" marL="457200">
              <a:spcBef>
                <a:spcPts val="0"/>
              </a:spcBef>
              <a:buClr>
                <a:schemeClr val="dk1"/>
              </a:buClr>
              <a:buSzPct val="100000"/>
              <a:buFont typeface="Arial"/>
              <a:buChar char="●"/>
            </a:pPr>
            <a:r>
              <a:rPr lang="en"/>
              <a:t>Watchdog fed by CPU DIO03 pin </a:t>
            </a:r>
          </a:p>
          <a:p>
            <a:pPr lvl="0">
              <a:spcBef>
                <a:spcPts val="0"/>
              </a:spcBef>
              <a:buNone/>
            </a:pPr>
            <a:r>
              <a:t/>
            </a:r>
            <a:endParaRPr/>
          </a:p>
        </p:txBody>
      </p:sp>
      <p:pic>
        <p:nvPicPr>
          <p:cNvPr id="1184" name="Shape 1184"/>
          <p:cNvPicPr preferRelativeResize="0"/>
          <p:nvPr/>
        </p:nvPicPr>
        <p:blipFill>
          <a:blip r:embed="rId3">
            <a:alphaModFix/>
          </a:blip>
          <a:stretch>
            <a:fillRect/>
          </a:stretch>
        </p:blipFill>
        <p:spPr>
          <a:xfrm>
            <a:off y="3683275" x="4513800"/>
            <a:ext cy="2578649" cx="2381350"/>
          </a:xfrm>
          <a:prstGeom prst="rect">
            <a:avLst/>
          </a:prstGeom>
          <a:noFill/>
          <a:ln>
            <a:noFill/>
          </a:ln>
        </p:spPr>
      </p:pic>
      <p:pic>
        <p:nvPicPr>
          <p:cNvPr id="1185" name="Shape 1185"/>
          <p:cNvPicPr preferRelativeResize="0"/>
          <p:nvPr/>
        </p:nvPicPr>
        <p:blipFill>
          <a:blip r:embed="rId4">
            <a:alphaModFix/>
          </a:blip>
          <a:stretch>
            <a:fillRect/>
          </a:stretch>
        </p:blipFill>
        <p:spPr>
          <a:xfrm>
            <a:off y="3781925" x="766900"/>
            <a:ext cy="2381350" cx="2381350"/>
          </a:xfrm>
          <a:prstGeom prst="rect">
            <a:avLst/>
          </a:prstGeom>
          <a:noFill/>
          <a:ln>
            <a:noFill/>
          </a:ln>
        </p:spPr>
      </p:pic>
      <p:cxnSp>
        <p:nvCxnSpPr>
          <p:cNvPr id="1186" name="Shape 1186"/>
          <p:cNvCxnSpPr/>
          <p:nvPr/>
        </p:nvCxnSpPr>
        <p:spPr>
          <a:xfrm rot="10800000" flipH="1">
            <a:off y="4407575" x="2157575"/>
            <a:ext cy="493199" cx="2727900"/>
          </a:xfrm>
          <a:prstGeom prst="straightConnector1">
            <a:avLst/>
          </a:prstGeom>
          <a:noFill/>
          <a:ln w="76200" cap="flat">
            <a:solidFill>
              <a:srgbClr val="980000"/>
            </a:solidFill>
            <a:prstDash val="solid"/>
            <a:round/>
            <a:headEnd w="lg" len="lg" type="none"/>
            <a:tailEnd w="lg" len="lg" type="triangle"/>
          </a:ln>
        </p:spPr>
      </p:cxnSp>
    </p:spTree>
  </p:cSld>
  <p:clrMapOvr>
    <a:masterClrMapping/>
  </p:clrMapOvr>
  <p:transition spd="slow">
    <p:cut/>
  </p:transition>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90" name="Shape 1190"/>
        <p:cNvGrpSpPr/>
        <p:nvPr/>
      </p:nvGrpSpPr>
      <p:grpSpPr>
        <a:xfrm>
          <a:off y="0" x="0"/>
          <a:ext cy="0" cx="0"/>
          <a:chOff y="0" x="0"/>
          <a:chExt cy="0" cx="0"/>
        </a:xfrm>
      </p:grpSpPr>
      <p:sp>
        <p:nvSpPr>
          <p:cNvPr id="1191" name="Shape 1191"/>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VSCADA CAN Interface</a:t>
            </a:r>
          </a:p>
        </p:txBody>
      </p:sp>
      <p:grpSp>
        <p:nvGrpSpPr>
          <p:cNvPr id="1192" name="Shape 1192"/>
          <p:cNvGrpSpPr/>
          <p:nvPr/>
        </p:nvGrpSpPr>
        <p:grpSpPr>
          <a:xfrm>
            <a:off y="3598550" x="4699162"/>
            <a:ext cy="2514774" cx="10193912"/>
            <a:chOff y="2508675" x="3295762"/>
            <a:chExt cy="2514774" cx="10193912"/>
          </a:xfrm>
        </p:grpSpPr>
        <p:pic>
          <p:nvPicPr>
            <p:cNvPr id="1193" name="Shape 1193"/>
            <p:cNvPicPr preferRelativeResize="0"/>
            <p:nvPr/>
          </p:nvPicPr>
          <p:blipFill>
            <a:blip r:embed="rId3">
              <a:alphaModFix/>
            </a:blip>
            <a:stretch>
              <a:fillRect/>
            </a:stretch>
          </p:blipFill>
          <p:spPr>
            <a:xfrm>
              <a:off y="2705800" x="3295762"/>
              <a:ext cy="1446399" cx="2552474"/>
            </a:xfrm>
            <a:prstGeom prst="rect">
              <a:avLst/>
            </a:prstGeom>
            <a:noFill/>
            <a:ln>
              <a:noFill/>
            </a:ln>
          </p:spPr>
        </p:pic>
        <p:sp>
          <p:nvSpPr>
            <p:cNvPr id="1194" name="Shape 1194"/>
            <p:cNvSpPr/>
            <p:nvPr/>
          </p:nvSpPr>
          <p:spPr>
            <a:xfrm>
              <a:off y="3198550" x="4854312"/>
              <a:ext cy="196199" cx="196199"/>
            </a:xfrm>
            <a:prstGeom prst="ellipse">
              <a:avLst/>
            </a:prstGeom>
            <a:solidFill>
              <a:srgbClr val="4A86E8"/>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195" name="Shape 1195"/>
            <p:cNvSpPr/>
            <p:nvPr/>
          </p:nvSpPr>
          <p:spPr>
            <a:xfrm>
              <a:off y="3450975" x="4854312"/>
              <a:ext cy="196199" cx="196199"/>
            </a:xfrm>
            <a:prstGeom prst="ellipse">
              <a:avLst/>
            </a:prstGeom>
            <a:solidFill>
              <a:srgbClr val="C9DAF8"/>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196" name="Shape 1196"/>
            <p:cNvSpPr/>
            <p:nvPr/>
          </p:nvSpPr>
          <p:spPr>
            <a:xfrm>
              <a:off y="3198550" x="5132937"/>
              <a:ext cy="196199" cx="196199"/>
            </a:xfrm>
            <a:prstGeom prst="ellipse">
              <a:avLst/>
            </a:prstGeom>
            <a:solidFill>
              <a:srgbClr val="FF99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197" name="Shape 1197"/>
            <p:cNvSpPr/>
            <p:nvPr/>
          </p:nvSpPr>
          <p:spPr>
            <a:xfrm>
              <a:off y="3450975" x="5132937"/>
              <a:ext cy="196199" cx="196199"/>
            </a:xfrm>
            <a:prstGeom prst="ellipse">
              <a:avLst/>
            </a:prstGeom>
            <a:solidFill>
              <a:srgbClr val="FCE5CD"/>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198" name="Shape 1198"/>
            <p:cNvSpPr txBox="1"/>
            <p:nvPr/>
          </p:nvSpPr>
          <p:spPr>
            <a:xfrm>
              <a:off y="2508675" x="4305525"/>
              <a:ext cy="942299" cx="8078099"/>
            </a:xfrm>
            <a:prstGeom prst="rect">
              <a:avLst/>
            </a:prstGeom>
            <a:noFill/>
            <a:ln>
              <a:noFill/>
            </a:ln>
          </p:spPr>
          <p:txBody>
            <a:bodyPr bIns="91425" rIns="91425" lIns="91425" tIns="91425" anchor="t" anchorCtr="0">
              <a:noAutofit/>
            </a:bodyPr>
            <a:lstStyle/>
            <a:p>
              <a:pPr>
                <a:spcBef>
                  <a:spcPts val="0"/>
                </a:spcBef>
                <a:buNone/>
              </a:pPr>
              <a:r>
                <a:rPr lang="en"/>
                <a:t>CAN H</a:t>
              </a:r>
            </a:p>
          </p:txBody>
        </p:sp>
        <p:sp>
          <p:nvSpPr>
            <p:cNvPr id="1199" name="Shape 1199"/>
            <p:cNvSpPr txBox="1"/>
            <p:nvPr/>
          </p:nvSpPr>
          <p:spPr>
            <a:xfrm>
              <a:off y="4081150" x="4305525"/>
              <a:ext cy="942299" cx="8078099"/>
            </a:xfrm>
            <a:prstGeom prst="rect">
              <a:avLst/>
            </a:prstGeom>
            <a:noFill/>
            <a:ln>
              <a:noFill/>
            </a:ln>
          </p:spPr>
          <p:txBody>
            <a:bodyPr bIns="91425" rIns="91425" lIns="91425" tIns="91425" anchor="t" anchorCtr="0">
              <a:noAutofit/>
            </a:bodyPr>
            <a:lstStyle/>
            <a:p>
              <a:pPr>
                <a:spcBef>
                  <a:spcPts val="0"/>
                </a:spcBef>
                <a:buNone/>
              </a:pPr>
              <a:r>
                <a:rPr lang="en"/>
                <a:t>CAN L</a:t>
              </a:r>
            </a:p>
          </p:txBody>
        </p:sp>
        <p:sp>
          <p:nvSpPr>
            <p:cNvPr id="1200" name="Shape 1200"/>
            <p:cNvSpPr txBox="1"/>
            <p:nvPr/>
          </p:nvSpPr>
          <p:spPr>
            <a:xfrm>
              <a:off y="2508675" x="5411575"/>
              <a:ext cy="942299" cx="8078099"/>
            </a:xfrm>
            <a:prstGeom prst="rect">
              <a:avLst/>
            </a:prstGeom>
            <a:noFill/>
            <a:ln>
              <a:noFill/>
            </a:ln>
          </p:spPr>
          <p:txBody>
            <a:bodyPr bIns="91425" rIns="91425" lIns="91425" tIns="91425" anchor="t" anchorCtr="0">
              <a:noAutofit/>
            </a:bodyPr>
            <a:lstStyle/>
            <a:p>
              <a:pPr>
                <a:spcBef>
                  <a:spcPts val="0"/>
                </a:spcBef>
                <a:buNone/>
              </a:pPr>
              <a:r>
                <a:rPr lang="en"/>
                <a:t>GLV 12V</a:t>
              </a:r>
            </a:p>
          </p:txBody>
        </p:sp>
        <p:sp>
          <p:nvSpPr>
            <p:cNvPr id="1201" name="Shape 1201"/>
            <p:cNvSpPr txBox="1"/>
            <p:nvPr/>
          </p:nvSpPr>
          <p:spPr>
            <a:xfrm>
              <a:off y="4081150" x="5329150"/>
              <a:ext cy="942299" cx="8078099"/>
            </a:xfrm>
            <a:prstGeom prst="rect">
              <a:avLst/>
            </a:prstGeom>
            <a:noFill/>
            <a:ln>
              <a:noFill/>
            </a:ln>
          </p:spPr>
          <p:txBody>
            <a:bodyPr bIns="91425" rIns="91425" lIns="91425" tIns="91425" anchor="t" anchorCtr="0">
              <a:noAutofit/>
            </a:bodyPr>
            <a:lstStyle/>
            <a:p>
              <a:pPr>
                <a:spcBef>
                  <a:spcPts val="0"/>
                </a:spcBef>
                <a:buNone/>
              </a:pPr>
              <a:r>
                <a:rPr lang="en"/>
                <a:t>GLV GND</a:t>
              </a:r>
            </a:p>
          </p:txBody>
        </p:sp>
        <p:cxnSp>
          <p:nvCxnSpPr>
            <p:cNvPr id="1202" name="Shape 1202"/>
            <p:cNvCxnSpPr/>
            <p:nvPr/>
          </p:nvCxnSpPr>
          <p:spPr>
            <a:xfrm>
              <a:off y="2875025" x="4698225"/>
              <a:ext cy="378600" cx="238499"/>
            </a:xfrm>
            <a:prstGeom prst="straightConnector1">
              <a:avLst/>
            </a:prstGeom>
            <a:noFill/>
            <a:ln w="19050" cap="flat">
              <a:solidFill>
                <a:srgbClr val="0000FF"/>
              </a:solidFill>
              <a:prstDash val="solid"/>
              <a:round/>
              <a:headEnd w="lg" len="lg" type="none"/>
              <a:tailEnd w="lg" len="lg" type="triangle"/>
            </a:ln>
          </p:spPr>
        </p:cxnSp>
        <p:cxnSp>
          <p:nvCxnSpPr>
            <p:cNvPr id="1203" name="Shape 1203"/>
            <p:cNvCxnSpPr/>
            <p:nvPr/>
          </p:nvCxnSpPr>
          <p:spPr>
            <a:xfrm flipH="1">
              <a:off y="2622600" x="5203024"/>
              <a:ext cy="588899" cx="294600"/>
            </a:xfrm>
            <a:prstGeom prst="straightConnector1">
              <a:avLst/>
            </a:prstGeom>
            <a:noFill/>
            <a:ln w="19050" cap="flat">
              <a:solidFill>
                <a:srgbClr val="FF9900"/>
              </a:solidFill>
              <a:prstDash val="solid"/>
              <a:round/>
              <a:headEnd w="lg" len="lg" type="none"/>
              <a:tailEnd w="lg" len="lg" type="triangle"/>
            </a:ln>
          </p:spPr>
        </p:cxnSp>
        <p:cxnSp>
          <p:nvCxnSpPr>
            <p:cNvPr id="1204" name="Shape 1204"/>
            <p:cNvCxnSpPr>
              <a:endCxn id="1195" idx="4"/>
            </p:cNvCxnSpPr>
            <p:nvPr/>
          </p:nvCxnSpPr>
          <p:spPr>
            <a:xfrm rot="10800000" flipH="1">
              <a:off y="3647174" x="4712112"/>
              <a:ext cy="447900" cx="240300"/>
            </a:xfrm>
            <a:prstGeom prst="straightConnector1">
              <a:avLst/>
            </a:prstGeom>
            <a:noFill/>
            <a:ln w="19050" cap="flat">
              <a:solidFill>
                <a:srgbClr val="CFE2F3"/>
              </a:solidFill>
              <a:prstDash val="solid"/>
              <a:round/>
              <a:headEnd w="lg" len="lg" type="none"/>
              <a:tailEnd w="lg" len="lg" type="triangle"/>
            </a:ln>
          </p:spPr>
        </p:cxnSp>
        <p:cxnSp>
          <p:nvCxnSpPr>
            <p:cNvPr id="1205" name="Shape 1205"/>
            <p:cNvCxnSpPr>
              <a:endCxn id="1197" idx="5"/>
            </p:cNvCxnSpPr>
            <p:nvPr/>
          </p:nvCxnSpPr>
          <p:spPr>
            <a:xfrm rot="10800000">
              <a:off y="3618442" x="5300404"/>
              <a:ext cy="490800" cx="309300"/>
            </a:xfrm>
            <a:prstGeom prst="straightConnector1">
              <a:avLst/>
            </a:prstGeom>
            <a:noFill/>
            <a:ln w="19050" cap="flat">
              <a:solidFill>
                <a:srgbClr val="FCE5CD"/>
              </a:solidFill>
              <a:prstDash val="solid"/>
              <a:round/>
              <a:headEnd w="lg" len="lg" type="none"/>
              <a:tailEnd w="lg" len="lg" type="triangle"/>
            </a:ln>
          </p:spPr>
        </p:cxnSp>
      </p:grpSp>
      <p:sp>
        <p:nvSpPr>
          <p:cNvPr id="1206" name="Shape 1206"/>
          <p:cNvSpPr txBox="1"/>
          <p:nvPr/>
        </p:nvSpPr>
        <p:spPr>
          <a:xfrm>
            <a:off y="5469550" x="4067054"/>
            <a:ext cy="307199" cx="4081199"/>
          </a:xfrm>
          <a:prstGeom prst="rect">
            <a:avLst/>
          </a:prstGeom>
          <a:noFill/>
          <a:ln>
            <a:noFill/>
          </a:ln>
        </p:spPr>
        <p:txBody>
          <a:bodyPr bIns="91425" rIns="91425" lIns="91425" tIns="91425" anchor="ctr" anchorCtr="0">
            <a:noAutofit/>
          </a:bodyPr>
          <a:lstStyle/>
          <a:p>
            <a:pPr rtl="0" lvl="0">
              <a:spcBef>
                <a:spcPts val="0"/>
              </a:spcBef>
              <a:buNone/>
            </a:pPr>
            <a:r>
              <a:rPr sz="600" lang="en"/>
              <a:t>http://www.mouser.com/ProductDetail/TE-Connectivity-AMP/1-480705-0/?qs=OSEowtgdlxJxrUuPTLeZpA%3D%3D</a:t>
            </a:r>
          </a:p>
        </p:txBody>
      </p:sp>
      <p:sp>
        <p:nvSpPr>
          <p:cNvPr id="1207" name="Shape 1207"/>
          <p:cNvSpPr txBox="1"/>
          <p:nvPr/>
        </p:nvSpPr>
        <p:spPr>
          <a:xfrm>
            <a:off y="1294325" x="532950"/>
            <a:ext cy="1246800" cx="8078099"/>
          </a:xfrm>
          <a:prstGeom prst="rect">
            <a:avLst/>
          </a:prstGeom>
          <a:noFill/>
          <a:ln>
            <a:noFill/>
          </a:ln>
        </p:spPr>
        <p:txBody>
          <a:bodyPr bIns="91425" rIns="91425" lIns="91425" tIns="91425" anchor="t" anchorCtr="0">
            <a:noAutofit/>
          </a:bodyPr>
          <a:lstStyle/>
          <a:p>
            <a:pPr rtl="0" lvl="0" indent="-419100" marL="457200">
              <a:spcBef>
                <a:spcPts val="0"/>
              </a:spcBef>
              <a:buClr>
                <a:srgbClr val="000000"/>
              </a:buClr>
              <a:buSzPct val="100000"/>
              <a:buFont typeface="Arial"/>
              <a:buChar char="●"/>
            </a:pPr>
            <a:r>
              <a:rPr sz="3000" lang="en"/>
              <a:t>No longer RS-485, new isolated chip</a:t>
            </a:r>
          </a:p>
          <a:p>
            <a:pPr rtl="0" lvl="0" indent="-419100" marL="457200">
              <a:spcBef>
                <a:spcPts val="0"/>
              </a:spcBef>
              <a:buClr>
                <a:srgbClr val="000000"/>
              </a:buClr>
              <a:buSzPct val="100000"/>
              <a:buFont typeface="Arial"/>
              <a:buChar char="●"/>
            </a:pPr>
            <a:r>
              <a:rPr sz="3000" lang="en"/>
              <a:t>All 4 packs on the same main CAN line</a:t>
            </a:r>
          </a:p>
          <a:p>
            <a:pPr lvl="0" indent="-419100" marL="457200">
              <a:spcBef>
                <a:spcPts val="0"/>
              </a:spcBef>
              <a:buClr>
                <a:srgbClr val="000000"/>
              </a:buClr>
              <a:buSzPct val="100000"/>
              <a:buFont typeface="Arial"/>
              <a:buChar char="●"/>
            </a:pPr>
            <a:r>
              <a:rPr sz="3000" lang="en"/>
              <a:t>When address prompted, will return all relevant data to VSCADA</a:t>
            </a:r>
          </a:p>
        </p:txBody>
      </p:sp>
      <p:pic>
        <p:nvPicPr>
          <p:cNvPr id="1208" name="Shape 1208"/>
          <p:cNvPicPr preferRelativeResize="0"/>
          <p:nvPr/>
        </p:nvPicPr>
        <p:blipFill>
          <a:blip r:embed="rId4">
            <a:alphaModFix/>
          </a:blip>
          <a:stretch>
            <a:fillRect/>
          </a:stretch>
        </p:blipFill>
        <p:spPr>
          <a:xfrm>
            <a:off y="3335975" x="1470725"/>
            <a:ext cy="2440775" cx="2298039"/>
          </a:xfrm>
          <a:prstGeom prst="rect">
            <a:avLst/>
          </a:prstGeom>
          <a:noFill/>
          <a:ln>
            <a:noFill/>
          </a:ln>
        </p:spPr>
      </p:pic>
      <p:cxnSp>
        <p:nvCxnSpPr>
          <p:cNvPr id="1209" name="Shape 1209"/>
          <p:cNvCxnSpPr/>
          <p:nvPr/>
        </p:nvCxnSpPr>
        <p:spPr>
          <a:xfrm>
            <a:off y="5020775" x="2229900"/>
            <a:ext cy="673199" cx="841499"/>
          </a:xfrm>
          <a:prstGeom prst="straightConnector1">
            <a:avLst/>
          </a:prstGeom>
          <a:noFill/>
          <a:ln w="38100" cap="flat">
            <a:solidFill>
              <a:srgbClr val="FF0000"/>
            </a:solidFill>
            <a:prstDash val="solid"/>
            <a:round/>
            <a:headEnd w="lg" len="lg" type="none"/>
            <a:tailEnd w="lg" len="lg" type="none"/>
          </a:ln>
        </p:spPr>
      </p:cxnSp>
      <p:cxnSp>
        <p:nvCxnSpPr>
          <p:cNvPr id="1210" name="Shape 1210"/>
          <p:cNvCxnSpPr/>
          <p:nvPr/>
        </p:nvCxnSpPr>
        <p:spPr>
          <a:xfrm flipH="1">
            <a:off y="5020775" x="2199000"/>
            <a:ext cy="673199" cx="841499"/>
          </a:xfrm>
          <a:prstGeom prst="straightConnector1">
            <a:avLst/>
          </a:prstGeom>
          <a:noFill/>
          <a:ln w="38100" cap="flat">
            <a:solidFill>
              <a:srgbClr val="FF0000"/>
            </a:solidFill>
            <a:prstDash val="solid"/>
            <a:round/>
            <a:headEnd w="lg" len="lg" type="none"/>
            <a:tailEnd w="lg" len="lg" type="none"/>
          </a:ln>
        </p:spPr>
      </p:cxnSp>
      <p:sp>
        <p:nvSpPr>
          <p:cNvPr id="1211" name="Shape 1211"/>
          <p:cNvSpPr txBox="1"/>
          <p:nvPr/>
        </p:nvSpPr>
        <p:spPr>
          <a:xfrm>
            <a:off y="5469550" x="2333700"/>
            <a:ext cy="392699" cx="633900"/>
          </a:xfrm>
          <a:prstGeom prst="rect">
            <a:avLst/>
          </a:prstGeom>
          <a:noFill/>
          <a:ln>
            <a:noFill/>
          </a:ln>
        </p:spPr>
        <p:txBody>
          <a:bodyPr bIns="91425" rIns="91425" lIns="91425" tIns="91425" anchor="t" anchorCtr="0">
            <a:noAutofit/>
          </a:bodyPr>
          <a:lstStyle/>
          <a:p>
            <a:pPr>
              <a:spcBef>
                <a:spcPts val="0"/>
              </a:spcBef>
              <a:buNone/>
            </a:pPr>
            <a:r>
              <a:rPr b="1" lang="en">
                <a:solidFill>
                  <a:srgbClr val="FF0000"/>
                </a:solidFill>
              </a:rPr>
              <a:t>CAN</a:t>
            </a:r>
          </a:p>
        </p:txBody>
      </p:sp>
    </p:spTree>
  </p:cSld>
  <p:clrMapOvr>
    <a:masterClrMapping/>
  </p:clrMapOvr>
  <p:transition spd="slow">
    <p:cut/>
  </p:transition>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5" name="Shape 1215"/>
        <p:cNvGrpSpPr/>
        <p:nvPr/>
      </p:nvGrpSpPr>
      <p:grpSpPr>
        <a:xfrm>
          <a:off y="0" x="0"/>
          <a:ext cy="0" cx="0"/>
          <a:chOff y="0" x="0"/>
          <a:chExt cy="0" cx="0"/>
        </a:xfrm>
      </p:grpSpPr>
      <p:sp>
        <p:nvSpPr>
          <p:cNvPr id="1216" name="Shape 121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 Cont.</a:t>
            </a:r>
          </a:p>
        </p:txBody>
      </p:sp>
      <p:sp>
        <p:nvSpPr>
          <p:cNvPr id="1217" name="Shape 1217"/>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419100" marL="457200">
              <a:spcBef>
                <a:spcPts val="0"/>
              </a:spcBef>
              <a:buClr>
                <a:srgbClr val="000000"/>
              </a:buClr>
              <a:buSzPct val="100000"/>
              <a:buFont typeface="Arial"/>
              <a:buAutoNum startAt="5" type="arabicPeriod"/>
            </a:pPr>
            <a:r>
              <a:rPr lang="en"/>
              <a:t>Tractive System Voltage (TSV)</a:t>
            </a:r>
          </a:p>
          <a:p>
            <a:pPr rtl="0" lvl="1" indent="-381000" marL="914400">
              <a:spcBef>
                <a:spcPts val="0"/>
              </a:spcBef>
              <a:buClr>
                <a:schemeClr val="dk1"/>
              </a:buClr>
              <a:buSzPct val="80000"/>
              <a:buFont typeface="Arial"/>
              <a:buAutoNum type="alphaLcPeriod"/>
            </a:pPr>
            <a:r>
              <a:rPr lang="en"/>
              <a:t>Overview</a:t>
            </a:r>
          </a:p>
          <a:p>
            <a:pPr rtl="0" lvl="1" indent="-381000" marL="914400">
              <a:spcBef>
                <a:spcPts val="0"/>
              </a:spcBef>
              <a:buClr>
                <a:schemeClr val="dk1"/>
              </a:buClr>
              <a:buSzPct val="80000"/>
              <a:buFont typeface="Arial"/>
              <a:buAutoNum type="alphaLcPeriod"/>
            </a:pPr>
            <a:r>
              <a:rPr lang="en"/>
              <a:t>Safety</a:t>
            </a:r>
          </a:p>
          <a:p>
            <a:pPr rtl="0" lvl="1" indent="-381000" marL="914400">
              <a:spcBef>
                <a:spcPts val="0"/>
              </a:spcBef>
              <a:buClr>
                <a:schemeClr val="dk1"/>
              </a:buClr>
              <a:buSzPct val="80000"/>
              <a:buFont typeface="Arial"/>
              <a:buAutoNum type="alphaLcPeriod"/>
            </a:pPr>
            <a:r>
              <a:rPr lang="en"/>
              <a:t>Mechanical</a:t>
            </a:r>
          </a:p>
          <a:p>
            <a:pPr rtl="0" lvl="1" indent="-381000" marL="914400">
              <a:spcBef>
                <a:spcPts val="0"/>
              </a:spcBef>
              <a:buClr>
                <a:schemeClr val="dk1"/>
              </a:buClr>
              <a:buSzPct val="80000"/>
              <a:buFont typeface="Arial"/>
              <a:buAutoNum type="alphaLcPeriod"/>
            </a:pPr>
            <a:r>
              <a:rPr lang="en">
                <a:solidFill>
                  <a:srgbClr val="000000"/>
                </a:solidFill>
              </a:rPr>
              <a:t>PacMan System</a:t>
            </a:r>
          </a:p>
          <a:p>
            <a:pPr rtl="0" lvl="1" indent="-381000" marL="914400">
              <a:spcBef>
                <a:spcPts val="0"/>
              </a:spcBef>
              <a:buClr>
                <a:schemeClr val="dk1"/>
              </a:buClr>
              <a:buSzPct val="80000"/>
              <a:buFont typeface="Arial"/>
              <a:buAutoNum type="alphaLcPeriod"/>
            </a:pPr>
            <a:r>
              <a:rPr lang="en">
                <a:solidFill>
                  <a:srgbClr val="980000"/>
                </a:solidFill>
              </a:rPr>
              <a:t>Charging</a:t>
            </a:r>
          </a:p>
          <a:p>
            <a:pPr rtl="0" lvl="1" indent="-381000" marL="914400">
              <a:spcBef>
                <a:spcPts val="0"/>
              </a:spcBef>
              <a:buClr>
                <a:schemeClr val="dk1"/>
              </a:buClr>
              <a:buSzPct val="80000"/>
              <a:buFont typeface="Arial"/>
              <a:buAutoNum type="alphaLcPeriod"/>
            </a:pPr>
            <a:r>
              <a:rPr lang="en"/>
              <a:t>AMS</a:t>
            </a:r>
          </a:p>
          <a:p>
            <a:pPr rtl="0" lvl="1" indent="-381000" marL="914400">
              <a:spcBef>
                <a:spcPts val="0"/>
              </a:spcBef>
              <a:buClr>
                <a:schemeClr val="dk1"/>
              </a:buClr>
              <a:buSzPct val="80000"/>
              <a:buFont typeface="Arial"/>
              <a:buAutoNum type="alphaLcPeriod"/>
            </a:pPr>
            <a:r>
              <a:rPr lang="en"/>
              <a:t>BoB</a:t>
            </a:r>
          </a:p>
          <a:p>
            <a:pPr rtl="0" lvl="1" indent="-381000" marL="914400">
              <a:spcBef>
                <a:spcPts val="0"/>
              </a:spcBef>
              <a:buClr>
                <a:schemeClr val="dk1"/>
              </a:buClr>
              <a:buSzPct val="80000"/>
              <a:buFont typeface="Arial"/>
              <a:buAutoNum type="alphaLcPeriod"/>
            </a:pPr>
            <a:r>
              <a:rPr lang="en"/>
              <a:t>Acceptance Testing</a:t>
            </a:r>
          </a:p>
          <a:p>
            <a:pPr rtl="0" lvl="1" indent="-381000" marL="914400">
              <a:spcBef>
                <a:spcPts val="0"/>
              </a:spcBef>
              <a:buClr>
                <a:schemeClr val="dk1"/>
              </a:buClr>
              <a:buSzPct val="80000"/>
              <a:buFont typeface="Arial"/>
              <a:buAutoNum type="alphaLcPeriod"/>
            </a:pPr>
            <a:r>
              <a:rPr lang="en"/>
              <a:t>Maintenance</a:t>
            </a:r>
          </a:p>
          <a:p>
            <a:pPr rtl="0" lvl="0" indent="0" marL="0">
              <a:spcBef>
                <a:spcPts val="0"/>
              </a:spcBef>
              <a:buNone/>
            </a:pPr>
            <a:r>
              <a:rPr sz="2400" lang="en"/>
              <a:t>6.  Out of Scope: LFEV-2016</a:t>
            </a:r>
          </a:p>
          <a:p>
            <a:pPr rtl="0" lvl="0" indent="0" marL="0">
              <a:spcBef>
                <a:spcPts val="0"/>
              </a:spcBef>
              <a:buNone/>
            </a:pPr>
            <a:r>
              <a:rPr sz="2400" lang="en"/>
              <a:t>7.  Conclusion</a:t>
            </a:r>
          </a:p>
        </p:txBody>
      </p:sp>
    </p:spTree>
  </p:cSld>
  <p:clrMapOvr>
    <a:masterClrMapping/>
  </p:clrMapOvr>
  <p:transition spd="slow">
    <p:cut/>
  </p:transition>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21" name="Shape 1221"/>
        <p:cNvGrpSpPr/>
        <p:nvPr/>
      </p:nvGrpSpPr>
      <p:grpSpPr>
        <a:xfrm>
          <a:off y="0" x="0"/>
          <a:ext cy="0" cx="0"/>
          <a:chOff y="0" x="0"/>
          <a:chExt cy="0" cx="0"/>
        </a:xfrm>
      </p:grpSpPr>
      <p:sp>
        <p:nvSpPr>
          <p:cNvPr id="1222" name="Shape 1222"/>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Charger-GENESYS 750W Half-Rack</a:t>
            </a:r>
          </a:p>
        </p:txBody>
      </p:sp>
      <p:pic>
        <p:nvPicPr>
          <p:cNvPr id="1223" name="Shape 1223"/>
          <p:cNvPicPr preferRelativeResize="0"/>
          <p:nvPr/>
        </p:nvPicPr>
        <p:blipFill>
          <a:blip r:embed="rId3">
            <a:alphaModFix/>
          </a:blip>
          <a:stretch>
            <a:fillRect/>
          </a:stretch>
        </p:blipFill>
        <p:spPr>
          <a:xfrm>
            <a:off y="1294325" x="1505035"/>
            <a:ext cy="2358375" cx="5694900"/>
          </a:xfrm>
          <a:prstGeom prst="rect">
            <a:avLst/>
          </a:prstGeom>
          <a:noFill/>
          <a:ln>
            <a:noFill/>
          </a:ln>
        </p:spPr>
      </p:pic>
      <p:pic>
        <p:nvPicPr>
          <p:cNvPr id="1224" name="Shape 1224"/>
          <p:cNvPicPr preferRelativeResize="0"/>
          <p:nvPr/>
        </p:nvPicPr>
        <p:blipFill>
          <a:blip r:embed="rId4">
            <a:alphaModFix/>
          </a:blip>
          <a:stretch>
            <a:fillRect/>
          </a:stretch>
        </p:blipFill>
        <p:spPr>
          <a:xfrm>
            <a:off y="4038125" x="1505025"/>
            <a:ext cy="2124075" cx="2257425"/>
          </a:xfrm>
          <a:prstGeom prst="rect">
            <a:avLst/>
          </a:prstGeom>
          <a:noFill/>
          <a:ln>
            <a:noFill/>
          </a:ln>
        </p:spPr>
      </p:pic>
      <p:sp>
        <p:nvSpPr>
          <p:cNvPr id="1225" name="Shape 1225"/>
          <p:cNvSpPr txBox="1"/>
          <p:nvPr/>
        </p:nvSpPr>
        <p:spPr>
          <a:xfrm>
            <a:off y="3414300" x="3604325"/>
            <a:ext cy="391500" cx="2622599"/>
          </a:xfrm>
          <a:prstGeom prst="rect">
            <a:avLst/>
          </a:prstGeom>
          <a:noFill/>
          <a:ln>
            <a:noFill/>
          </a:ln>
        </p:spPr>
        <p:txBody>
          <a:bodyPr bIns="91425" rIns="91425" lIns="91425" tIns="91425" anchor="ctr" anchorCtr="0">
            <a:noAutofit/>
          </a:bodyPr>
          <a:lstStyle/>
          <a:p>
            <a:pPr rtl="0" lvl="0">
              <a:spcBef>
                <a:spcPts val="0"/>
              </a:spcBef>
              <a:buNone/>
            </a:pPr>
            <a:r>
              <a:rPr sz="600" lang="en"/>
              <a:t>http://www.testoon.com/images_produit/009789-full.jpg</a:t>
            </a:r>
          </a:p>
        </p:txBody>
      </p:sp>
      <p:sp>
        <p:nvSpPr>
          <p:cNvPr id="1226" name="Shape 1226"/>
          <p:cNvSpPr txBox="1"/>
          <p:nvPr/>
        </p:nvSpPr>
        <p:spPr>
          <a:xfrm>
            <a:off y="6162200" x="953675"/>
            <a:ext cy="321300" cx="3183600"/>
          </a:xfrm>
          <a:prstGeom prst="rect">
            <a:avLst/>
          </a:prstGeom>
          <a:noFill/>
          <a:ln>
            <a:noFill/>
          </a:ln>
        </p:spPr>
        <p:txBody>
          <a:bodyPr bIns="91425" rIns="91425" lIns="91425" tIns="91425" anchor="ctr" anchorCtr="0">
            <a:noAutofit/>
          </a:bodyPr>
          <a:lstStyle/>
          <a:p>
            <a:pPr rtl="0" lvl="0">
              <a:spcBef>
                <a:spcPts val="0"/>
              </a:spcBef>
              <a:buNone/>
            </a:pPr>
            <a:r>
              <a:rPr sz="600" lang="en"/>
              <a:t>http://sites.lafayette.edu/ece492-sp14/files/2014/02/LFEV-ESCM-2014-UsersManual.pdf</a:t>
            </a:r>
          </a:p>
        </p:txBody>
      </p:sp>
      <p:pic>
        <p:nvPicPr>
          <p:cNvPr id="1227" name="Shape 1227"/>
          <p:cNvPicPr preferRelativeResize="0"/>
          <p:nvPr/>
        </p:nvPicPr>
        <p:blipFill>
          <a:blip r:embed="rId5">
            <a:alphaModFix/>
          </a:blip>
          <a:stretch>
            <a:fillRect/>
          </a:stretch>
        </p:blipFill>
        <p:spPr>
          <a:xfrm>
            <a:off y="4038125" x="4942500"/>
            <a:ext cy="2124075" cx="2257425"/>
          </a:xfrm>
          <a:prstGeom prst="rect">
            <a:avLst/>
          </a:prstGeom>
          <a:noFill/>
          <a:ln>
            <a:noFill/>
          </a:ln>
        </p:spPr>
      </p:pic>
    </p:spTree>
  </p:cSld>
  <p:clrMapOvr>
    <a:masterClrMapping/>
  </p:clrMapOvr>
  <p:transition spd="slow">
    <p:cut/>
  </p:transition>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1" name="Shape 1231"/>
        <p:cNvGrpSpPr/>
        <p:nvPr/>
      </p:nvGrpSpPr>
      <p:grpSpPr>
        <a:xfrm>
          <a:off y="0" x="0"/>
          <a:ext cy="0" cx="0"/>
          <a:chOff y="0" x="0"/>
          <a:chExt cy="0" cx="0"/>
        </a:xfrm>
      </p:grpSpPr>
      <p:sp>
        <p:nvSpPr>
          <p:cNvPr id="1232" name="Shape 1232"/>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Charging</a:t>
            </a:r>
          </a:p>
        </p:txBody>
      </p:sp>
      <p:sp>
        <p:nvSpPr>
          <p:cNvPr id="1233" name="Shape 123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Anderson PowerPole connector used</a:t>
            </a:r>
          </a:p>
          <a:p>
            <a:pPr rtl="0" lvl="1" indent="-381000" marL="914400">
              <a:spcBef>
                <a:spcPts val="0"/>
              </a:spcBef>
              <a:buClr>
                <a:schemeClr val="dk1"/>
              </a:buClr>
              <a:buSzPct val="80000"/>
              <a:buFont typeface="Arial"/>
              <a:buChar char="○"/>
            </a:pPr>
            <a:r>
              <a:rPr lang="en"/>
              <a:t>Charge Detect</a:t>
            </a:r>
          </a:p>
          <a:p>
            <a:pPr rtl="0" lvl="2" indent="-381000" marL="1371600">
              <a:spcBef>
                <a:spcPts val="0"/>
              </a:spcBef>
              <a:buClr>
                <a:schemeClr val="dk1"/>
              </a:buClr>
              <a:buSzPct val="80000"/>
              <a:buFont typeface="Arial"/>
              <a:buChar char="■"/>
            </a:pPr>
            <a:r>
              <a:rPr lang="en"/>
              <a:t>Charge Detect goes to BoB ends at PacMan</a:t>
            </a:r>
          </a:p>
          <a:p>
            <a:pPr rtl="0" lvl="1" indent="-381000" marL="914400">
              <a:spcBef>
                <a:spcPts val="0"/>
              </a:spcBef>
              <a:buClr>
                <a:schemeClr val="dk1"/>
              </a:buClr>
              <a:buSzPct val="80000"/>
              <a:buFont typeface="Arial"/>
              <a:buChar char="○"/>
            </a:pPr>
            <a:r>
              <a:rPr lang="en"/>
              <a:t>Charge +/-</a:t>
            </a:r>
          </a:p>
          <a:p>
            <a:pPr rtl="0" lvl="2" indent="-381000" marL="1371600">
              <a:spcBef>
                <a:spcPts val="0"/>
              </a:spcBef>
              <a:buClr>
                <a:schemeClr val="dk1"/>
              </a:buClr>
              <a:buSzPct val="80000"/>
              <a:buFont typeface="Arial"/>
              <a:buChar char="■"/>
            </a:pPr>
            <a:r>
              <a:rPr lang="en"/>
              <a:t>Charge +/- go to charge relays</a:t>
            </a:r>
          </a:p>
          <a:p>
            <a:pPr rtl="0" lvl="1" indent="-381000" marL="914400">
              <a:spcBef>
                <a:spcPts val="0"/>
              </a:spcBef>
              <a:buClr>
                <a:schemeClr val="dk1"/>
              </a:buClr>
              <a:buSzPct val="80000"/>
              <a:buFont typeface="Arial"/>
              <a:buChar char="○"/>
            </a:pPr>
            <a:r>
              <a:rPr lang="en"/>
              <a:t>Safety Loop</a:t>
            </a:r>
          </a:p>
          <a:p>
            <a:pPr rtl="0" lvl="2" indent="-381000" marL="1371600">
              <a:spcBef>
                <a:spcPts val="0"/>
              </a:spcBef>
              <a:buClr>
                <a:schemeClr val="dk1"/>
              </a:buClr>
              <a:buSzPct val="80000"/>
              <a:buFont typeface="Arial"/>
              <a:buChar char="■"/>
            </a:pPr>
            <a:r>
              <a:rPr lang="en"/>
              <a:t>Open when charging plug is plugged in</a:t>
            </a:r>
          </a:p>
          <a:p>
            <a:pPr rtl="0" lvl="2" indent="-381000" marL="1371600">
              <a:spcBef>
                <a:spcPts val="0"/>
              </a:spcBef>
              <a:buClr>
                <a:schemeClr val="dk1"/>
              </a:buClr>
              <a:buSzPct val="80000"/>
              <a:buFont typeface="Arial"/>
              <a:buChar char="■"/>
            </a:pPr>
            <a:r>
              <a:rPr lang="en"/>
              <a:t>Closed when dummy plug is in charge port</a:t>
            </a:r>
          </a:p>
        </p:txBody>
      </p:sp>
      <p:pic>
        <p:nvPicPr>
          <p:cNvPr id="1234" name="Shape 1234"/>
          <p:cNvPicPr preferRelativeResize="0"/>
          <p:nvPr/>
        </p:nvPicPr>
        <p:blipFill>
          <a:blip r:embed="rId3">
            <a:alphaModFix/>
          </a:blip>
          <a:stretch>
            <a:fillRect/>
          </a:stretch>
        </p:blipFill>
        <p:spPr>
          <a:xfrm>
            <a:off y="4565700" x="3440962"/>
            <a:ext cy="1876175" cx="2265024"/>
          </a:xfrm>
          <a:prstGeom prst="rect">
            <a:avLst/>
          </a:prstGeom>
          <a:noFill/>
          <a:ln>
            <a:noFill/>
          </a:ln>
        </p:spPr>
      </p:pic>
    </p:spTree>
  </p:cSld>
  <p:clrMapOvr>
    <a:masterClrMapping/>
  </p:clrMapOvr>
  <p:transition spd="slow">
    <p:cut/>
  </p:transition>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8" name="Shape 1238"/>
        <p:cNvGrpSpPr/>
        <p:nvPr/>
      </p:nvGrpSpPr>
      <p:grpSpPr>
        <a:xfrm>
          <a:off y="0" x="0"/>
          <a:ext cy="0" cx="0"/>
          <a:chOff y="0" x="0"/>
          <a:chExt cy="0" cx="0"/>
        </a:xfrm>
      </p:grpSpPr>
      <p:pic>
        <p:nvPicPr>
          <p:cNvPr id="1239" name="Shape 1239"/>
          <p:cNvPicPr preferRelativeResize="0"/>
          <p:nvPr/>
        </p:nvPicPr>
        <p:blipFill rotWithShape="1">
          <a:blip r:embed="rId3">
            <a:alphaModFix/>
          </a:blip>
          <a:srcRect t="13432" b="3751" r="16082" l="19146"/>
          <a:stretch/>
        </p:blipFill>
        <p:spPr>
          <a:xfrm>
            <a:off y="1047900" x="1725175"/>
            <a:ext cy="5430050" cx="5420024"/>
          </a:xfrm>
          <a:prstGeom prst="rect">
            <a:avLst/>
          </a:prstGeom>
          <a:noFill/>
          <a:ln>
            <a:noFill/>
          </a:ln>
        </p:spPr>
      </p:pic>
      <p:sp>
        <p:nvSpPr>
          <p:cNvPr id="1240" name="Shape 1240"/>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Pack State Diagram</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7" name="Shape 147"/>
        <p:cNvGrpSpPr/>
        <p:nvPr/>
      </p:nvGrpSpPr>
      <p:grpSpPr>
        <a:xfrm>
          <a:off y="0" x="0"/>
          <a:ext cy="0" cx="0"/>
          <a:chOff y="0" x="0"/>
          <a:chExt cy="0" cx="0"/>
        </a:xfrm>
      </p:grpSpPr>
      <p:sp>
        <p:nvSpPr>
          <p:cNvPr id="148" name="Shape 148"/>
          <p:cNvSpPr txBox="1"/>
          <p:nvPr>
            <p:ph type="title"/>
          </p:nvPr>
        </p:nvSpPr>
        <p:spPr>
          <a:xfrm>
            <a:off y="-131767" x="457200"/>
            <a:ext cy="1019699" cx="8229600"/>
          </a:xfrm>
          <a:prstGeom prst="rect">
            <a:avLst/>
          </a:prstGeom>
        </p:spPr>
        <p:txBody>
          <a:bodyPr bIns="91425" rIns="91425" lIns="91425" tIns="91425" anchor="b" anchorCtr="0">
            <a:noAutofit/>
          </a:bodyPr>
          <a:lstStyle/>
          <a:p>
            <a:pPr rtl="0" lvl="0">
              <a:spcBef>
                <a:spcPts val="0"/>
              </a:spcBef>
              <a:buNone/>
            </a:pPr>
            <a:r>
              <a:rPr sz="3000" lang="en"/>
              <a:t>Layout Selection</a:t>
            </a:r>
          </a:p>
        </p:txBody>
      </p:sp>
      <p:pic>
        <p:nvPicPr>
          <p:cNvPr id="149" name="Shape 149"/>
          <p:cNvPicPr preferRelativeResize="0"/>
          <p:nvPr/>
        </p:nvPicPr>
        <p:blipFill>
          <a:blip r:embed="rId3">
            <a:alphaModFix amt="42000"/>
          </a:blip>
          <a:stretch>
            <a:fillRect/>
          </a:stretch>
        </p:blipFill>
        <p:spPr>
          <a:xfrm>
            <a:off y="1114575" x="-468649"/>
            <a:ext cy="4114300" cx="9931223"/>
          </a:xfrm>
          <a:prstGeom prst="rect">
            <a:avLst/>
          </a:prstGeom>
          <a:noFill/>
          <a:ln>
            <a:noFill/>
          </a:ln>
        </p:spPr>
      </p:pic>
      <p:sp>
        <p:nvSpPr>
          <p:cNvPr id="150" name="Shape 150"/>
          <p:cNvSpPr txBox="1"/>
          <p:nvPr>
            <p:ph idx="1" type="body"/>
          </p:nvPr>
        </p:nvSpPr>
        <p:spPr>
          <a:xfrm>
            <a:off y="913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SAE Requirements:</a:t>
            </a:r>
          </a:p>
          <a:p>
            <a:pPr rtl="0" lvl="1" indent="-381000" marL="914400">
              <a:spcBef>
                <a:spcPts val="0"/>
              </a:spcBef>
              <a:buClr>
                <a:schemeClr val="dk1"/>
              </a:buClr>
              <a:buSzPct val="80000"/>
              <a:buFont typeface="Courier New"/>
              <a:buChar char="o"/>
            </a:pPr>
            <a:r>
              <a:rPr lang="en"/>
              <a:t>Side Panels</a:t>
            </a:r>
          </a:p>
          <a:p>
            <a:pPr rtl="0" lvl="1" indent="-381000" marL="914400">
              <a:spcBef>
                <a:spcPts val="0"/>
              </a:spcBef>
              <a:buClr>
                <a:schemeClr val="dk1"/>
              </a:buClr>
              <a:buSzPct val="80000"/>
              <a:buFont typeface="Courier New"/>
              <a:buChar char="o"/>
            </a:pPr>
            <a:r>
              <a:rPr lang="en"/>
              <a:t>Cockpit Panel</a:t>
            </a:r>
          </a:p>
          <a:p>
            <a:pPr rtl="0" lvl="1" indent="-381000" marL="914400">
              <a:spcBef>
                <a:spcPts val="0"/>
              </a:spcBef>
              <a:buClr>
                <a:schemeClr val="dk1"/>
              </a:buClr>
              <a:buSzPct val="80000"/>
              <a:buFont typeface="Courier New"/>
              <a:buChar char="o"/>
            </a:pPr>
            <a:r>
              <a:rPr lang="en"/>
              <a:t>Warning Devices</a:t>
            </a:r>
          </a:p>
          <a:p>
            <a:pPr rtl="0" lvl="0" indent="-419100" marL="457200">
              <a:spcBef>
                <a:spcPts val="0"/>
              </a:spcBef>
              <a:buClr>
                <a:schemeClr val="dk1"/>
              </a:buClr>
              <a:buSzPct val="100000"/>
              <a:buFont typeface="Arial"/>
              <a:buChar char="●"/>
            </a:pPr>
            <a:r>
              <a:rPr lang="en"/>
              <a:t>Mechanical:</a:t>
            </a:r>
          </a:p>
          <a:p>
            <a:pPr rtl="0" lvl="1" indent="-381000" marL="914400">
              <a:spcBef>
                <a:spcPts val="0"/>
              </a:spcBef>
              <a:buClr>
                <a:schemeClr val="dk1"/>
              </a:buClr>
              <a:buSzPct val="80000"/>
              <a:buFont typeface="Courier New"/>
              <a:buChar char="o"/>
            </a:pPr>
            <a:r>
              <a:rPr lang="en"/>
              <a:t>TSV best placed adjacent to the driver</a:t>
            </a:r>
          </a:p>
          <a:p>
            <a:pPr rtl="0" lvl="1" indent="-381000" marL="914400">
              <a:spcBef>
                <a:spcPts val="0"/>
              </a:spcBef>
              <a:buClr>
                <a:schemeClr val="dk1"/>
              </a:buClr>
              <a:buSzPct val="80000"/>
              <a:buFont typeface="Courier New"/>
              <a:buChar char="o"/>
            </a:pPr>
            <a:r>
              <a:rPr lang="en"/>
              <a:t>Motor located near rear axle</a:t>
            </a:r>
          </a:p>
          <a:p>
            <a:pPr rtl="0" lvl="0" indent="-419100" marL="457200">
              <a:spcBef>
                <a:spcPts val="0"/>
              </a:spcBef>
              <a:buClr>
                <a:schemeClr val="dk1"/>
              </a:buClr>
              <a:buSzPct val="100000"/>
              <a:buFont typeface="Arial"/>
              <a:buChar char="●"/>
            </a:pPr>
            <a:r>
              <a:rPr lang="en"/>
              <a:t>Cabling</a:t>
            </a:r>
          </a:p>
          <a:p>
            <a:pPr rtl="0" lvl="1" indent="-381000" marL="914400">
              <a:spcBef>
                <a:spcPts val="0"/>
              </a:spcBef>
              <a:buClr>
                <a:schemeClr val="dk1"/>
              </a:buClr>
              <a:buSzPct val="80000"/>
              <a:buFont typeface="Courier New"/>
              <a:buChar char="o"/>
            </a:pPr>
            <a:r>
              <a:rPr lang="en"/>
              <a:t>Orientation of TSV System Packs</a:t>
            </a:r>
          </a:p>
          <a:p>
            <a:pPr rtl="0" lvl="1" indent="-381000" marL="914400">
              <a:spcBef>
                <a:spcPts val="0"/>
              </a:spcBef>
              <a:buClr>
                <a:schemeClr val="dk1"/>
              </a:buClr>
              <a:buSzPct val="80000"/>
              <a:buFont typeface="Courier New"/>
              <a:buChar char="o"/>
            </a:pPr>
            <a:r>
              <a:rPr lang="en"/>
              <a:t>TSI, Motor Controller, and Motor all adjacent</a:t>
            </a:r>
          </a:p>
          <a:p>
            <a:pPr rtl="0" lvl="0" indent="-419100" marL="457200">
              <a:spcBef>
                <a:spcPts val="0"/>
              </a:spcBef>
              <a:buClr>
                <a:schemeClr val="dk1"/>
              </a:buClr>
              <a:buSzPct val="100000"/>
              <a:buFont typeface="Arial"/>
              <a:buChar char="●"/>
            </a:pPr>
            <a:r>
              <a:rPr lang="en"/>
              <a:t>Interfacing</a:t>
            </a:r>
          </a:p>
          <a:p>
            <a:pPr rtl="0" lvl="1" indent="-381000" marL="914400">
              <a:spcBef>
                <a:spcPts val="0"/>
              </a:spcBef>
              <a:buClr>
                <a:schemeClr val="dk1"/>
              </a:buClr>
              <a:buSzPct val="80000"/>
              <a:buFont typeface="Courier New"/>
              <a:buChar char="o"/>
            </a:pPr>
            <a:r>
              <a:rPr lang="en"/>
              <a:t>VCI accessible by pit station crew</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50">
                                            <p:txEl>
                                              <p:pRg st="0" end="0"/>
                                            </p:txEl>
                                          </p:spTgt>
                                        </p:tgtEl>
                                        <p:attrNameLst>
                                          <p:attrName>style.visibility</p:attrName>
                                        </p:attrNameLst>
                                      </p:cBhvr>
                                      <p:to>
                                        <p:strVal val="visible"/>
                                      </p:to>
                                    </p:set>
                                    <p:animEffect transition="in" filter="fade">
                                      <p:cBhvr>
                                        <p:cTn dur="1"/>
                                        <p:tgtEl>
                                          <p:spTgt spid="150">
                                            <p:txEl>
                                              <p:pRg st="0" end="0"/>
                                            </p:txEl>
                                          </p:spTgt>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50">
                                            <p:txEl>
                                              <p:pRg st="1" end="1"/>
                                            </p:txEl>
                                          </p:spTgt>
                                        </p:tgtEl>
                                        <p:attrNameLst>
                                          <p:attrName>style.visibility</p:attrName>
                                        </p:attrNameLst>
                                      </p:cBhvr>
                                      <p:to>
                                        <p:strVal val="visible"/>
                                      </p:to>
                                    </p:set>
                                    <p:animEffect transition="in" filter="fade">
                                      <p:cBhvr>
                                        <p:cTn dur="1"/>
                                        <p:tgtEl>
                                          <p:spTgt spid="150">
                                            <p:txEl>
                                              <p:pRg st="1" end="1"/>
                                            </p:txEl>
                                          </p:spTgt>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50">
                                            <p:txEl>
                                              <p:pRg st="2" end="2"/>
                                            </p:txEl>
                                          </p:spTgt>
                                        </p:tgtEl>
                                        <p:attrNameLst>
                                          <p:attrName>style.visibility</p:attrName>
                                        </p:attrNameLst>
                                      </p:cBhvr>
                                      <p:to>
                                        <p:strVal val="visible"/>
                                      </p:to>
                                    </p:set>
                                    <p:animEffect transition="in" filter="fade">
                                      <p:cBhvr>
                                        <p:cTn dur="1"/>
                                        <p:tgtEl>
                                          <p:spTgt spid="150">
                                            <p:txEl>
                                              <p:pRg st="2" end="2"/>
                                            </p:txEl>
                                          </p:spTgt>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50">
                                            <p:txEl>
                                              <p:pRg st="3" end="3"/>
                                            </p:txEl>
                                          </p:spTgt>
                                        </p:tgtEl>
                                        <p:attrNameLst>
                                          <p:attrName>style.visibility</p:attrName>
                                        </p:attrNameLst>
                                      </p:cBhvr>
                                      <p:to>
                                        <p:strVal val="visible"/>
                                      </p:to>
                                    </p:set>
                                    <p:animEffect transition="in" filter="fade">
                                      <p:cBhvr>
                                        <p:cTn dur="1"/>
                                        <p:tgtEl>
                                          <p:spTgt spid="150">
                                            <p:txEl>
                                              <p:pRg st="3" end="3"/>
                                            </p:txEl>
                                          </p:spTgt>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50">
                                            <p:txEl>
                                              <p:pRg st="4" end="4"/>
                                            </p:txEl>
                                          </p:spTgt>
                                        </p:tgtEl>
                                        <p:attrNameLst>
                                          <p:attrName>style.visibility</p:attrName>
                                        </p:attrNameLst>
                                      </p:cBhvr>
                                      <p:to>
                                        <p:strVal val="visible"/>
                                      </p:to>
                                    </p:set>
                                    <p:animEffect transition="in" filter="fade">
                                      <p:cBhvr>
                                        <p:cTn dur="1"/>
                                        <p:tgtEl>
                                          <p:spTgt spid="150">
                                            <p:txEl>
                                              <p:pRg st="4" end="4"/>
                                            </p:txEl>
                                          </p:spTgt>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50">
                                            <p:txEl>
                                              <p:pRg st="5" end="5"/>
                                            </p:txEl>
                                          </p:spTgt>
                                        </p:tgtEl>
                                        <p:attrNameLst>
                                          <p:attrName>style.visibility</p:attrName>
                                        </p:attrNameLst>
                                      </p:cBhvr>
                                      <p:to>
                                        <p:strVal val="visible"/>
                                      </p:to>
                                    </p:set>
                                    <p:animEffect transition="in" filter="fade">
                                      <p:cBhvr>
                                        <p:cTn dur="1"/>
                                        <p:tgtEl>
                                          <p:spTgt spid="150">
                                            <p:txEl>
                                              <p:pRg st="5" end="5"/>
                                            </p:txEl>
                                          </p:spTgt>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50">
                                            <p:txEl>
                                              <p:pRg st="6" end="6"/>
                                            </p:txEl>
                                          </p:spTgt>
                                        </p:tgtEl>
                                        <p:attrNameLst>
                                          <p:attrName>style.visibility</p:attrName>
                                        </p:attrNameLst>
                                      </p:cBhvr>
                                      <p:to>
                                        <p:strVal val="visible"/>
                                      </p:to>
                                    </p:set>
                                    <p:animEffect transition="in" filter="fade">
                                      <p:cBhvr>
                                        <p:cTn dur="1"/>
                                        <p:tgtEl>
                                          <p:spTgt spid="150">
                                            <p:txEl>
                                              <p:pRg st="6" end="6"/>
                                            </p:txEl>
                                          </p:spTgt>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50">
                                            <p:txEl>
                                              <p:pRg st="7" end="7"/>
                                            </p:txEl>
                                          </p:spTgt>
                                        </p:tgtEl>
                                        <p:attrNameLst>
                                          <p:attrName>style.visibility</p:attrName>
                                        </p:attrNameLst>
                                      </p:cBhvr>
                                      <p:to>
                                        <p:strVal val="visible"/>
                                      </p:to>
                                    </p:set>
                                    <p:animEffect transition="in" filter="fade">
                                      <p:cBhvr>
                                        <p:cTn dur="1"/>
                                        <p:tgtEl>
                                          <p:spTgt spid="150">
                                            <p:txEl>
                                              <p:pRg st="7" end="7"/>
                                            </p:txEl>
                                          </p:spTgt>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50">
                                            <p:txEl>
                                              <p:pRg st="8" end="8"/>
                                            </p:txEl>
                                          </p:spTgt>
                                        </p:tgtEl>
                                        <p:attrNameLst>
                                          <p:attrName>style.visibility</p:attrName>
                                        </p:attrNameLst>
                                      </p:cBhvr>
                                      <p:to>
                                        <p:strVal val="visible"/>
                                      </p:to>
                                    </p:set>
                                    <p:animEffect transition="in" filter="fade">
                                      <p:cBhvr>
                                        <p:cTn dur="1"/>
                                        <p:tgtEl>
                                          <p:spTgt spid="150">
                                            <p:txEl>
                                              <p:pRg st="8" end="8"/>
                                            </p:txEl>
                                          </p:spTgt>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50">
                                            <p:txEl>
                                              <p:pRg st="9" end="9"/>
                                            </p:txEl>
                                          </p:spTgt>
                                        </p:tgtEl>
                                        <p:attrNameLst>
                                          <p:attrName>style.visibility</p:attrName>
                                        </p:attrNameLst>
                                      </p:cBhvr>
                                      <p:to>
                                        <p:strVal val="visible"/>
                                      </p:to>
                                    </p:set>
                                    <p:animEffect transition="in" filter="fade">
                                      <p:cBhvr>
                                        <p:cTn dur="1"/>
                                        <p:tgtEl>
                                          <p:spTgt spid="150">
                                            <p:txEl>
                                              <p:pRg st="9" end="9"/>
                                            </p:txEl>
                                          </p:spTgt>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50">
                                            <p:txEl>
                                              <p:pRg st="10" end="10"/>
                                            </p:txEl>
                                          </p:spTgt>
                                        </p:tgtEl>
                                        <p:attrNameLst>
                                          <p:attrName>style.visibility</p:attrName>
                                        </p:attrNameLst>
                                      </p:cBhvr>
                                      <p:to>
                                        <p:strVal val="visible"/>
                                      </p:to>
                                    </p:set>
                                    <p:animEffect transition="in" filter="fade">
                                      <p:cBhvr>
                                        <p:cTn dur="1"/>
                                        <p:tgtEl>
                                          <p:spTgt spid="150">
                                            <p:txEl>
                                              <p:pRg st="10" end="10"/>
                                            </p:txEl>
                                          </p:spTgt>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50">
                                            <p:txEl>
                                              <p:pRg st="11" end="11"/>
                                            </p:txEl>
                                          </p:spTgt>
                                        </p:tgtEl>
                                        <p:attrNameLst>
                                          <p:attrName>style.visibility</p:attrName>
                                        </p:attrNameLst>
                                      </p:cBhvr>
                                      <p:to>
                                        <p:strVal val="visible"/>
                                      </p:to>
                                    </p:set>
                                    <p:animEffect transition="in" filter="fade">
                                      <p:cBhvr>
                                        <p:cTn dur="1"/>
                                        <p:tgtEl>
                                          <p:spTgt spid="150">
                                            <p:txEl>
                                              <p:pRg st="11" end="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44" name="Shape 1244"/>
        <p:cNvGrpSpPr/>
        <p:nvPr/>
      </p:nvGrpSpPr>
      <p:grpSpPr>
        <a:xfrm>
          <a:off y="0" x="0"/>
          <a:ext cy="0" cx="0"/>
          <a:chOff y="0" x="0"/>
          <a:chExt cy="0" cx="0"/>
        </a:xfrm>
      </p:grpSpPr>
      <p:sp>
        <p:nvSpPr>
          <p:cNvPr id="1245" name="Shape 1245"/>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Charge Detect</a:t>
            </a:r>
          </a:p>
        </p:txBody>
      </p:sp>
      <p:sp>
        <p:nvSpPr>
          <p:cNvPr id="1246" name="Shape 1246"/>
          <p:cNvSpPr txBox="1"/>
          <p:nvPr>
            <p:ph idx="1" type="body"/>
          </p:nvPr>
        </p:nvSpPr>
        <p:spPr>
          <a:xfrm>
            <a:off y="3231503" x="458675"/>
            <a:ext cy="30303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Charger creates electrical connection between CHRG_DET1 and CHRG_DET2</a:t>
            </a:r>
          </a:p>
          <a:p>
            <a:pPr rtl="0" lvl="1" indent="-381000" marL="914400">
              <a:spcBef>
                <a:spcPts val="0"/>
              </a:spcBef>
              <a:buClr>
                <a:schemeClr val="dk1"/>
              </a:buClr>
              <a:buSzPct val="80000"/>
              <a:buFont typeface="Arial"/>
              <a:buChar char="○"/>
            </a:pPr>
            <a:r>
              <a:rPr lang="en"/>
              <a:t>Pulls CPU DIO06 pin high through optoisolator</a:t>
            </a:r>
          </a:p>
        </p:txBody>
      </p:sp>
      <p:pic>
        <p:nvPicPr>
          <p:cNvPr id="1247" name="Shape 1247"/>
          <p:cNvPicPr preferRelativeResize="0"/>
          <p:nvPr/>
        </p:nvPicPr>
        <p:blipFill>
          <a:blip r:embed="rId3">
            <a:alphaModFix/>
          </a:blip>
          <a:stretch>
            <a:fillRect/>
          </a:stretch>
        </p:blipFill>
        <p:spPr>
          <a:xfrm>
            <a:off y="1388387" x="1962537"/>
            <a:ext cy="1749050" cx="5218925"/>
          </a:xfrm>
          <a:prstGeom prst="rect">
            <a:avLst/>
          </a:prstGeom>
          <a:noFill/>
          <a:ln>
            <a:noFill/>
          </a:ln>
        </p:spPr>
      </p:pic>
    </p:spTree>
  </p:cSld>
  <p:clrMapOvr>
    <a:masterClrMapping/>
  </p:clrMapOvr>
  <p:transition spd="slow">
    <p:cut/>
  </p:transition>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1" name="Shape 1251"/>
        <p:cNvGrpSpPr/>
        <p:nvPr/>
      </p:nvGrpSpPr>
      <p:grpSpPr>
        <a:xfrm>
          <a:off y="0" x="0"/>
          <a:ext cy="0" cx="0"/>
          <a:chOff y="0" x="0"/>
          <a:chExt cy="0" cx="0"/>
        </a:xfrm>
      </p:grpSpPr>
      <p:sp>
        <p:nvSpPr>
          <p:cNvPr id="1252" name="Shape 1252"/>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Cooling</a:t>
            </a:r>
          </a:p>
        </p:txBody>
      </p:sp>
      <p:sp>
        <p:nvSpPr>
          <p:cNvPr id="1253" name="Shape 125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When bypassing cells, they get HOT</a:t>
            </a:r>
          </a:p>
          <a:p>
            <a:pPr rtl="0" lvl="0" indent="-419100" marL="457200">
              <a:spcBef>
                <a:spcPts val="0"/>
              </a:spcBef>
              <a:buClr>
                <a:schemeClr val="dk1"/>
              </a:buClr>
              <a:buSzPct val="100000"/>
              <a:buFont typeface="Arial"/>
              <a:buChar char="●"/>
            </a:pPr>
            <a:r>
              <a:rPr lang="en"/>
              <a:t>When charger is plugged, fan switches on</a:t>
            </a:r>
          </a:p>
          <a:p>
            <a:pPr rtl="0" lvl="1" indent="-381000" marL="914400">
              <a:spcBef>
                <a:spcPts val="0"/>
              </a:spcBef>
              <a:buClr>
                <a:schemeClr val="dk1"/>
              </a:buClr>
              <a:buSzPct val="80000"/>
              <a:buFont typeface="Arial"/>
              <a:buChar char="○"/>
            </a:pPr>
            <a:r>
              <a:rPr lang="en"/>
              <a:t>Fan powered by charger to not deplete batteries</a:t>
            </a:r>
          </a:p>
          <a:p>
            <a:pPr rtl="0" lvl="0" indent="-419100" marL="457200">
              <a:spcBef>
                <a:spcPts val="0"/>
              </a:spcBef>
              <a:buClr>
                <a:schemeClr val="dk1"/>
              </a:buClr>
              <a:buSzPct val="100000"/>
              <a:buFont typeface="Arial"/>
              <a:buChar char="●"/>
            </a:pPr>
            <a:r>
              <a:rPr lang="en"/>
              <a:t>Reducing heat sink to half height</a:t>
            </a:r>
          </a:p>
          <a:p>
            <a:pPr rtl="0" lvl="1" indent="-381000" marL="914400">
              <a:spcBef>
                <a:spcPts val="0"/>
              </a:spcBef>
              <a:buClr>
                <a:schemeClr val="dk1"/>
              </a:buClr>
              <a:buSzPct val="80000"/>
              <a:buFont typeface="Arial"/>
              <a:buChar char="○"/>
            </a:pPr>
            <a:r>
              <a:rPr lang="en"/>
              <a:t>Thermal resistance now 3.7 ℃/W @ 200 LFM</a:t>
            </a:r>
          </a:p>
          <a:p>
            <a:pPr rtl="0" lvl="1" indent="-381000" marL="914400">
              <a:spcBef>
                <a:spcPts val="0"/>
              </a:spcBef>
              <a:buClr>
                <a:schemeClr val="dk1"/>
              </a:buClr>
              <a:buSzPct val="80000"/>
              <a:buFont typeface="Arial"/>
              <a:buChar char="○"/>
            </a:pPr>
            <a:r>
              <a:rPr lang="en"/>
              <a:t>With 10.2W power, 37.74 ℃ rise</a:t>
            </a:r>
          </a:p>
          <a:p>
            <a:pPr rtl="0" lvl="0">
              <a:spcBef>
                <a:spcPts val="0"/>
              </a:spcBef>
              <a:buNone/>
            </a:pPr>
            <a:r>
              <a:t/>
            </a:r>
            <a:endParaRPr/>
          </a:p>
        </p:txBody>
      </p:sp>
      <p:pic>
        <p:nvPicPr>
          <p:cNvPr id="1254" name="Shape 1254"/>
          <p:cNvPicPr preferRelativeResize="0"/>
          <p:nvPr/>
        </p:nvPicPr>
        <p:blipFill>
          <a:blip r:embed="rId3">
            <a:alphaModFix/>
          </a:blip>
          <a:stretch>
            <a:fillRect/>
          </a:stretch>
        </p:blipFill>
        <p:spPr>
          <a:xfrm>
            <a:off y="4077400" x="4848162"/>
            <a:ext cy="2350949" cx="2533065"/>
          </a:xfrm>
          <a:prstGeom prst="rect">
            <a:avLst/>
          </a:prstGeom>
          <a:noFill/>
          <a:ln>
            <a:noFill/>
          </a:ln>
        </p:spPr>
      </p:pic>
      <p:pic>
        <p:nvPicPr>
          <p:cNvPr id="1255" name="Shape 1255"/>
          <p:cNvPicPr preferRelativeResize="0"/>
          <p:nvPr/>
        </p:nvPicPr>
        <p:blipFill>
          <a:blip r:embed="rId4">
            <a:alphaModFix/>
          </a:blip>
          <a:stretch>
            <a:fillRect/>
          </a:stretch>
        </p:blipFill>
        <p:spPr>
          <a:xfrm>
            <a:off y="4077400" x="1092050"/>
            <a:ext cy="1952625" cx="2000250"/>
          </a:xfrm>
          <a:prstGeom prst="rect">
            <a:avLst/>
          </a:prstGeom>
          <a:noFill/>
          <a:ln>
            <a:noFill/>
          </a:ln>
        </p:spPr>
      </p:pic>
      <p:pic>
        <p:nvPicPr>
          <p:cNvPr id="1256" name="Shape 1256"/>
          <p:cNvPicPr preferRelativeResize="0"/>
          <p:nvPr/>
        </p:nvPicPr>
        <p:blipFill>
          <a:blip r:embed="rId5">
            <a:alphaModFix/>
          </a:blip>
          <a:stretch>
            <a:fillRect/>
          </a:stretch>
        </p:blipFill>
        <p:spPr>
          <a:xfrm flipH="1">
            <a:off y="4246875" x="3209750"/>
            <a:ext cy="824824" cx="1754949"/>
          </a:xfrm>
          <a:prstGeom prst="rect">
            <a:avLst/>
          </a:prstGeom>
          <a:noFill/>
          <a:ln>
            <a:noFill/>
          </a:ln>
        </p:spPr>
      </p:pic>
      <p:pic>
        <p:nvPicPr>
          <p:cNvPr id="1257" name="Shape 1257"/>
          <p:cNvPicPr preferRelativeResize="0"/>
          <p:nvPr/>
        </p:nvPicPr>
        <p:blipFill>
          <a:blip r:embed="rId5">
            <a:alphaModFix/>
          </a:blip>
          <a:stretch>
            <a:fillRect/>
          </a:stretch>
        </p:blipFill>
        <p:spPr>
          <a:xfrm flipH="1">
            <a:off y="5268775" x="3209750"/>
            <a:ext cy="824824" cx="1754949"/>
          </a:xfrm>
          <a:prstGeom prst="rect">
            <a:avLst/>
          </a:prstGeom>
          <a:noFill/>
          <a:ln>
            <a:noFill/>
          </a:ln>
        </p:spPr>
      </p:pic>
      <p:sp>
        <p:nvSpPr>
          <p:cNvPr id="1258" name="Shape 1258"/>
          <p:cNvSpPr txBox="1"/>
          <p:nvPr/>
        </p:nvSpPr>
        <p:spPr>
          <a:xfrm>
            <a:off y="6106225" x="4079275"/>
            <a:ext cy="410999" cx="4431600"/>
          </a:xfrm>
          <a:prstGeom prst="rect">
            <a:avLst/>
          </a:prstGeom>
          <a:noFill/>
          <a:ln>
            <a:noFill/>
          </a:ln>
        </p:spPr>
        <p:txBody>
          <a:bodyPr bIns="91425" rIns="91425" lIns="91425" tIns="91425" anchor="ctr" anchorCtr="0">
            <a:noAutofit/>
          </a:bodyPr>
          <a:lstStyle/>
          <a:p>
            <a:pPr rtl="0" lvl="0">
              <a:spcBef>
                <a:spcPts val="0"/>
              </a:spcBef>
              <a:buNone/>
            </a:pPr>
            <a:r>
              <a:rPr sz="600" lang="en"/>
              <a:t>http://www.digikey.com/product-detail/en/657-20ABP/345-1035-ND/340333?WT.z_cid=ref_octopart_dkc_buynow&amp;site=us</a:t>
            </a:r>
          </a:p>
        </p:txBody>
      </p:sp>
      <p:sp>
        <p:nvSpPr>
          <p:cNvPr id="1259" name="Shape 1259"/>
          <p:cNvSpPr txBox="1"/>
          <p:nvPr/>
        </p:nvSpPr>
        <p:spPr>
          <a:xfrm>
            <a:off y="6030025" x="0"/>
            <a:ext cy="209100" cx="5343300"/>
          </a:xfrm>
          <a:prstGeom prst="rect">
            <a:avLst/>
          </a:prstGeom>
          <a:noFill/>
          <a:ln>
            <a:noFill/>
          </a:ln>
        </p:spPr>
        <p:txBody>
          <a:bodyPr bIns="91425" rIns="91425" lIns="91425" tIns="91425" anchor="ctr" anchorCtr="0">
            <a:noAutofit/>
          </a:bodyPr>
          <a:lstStyle/>
          <a:p>
            <a:pPr rtl="0" lvl="0">
              <a:spcBef>
                <a:spcPts val="0"/>
              </a:spcBef>
              <a:buNone/>
            </a:pPr>
            <a:r>
              <a:rPr sz="600" lang="en"/>
              <a:t>http://www.mouser.com/ProductDetail/ebm-papst/4414F/?qs=sGAEpiMZZMt8mcbdCMUjUxEnE1a%2fhD2SdPrUzYqJg8M%3d</a:t>
            </a:r>
          </a:p>
        </p:txBody>
      </p:sp>
    </p:spTree>
  </p:cSld>
  <p:clrMapOvr>
    <a:masterClrMapping/>
  </p:clrMapOvr>
  <p:transition spd="slow">
    <p:cut/>
  </p:transition>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3" name="Shape 1263"/>
        <p:cNvGrpSpPr/>
        <p:nvPr/>
      </p:nvGrpSpPr>
      <p:grpSpPr>
        <a:xfrm>
          <a:off y="0" x="0"/>
          <a:ext cy="0" cx="0"/>
          <a:chOff y="0" x="0"/>
          <a:chExt cy="0" cx="0"/>
        </a:xfrm>
      </p:grpSpPr>
      <p:sp>
        <p:nvSpPr>
          <p:cNvPr id="1264" name="Shape 1264"/>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Charge Relays</a:t>
            </a:r>
          </a:p>
        </p:txBody>
      </p:sp>
      <p:sp>
        <p:nvSpPr>
          <p:cNvPr id="1265" name="Shape 1265"/>
          <p:cNvSpPr txBox="1"/>
          <p:nvPr>
            <p:ph idx="1" type="body"/>
          </p:nvPr>
        </p:nvSpPr>
        <p:spPr>
          <a:xfrm>
            <a:off y="1294233" x="458675"/>
            <a:ext cy="4967700" cx="8229600"/>
          </a:xfrm>
          <a:prstGeom prst="rect">
            <a:avLst/>
          </a:prstGeom>
          <a:ln>
            <a:noFill/>
          </a:ln>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We will be using a normally closed charge relay</a:t>
            </a:r>
          </a:p>
          <a:p>
            <a:pPr rtl="0" lvl="1" indent="-381000" marL="914400">
              <a:spcBef>
                <a:spcPts val="0"/>
              </a:spcBef>
              <a:buClr>
                <a:schemeClr val="dk1"/>
              </a:buClr>
              <a:buSzPct val="80000"/>
              <a:buFont typeface="Arial"/>
              <a:buChar char="○"/>
            </a:pPr>
            <a:r>
              <a:rPr lang="en"/>
              <a:t>This fixes previous error where pack was unchargeable when depleted</a:t>
            </a:r>
          </a:p>
          <a:p>
            <a:pPr rtl="0" lvl="0" indent="-419100" marL="457200">
              <a:spcBef>
                <a:spcPts val="0"/>
              </a:spcBef>
              <a:buClr>
                <a:schemeClr val="dk1"/>
              </a:buClr>
              <a:buSzPct val="100000"/>
              <a:buFont typeface="Arial"/>
              <a:buChar char="●"/>
            </a:pPr>
            <a:r>
              <a:rPr lang="en"/>
              <a:t>Charging is finished when all AMS bypass</a:t>
            </a:r>
          </a:p>
          <a:p>
            <a:pPr rtl="0" lvl="1" indent="-381000" marL="914400">
              <a:spcBef>
                <a:spcPts val="0"/>
              </a:spcBef>
              <a:buClr>
                <a:schemeClr val="dk1"/>
              </a:buClr>
              <a:buSzPct val="80000"/>
              <a:buFont typeface="Arial"/>
              <a:buChar char="○"/>
            </a:pPr>
            <a:r>
              <a:rPr lang="en"/>
              <a:t>CPU DIO00 pin signals CHRG_TRIG to optoisolator for charge relays to open when charging is finished</a:t>
            </a:r>
          </a:p>
          <a:p>
            <a:pPr rtl="0" lvl="0" indent="-419100" marL="457200">
              <a:lnSpc>
                <a:spcPct val="115000"/>
              </a:lnSpc>
              <a:spcBef>
                <a:spcPts val="0"/>
              </a:spcBef>
              <a:buClr>
                <a:schemeClr val="dk1"/>
              </a:buClr>
              <a:buSzPct val="100000"/>
              <a:buFont typeface="Arial"/>
              <a:buChar char="●"/>
            </a:pPr>
            <a:r>
              <a:rPr lang="en"/>
              <a:t>Using relay -  OMRON MGN1C-DC24</a:t>
            </a:r>
          </a:p>
          <a:p>
            <a:pPr rtl="0" lvl="1" indent="-381000" marL="914400">
              <a:lnSpc>
                <a:spcPct val="115000"/>
              </a:lnSpc>
              <a:spcBef>
                <a:spcPts val="0"/>
              </a:spcBef>
              <a:buClr>
                <a:schemeClr val="dk1"/>
              </a:buClr>
              <a:buSzPct val="80000"/>
              <a:buFont typeface="Arial"/>
              <a:buChar char="○"/>
            </a:pPr>
            <a:r>
              <a:rPr lang="en"/>
              <a:t>SPDT - can wire to be NO or NC</a:t>
            </a:r>
          </a:p>
          <a:p>
            <a:pPr rtl="0" lvl="1" indent="-381000" marL="914400">
              <a:lnSpc>
                <a:spcPct val="115000"/>
              </a:lnSpc>
              <a:spcBef>
                <a:spcPts val="0"/>
              </a:spcBef>
              <a:buClr>
                <a:schemeClr val="dk1"/>
              </a:buClr>
              <a:buSzPct val="80000"/>
              <a:buFont typeface="Arial"/>
              <a:buChar char="○"/>
            </a:pPr>
            <a:r>
              <a:rPr lang="en"/>
              <a:t>24V DC 30A</a:t>
            </a:r>
          </a:p>
          <a:p>
            <a:pPr lvl="0">
              <a:spcBef>
                <a:spcPts val="0"/>
              </a:spcBef>
              <a:buNone/>
            </a:pPr>
            <a:r>
              <a:t/>
            </a:r>
            <a:endParaRPr/>
          </a:p>
        </p:txBody>
      </p:sp>
    </p:spTree>
  </p:cSld>
  <p:clrMapOvr>
    <a:masterClrMapping/>
  </p:clrMapOvr>
  <p:transition spd="slow">
    <p:cut/>
  </p:transition>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9" name="Shape 1269"/>
        <p:cNvGrpSpPr/>
        <p:nvPr/>
      </p:nvGrpSpPr>
      <p:grpSpPr>
        <a:xfrm>
          <a:off y="0" x="0"/>
          <a:ext cy="0" cx="0"/>
          <a:chOff y="0" x="0"/>
          <a:chExt cy="0" cx="0"/>
        </a:xfrm>
      </p:grpSpPr>
      <p:sp>
        <p:nvSpPr>
          <p:cNvPr id="1270" name="Shape 127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 Cont.</a:t>
            </a:r>
          </a:p>
        </p:txBody>
      </p:sp>
      <p:sp>
        <p:nvSpPr>
          <p:cNvPr id="1271" name="Shape 1271"/>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419100" marL="457200">
              <a:spcBef>
                <a:spcPts val="0"/>
              </a:spcBef>
              <a:buClr>
                <a:srgbClr val="000000"/>
              </a:buClr>
              <a:buSzPct val="100000"/>
              <a:buFont typeface="Arial"/>
              <a:buAutoNum startAt="5" type="arabicPeriod"/>
            </a:pPr>
            <a:r>
              <a:rPr lang="en"/>
              <a:t>Tractive System Voltage (TSV)</a:t>
            </a:r>
          </a:p>
          <a:p>
            <a:pPr rtl="0" lvl="1" indent="-381000" marL="914400">
              <a:spcBef>
                <a:spcPts val="0"/>
              </a:spcBef>
              <a:buClr>
                <a:schemeClr val="dk1"/>
              </a:buClr>
              <a:buSzPct val="80000"/>
              <a:buFont typeface="Arial"/>
              <a:buAutoNum type="alphaLcPeriod"/>
            </a:pPr>
            <a:r>
              <a:rPr lang="en"/>
              <a:t>Overview</a:t>
            </a:r>
          </a:p>
          <a:p>
            <a:pPr rtl="0" lvl="1" indent="-381000" marL="914400">
              <a:spcBef>
                <a:spcPts val="0"/>
              </a:spcBef>
              <a:buClr>
                <a:schemeClr val="dk1"/>
              </a:buClr>
              <a:buSzPct val="80000"/>
              <a:buFont typeface="Arial"/>
              <a:buAutoNum type="alphaLcPeriod"/>
            </a:pPr>
            <a:r>
              <a:rPr lang="en"/>
              <a:t>Safety</a:t>
            </a:r>
          </a:p>
          <a:p>
            <a:pPr rtl="0" lvl="1" indent="-381000" marL="914400">
              <a:spcBef>
                <a:spcPts val="0"/>
              </a:spcBef>
              <a:buClr>
                <a:schemeClr val="dk1"/>
              </a:buClr>
              <a:buSzPct val="80000"/>
              <a:buFont typeface="Arial"/>
              <a:buAutoNum type="alphaLcPeriod"/>
            </a:pPr>
            <a:r>
              <a:rPr lang="en"/>
              <a:t>Mechanical</a:t>
            </a:r>
          </a:p>
          <a:p>
            <a:pPr rtl="0" lvl="1" indent="-381000" marL="914400">
              <a:spcBef>
                <a:spcPts val="0"/>
              </a:spcBef>
              <a:buClr>
                <a:schemeClr val="dk1"/>
              </a:buClr>
              <a:buSzPct val="80000"/>
              <a:buFont typeface="Arial"/>
              <a:buAutoNum type="alphaLcPeriod"/>
            </a:pPr>
            <a:r>
              <a:rPr lang="en">
                <a:solidFill>
                  <a:srgbClr val="000000"/>
                </a:solidFill>
              </a:rPr>
              <a:t>PacMan System</a:t>
            </a:r>
          </a:p>
          <a:p>
            <a:pPr rtl="0" lvl="1" indent="-381000" marL="914400">
              <a:spcBef>
                <a:spcPts val="0"/>
              </a:spcBef>
              <a:buClr>
                <a:schemeClr val="dk1"/>
              </a:buClr>
              <a:buSzPct val="80000"/>
              <a:buFont typeface="Arial"/>
              <a:buAutoNum type="alphaLcPeriod"/>
            </a:pPr>
            <a:r>
              <a:rPr lang="en"/>
              <a:t>Charging</a:t>
            </a:r>
          </a:p>
          <a:p>
            <a:pPr rtl="0" lvl="1" indent="-381000" marL="914400">
              <a:spcBef>
                <a:spcPts val="0"/>
              </a:spcBef>
              <a:buClr>
                <a:schemeClr val="dk1"/>
              </a:buClr>
              <a:buSzPct val="80000"/>
              <a:buFont typeface="Arial"/>
              <a:buAutoNum type="alphaLcPeriod"/>
            </a:pPr>
            <a:r>
              <a:rPr lang="en">
                <a:solidFill>
                  <a:srgbClr val="980000"/>
                </a:solidFill>
              </a:rPr>
              <a:t>AMS</a:t>
            </a:r>
          </a:p>
          <a:p>
            <a:pPr rtl="0" lvl="1" indent="-381000" marL="914400">
              <a:spcBef>
                <a:spcPts val="0"/>
              </a:spcBef>
              <a:buClr>
                <a:schemeClr val="dk1"/>
              </a:buClr>
              <a:buSzPct val="80000"/>
              <a:buFont typeface="Arial"/>
              <a:buAutoNum type="alphaLcPeriod"/>
            </a:pPr>
            <a:r>
              <a:rPr lang="en"/>
              <a:t>BoB</a:t>
            </a:r>
          </a:p>
          <a:p>
            <a:pPr rtl="0" lvl="1" indent="-381000" marL="914400">
              <a:spcBef>
                <a:spcPts val="0"/>
              </a:spcBef>
              <a:buClr>
                <a:schemeClr val="dk1"/>
              </a:buClr>
              <a:buSzPct val="80000"/>
              <a:buFont typeface="Arial"/>
              <a:buAutoNum type="alphaLcPeriod"/>
            </a:pPr>
            <a:r>
              <a:rPr lang="en"/>
              <a:t>Acceptance Testing</a:t>
            </a:r>
          </a:p>
          <a:p>
            <a:pPr rtl="0" lvl="1" indent="-381000" marL="914400">
              <a:spcBef>
                <a:spcPts val="0"/>
              </a:spcBef>
              <a:buClr>
                <a:schemeClr val="dk1"/>
              </a:buClr>
              <a:buSzPct val="80000"/>
              <a:buFont typeface="Arial"/>
              <a:buAutoNum type="alphaLcPeriod"/>
            </a:pPr>
            <a:r>
              <a:rPr lang="en"/>
              <a:t>Maintenance</a:t>
            </a:r>
          </a:p>
          <a:p>
            <a:pPr rtl="0" lvl="0" indent="0" marL="0">
              <a:spcBef>
                <a:spcPts val="0"/>
              </a:spcBef>
              <a:buNone/>
            </a:pPr>
            <a:r>
              <a:rPr sz="2400" lang="en"/>
              <a:t>6.  Out of Scope: LFEV-2016</a:t>
            </a:r>
          </a:p>
          <a:p>
            <a:pPr rtl="0" lvl="0" indent="0" marL="0">
              <a:spcBef>
                <a:spcPts val="0"/>
              </a:spcBef>
              <a:buNone/>
            </a:pPr>
            <a:r>
              <a:rPr sz="2400" lang="en"/>
              <a:t>7.  Conclusion</a:t>
            </a:r>
          </a:p>
        </p:txBody>
      </p:sp>
    </p:spTree>
  </p:cSld>
  <p:clrMapOvr>
    <a:masterClrMapping/>
  </p:clrMapOvr>
  <p:transition spd="slow">
    <p:cut/>
  </p:transition>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75" name="Shape 1275"/>
        <p:cNvGrpSpPr/>
        <p:nvPr/>
      </p:nvGrpSpPr>
      <p:grpSpPr>
        <a:xfrm>
          <a:off y="0" x="0"/>
          <a:ext cy="0" cx="0"/>
          <a:chOff y="0" x="0"/>
          <a:chExt cy="0" cx="0"/>
        </a:xfrm>
      </p:grpSpPr>
      <p:sp>
        <p:nvSpPr>
          <p:cNvPr id="1276" name="Shape 1276"/>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Accumulators and AMS</a:t>
            </a:r>
          </a:p>
        </p:txBody>
      </p:sp>
      <p:pic>
        <p:nvPicPr>
          <p:cNvPr id="1277" name="Shape 1277"/>
          <p:cNvPicPr preferRelativeResize="0"/>
          <p:nvPr/>
        </p:nvPicPr>
        <p:blipFill rotWithShape="1">
          <a:blip r:embed="rId3">
            <a:alphaModFix/>
          </a:blip>
          <a:srcRect t="66741" b="-1658" r="12623" l="5777"/>
          <a:stretch/>
        </p:blipFill>
        <p:spPr>
          <a:xfrm>
            <a:off y="1420400" x="883025"/>
            <a:ext cy="4689866" cx="7377951"/>
          </a:xfrm>
          <a:prstGeom prst="rect">
            <a:avLst/>
          </a:prstGeom>
          <a:noFill/>
          <a:ln>
            <a:noFill/>
          </a:ln>
        </p:spPr>
      </p:pic>
    </p:spTree>
  </p:cSld>
  <p:clrMapOvr>
    <a:masterClrMapping/>
  </p:clrMapOvr>
  <p:transition spd="slow">
    <p:cut/>
  </p:transition>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1" name="Shape 1281"/>
        <p:cNvGrpSpPr/>
        <p:nvPr/>
      </p:nvGrpSpPr>
      <p:grpSpPr>
        <a:xfrm>
          <a:off y="0" x="0"/>
          <a:ext cy="0" cx="0"/>
          <a:chOff y="0" x="0"/>
          <a:chExt cy="0" cx="0"/>
        </a:xfrm>
      </p:grpSpPr>
      <p:sp>
        <p:nvSpPr>
          <p:cNvPr id="1282" name="Shape 1282"/>
          <p:cNvSpPr txBox="1"/>
          <p:nvPr>
            <p:ph type="title"/>
          </p:nvPr>
        </p:nvSpPr>
        <p:spPr>
          <a:xfrm>
            <a:off y="139727" x="457200"/>
            <a:ext cy="688799" cx="8229600"/>
          </a:xfrm>
          <a:prstGeom prst="rect">
            <a:avLst/>
          </a:prstGeom>
        </p:spPr>
        <p:txBody>
          <a:bodyPr bIns="91425" rIns="91425" lIns="91425" tIns="91425" anchor="b" anchorCtr="0">
            <a:noAutofit/>
          </a:bodyPr>
          <a:lstStyle/>
          <a:p>
            <a:pPr rtl="0" lvl="0">
              <a:spcBef>
                <a:spcPts val="0"/>
              </a:spcBef>
              <a:buNone/>
            </a:pPr>
            <a:r>
              <a:rPr sz="3000" lang="en"/>
              <a:t>Accumulator Management System Board</a:t>
            </a:r>
          </a:p>
        </p:txBody>
      </p:sp>
      <p:sp>
        <p:nvSpPr>
          <p:cNvPr id="1283" name="Shape 1283"/>
          <p:cNvSpPr txBox="1"/>
          <p:nvPr>
            <p:ph idx="1" type="body"/>
          </p:nvPr>
        </p:nvSpPr>
        <p:spPr>
          <a:xfrm>
            <a:off y="781950" x="349300"/>
            <a:ext cy="3316499" cx="7097999"/>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Boards monitor attributes of each assigned cell</a:t>
            </a:r>
          </a:p>
          <a:p>
            <a:pPr rtl="0" lvl="1" indent="-355600" marL="914400">
              <a:spcBef>
                <a:spcPts val="0"/>
              </a:spcBef>
              <a:buClr>
                <a:schemeClr val="dk1"/>
              </a:buClr>
              <a:buSzPct val="100000"/>
              <a:buFont typeface="Arial"/>
              <a:buChar char="○"/>
            </a:pPr>
            <a:r>
              <a:rPr sz="2000" lang="en"/>
              <a:t>Voltage levels</a:t>
            </a:r>
          </a:p>
          <a:p>
            <a:pPr rtl="0" lvl="1" indent="-355600" marL="914400">
              <a:spcBef>
                <a:spcPts val="0"/>
              </a:spcBef>
              <a:buClr>
                <a:schemeClr val="dk1"/>
              </a:buClr>
              <a:buSzPct val="100000"/>
              <a:buFont typeface="Arial"/>
              <a:buChar char="○"/>
            </a:pPr>
            <a:r>
              <a:rPr sz="2000" lang="en"/>
              <a:t>Current levels</a:t>
            </a:r>
          </a:p>
          <a:p>
            <a:pPr rtl="0" lvl="0" indent="-381000" marL="457200">
              <a:spcBef>
                <a:spcPts val="0"/>
              </a:spcBef>
              <a:buClr>
                <a:schemeClr val="dk1"/>
              </a:buClr>
              <a:buSzPct val="100000"/>
              <a:buFont typeface="Arial"/>
              <a:buChar char="●"/>
            </a:pPr>
            <a:r>
              <a:rPr sz="2400" lang="en"/>
              <a:t>Ability to bypass cell during charging</a:t>
            </a:r>
          </a:p>
          <a:p>
            <a:pPr rtl="0" lvl="0">
              <a:spcBef>
                <a:spcPts val="0"/>
              </a:spcBef>
              <a:buNone/>
            </a:pPr>
            <a:r>
              <a:t/>
            </a:r>
            <a:endParaRPr sz="600"/>
          </a:p>
          <a:p>
            <a:pPr rtl="0" lvl="0" indent="-381000" marL="457200">
              <a:spcBef>
                <a:spcPts val="0"/>
              </a:spcBef>
              <a:buClr>
                <a:schemeClr val="dk1"/>
              </a:buClr>
              <a:buSzPct val="100000"/>
              <a:buFont typeface="Arial"/>
              <a:buChar char="●"/>
            </a:pPr>
            <a:r>
              <a:rPr sz="2400" lang="en"/>
              <a:t>Reports back to PacMan through I</a:t>
            </a:r>
            <a:r>
              <a:rPr baseline="30000" sz="2400" lang="en"/>
              <a:t>2</a:t>
            </a:r>
            <a:r>
              <a:rPr sz="2400" lang="en"/>
              <a:t>C </a:t>
            </a:r>
          </a:p>
          <a:p>
            <a:pPr rtl="0" lvl="0" indent="0" marL="0">
              <a:spcBef>
                <a:spcPts val="0"/>
              </a:spcBef>
              <a:buNone/>
            </a:pPr>
            <a:r>
              <a:t/>
            </a:r>
            <a:endParaRPr sz="2000"/>
          </a:p>
          <a:p>
            <a:pPr rtl="0" lvl="0" indent="-381000" marL="457200">
              <a:spcBef>
                <a:spcPts val="0"/>
              </a:spcBef>
              <a:buClr>
                <a:schemeClr val="dk1"/>
              </a:buClr>
              <a:buSzPct val="100000"/>
              <a:buFont typeface="Arial"/>
              <a:buChar char="●"/>
            </a:pPr>
            <a:r>
              <a:rPr sz="2400" lang="en"/>
              <a:t>Board Reset</a:t>
            </a:r>
          </a:p>
          <a:p>
            <a:pPr rtl="0" lvl="1" indent="-355600" marL="914400">
              <a:spcBef>
                <a:spcPts val="0"/>
              </a:spcBef>
              <a:buClr>
                <a:schemeClr val="dk1"/>
              </a:buClr>
              <a:buSzPct val="100000"/>
              <a:buFont typeface="Arial"/>
              <a:buChar char="○"/>
            </a:pPr>
            <a:r>
              <a:rPr sz="2000" lang="en"/>
              <a:t>Software</a:t>
            </a:r>
          </a:p>
          <a:p>
            <a:pPr rtl="0" lvl="1" indent="-355600" marL="914400">
              <a:spcBef>
                <a:spcPts val="0"/>
              </a:spcBef>
              <a:buClr>
                <a:schemeClr val="dk1"/>
              </a:buClr>
              <a:buSzPct val="100000"/>
              <a:buFont typeface="Arial"/>
              <a:buChar char="○"/>
            </a:pPr>
            <a:r>
              <a:rPr sz="2000" lang="en"/>
              <a:t>Remote/Manual</a:t>
            </a:r>
          </a:p>
          <a:p>
            <a:pPr rtl="0">
              <a:spcBef>
                <a:spcPts val="0"/>
              </a:spcBef>
              <a:buNone/>
            </a:pPr>
            <a:r>
              <a:t/>
            </a:r>
            <a:endParaRPr sz="2000"/>
          </a:p>
          <a:p>
            <a:pPr rtl="0" lvl="0">
              <a:spcBef>
                <a:spcPts val="0"/>
              </a:spcBef>
              <a:buNone/>
            </a:pPr>
            <a:r>
              <a:t/>
            </a:r>
            <a:endParaRPr sz="2000">
              <a:solidFill>
                <a:srgbClr val="FF0000"/>
              </a:solidFill>
            </a:endParaRPr>
          </a:p>
        </p:txBody>
      </p:sp>
      <p:pic>
        <p:nvPicPr>
          <p:cNvPr id="1284" name="Shape 1284"/>
          <p:cNvPicPr preferRelativeResize="0"/>
          <p:nvPr/>
        </p:nvPicPr>
        <p:blipFill>
          <a:blip r:embed="rId3">
            <a:alphaModFix/>
          </a:blip>
          <a:stretch>
            <a:fillRect/>
          </a:stretch>
        </p:blipFill>
        <p:spPr>
          <a:xfrm>
            <a:off y="2938600" x="3527387"/>
            <a:ext cy="2762250" cx="5476875"/>
          </a:xfrm>
          <a:prstGeom prst="rect">
            <a:avLst/>
          </a:prstGeom>
          <a:noFill/>
          <a:ln>
            <a:noFill/>
          </a:ln>
        </p:spPr>
      </p:pic>
    </p:spTree>
  </p:cSld>
  <p:clrMapOvr>
    <a:masterClrMapping/>
  </p:clrMapOvr>
  <p:transition spd="slow">
    <p:cut/>
  </p:transition>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8" name="Shape 1288"/>
        <p:cNvGrpSpPr/>
        <p:nvPr/>
      </p:nvGrpSpPr>
      <p:grpSpPr>
        <a:xfrm>
          <a:off y="0" x="0"/>
          <a:ext cy="0" cx="0"/>
          <a:chOff y="0" x="0"/>
          <a:chExt cy="0" cx="0"/>
        </a:xfrm>
      </p:grpSpPr>
      <p:sp>
        <p:nvSpPr>
          <p:cNvPr id="1289" name="Shape 1289"/>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AMS Command List</a:t>
            </a:r>
          </a:p>
        </p:txBody>
      </p:sp>
      <p:pic>
        <p:nvPicPr>
          <p:cNvPr id="1290" name="Shape 1290"/>
          <p:cNvPicPr preferRelativeResize="0"/>
          <p:nvPr/>
        </p:nvPicPr>
        <p:blipFill>
          <a:blip r:embed="rId3">
            <a:alphaModFix/>
          </a:blip>
          <a:stretch>
            <a:fillRect/>
          </a:stretch>
        </p:blipFill>
        <p:spPr>
          <a:xfrm>
            <a:off y="1294225" x="271450"/>
            <a:ext cy="4438650" cx="8601075"/>
          </a:xfrm>
          <a:prstGeom prst="rect">
            <a:avLst/>
          </a:prstGeom>
          <a:noFill/>
          <a:ln>
            <a:noFill/>
          </a:ln>
        </p:spPr>
      </p:pic>
    </p:spTree>
  </p:cSld>
  <p:clrMapOvr>
    <a:masterClrMapping/>
  </p:clrMapOvr>
  <p:transition spd="slow">
    <p:cut/>
  </p:transition>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94" name="Shape 1294"/>
        <p:cNvGrpSpPr/>
        <p:nvPr/>
      </p:nvGrpSpPr>
      <p:grpSpPr>
        <a:xfrm>
          <a:off y="0" x="0"/>
          <a:ext cy="0" cx="0"/>
          <a:chOff y="0" x="0"/>
          <a:chExt cy="0" cx="0"/>
        </a:xfrm>
      </p:grpSpPr>
      <p:sp>
        <p:nvSpPr>
          <p:cNvPr id="1295" name="Shape 1295"/>
          <p:cNvSpPr txBox="1"/>
          <p:nvPr>
            <p:ph type="title"/>
          </p:nvPr>
        </p:nvSpPr>
        <p:spPr>
          <a:xfrm>
            <a:off y="123257" x="458675"/>
            <a:ext cy="1019699" cx="8229600"/>
          </a:xfrm>
          <a:prstGeom prst="rect">
            <a:avLst/>
          </a:prstGeom>
        </p:spPr>
        <p:txBody>
          <a:bodyPr bIns="91425" rIns="91425" lIns="91425" tIns="91425" anchor="b" anchorCtr="0">
            <a:noAutofit/>
          </a:bodyPr>
          <a:lstStyle/>
          <a:p>
            <a:pPr>
              <a:spcBef>
                <a:spcPts val="0"/>
              </a:spcBef>
              <a:buNone/>
            </a:pPr>
            <a:r>
              <a:rPr sz="3000" lang="en"/>
              <a:t>AMS Software Bug</a:t>
            </a:r>
          </a:p>
        </p:txBody>
      </p:sp>
      <p:sp>
        <p:nvSpPr>
          <p:cNvPr id="1296" name="Shape 129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Bugs documented by LFEV-2013</a:t>
            </a:r>
          </a:p>
          <a:p>
            <a:pPr rtl="0" lvl="0" indent="-355600" marL="914400">
              <a:spcBef>
                <a:spcPts val="0"/>
              </a:spcBef>
              <a:buClr>
                <a:schemeClr val="dk1"/>
              </a:buClr>
              <a:buSzPct val="100000"/>
              <a:buFont typeface="Arial"/>
              <a:buAutoNum type="arabicPeriod"/>
            </a:pPr>
            <a:r>
              <a:rPr sz="2000" lang="en"/>
              <a:t>No constraint to force PacMan to wait until the AMS board has processed a request</a:t>
            </a:r>
          </a:p>
          <a:p>
            <a:pPr rtl="0" lvl="2" indent="-355600" marL="1371600">
              <a:spcBef>
                <a:spcPts val="0"/>
              </a:spcBef>
              <a:buClr>
                <a:schemeClr val="dk1"/>
              </a:buClr>
              <a:buSzPct val="100000"/>
              <a:buFont typeface="Arial"/>
              <a:buChar char="■"/>
            </a:pPr>
            <a:r>
              <a:rPr sz="2000" lang="en"/>
              <a:t>Results: incorrect data readings on the first response</a:t>
            </a:r>
          </a:p>
          <a:p>
            <a:pPr rtl="0" lvl="0" indent="0" marL="457200">
              <a:spcBef>
                <a:spcPts val="0"/>
              </a:spcBef>
              <a:buNone/>
            </a:pPr>
            <a:r>
              <a:rPr sz="2000" lang="en"/>
              <a:t>2. Concurrency issues in memory: read/write collisions</a:t>
            </a:r>
          </a:p>
          <a:p>
            <a:pPr rtl="0" lvl="2" indent="-355600" marL="1371600">
              <a:spcBef>
                <a:spcPts val="0"/>
              </a:spcBef>
              <a:buClr>
                <a:schemeClr val="dk1"/>
              </a:buClr>
              <a:buSzPct val="100000"/>
              <a:buFont typeface="Arial"/>
              <a:buChar char="■"/>
            </a:pPr>
            <a:r>
              <a:rPr sz="2000" lang="en"/>
              <a:t>Results: possible retrieval of unwanted data</a:t>
            </a:r>
          </a:p>
          <a:p>
            <a:pPr rtl="0" lvl="0" indent="0" marL="457200">
              <a:spcBef>
                <a:spcPts val="0"/>
              </a:spcBef>
              <a:buNone/>
            </a:pPr>
            <a:r>
              <a:t/>
            </a:r>
            <a:endParaRPr sz="2000"/>
          </a:p>
          <a:p>
            <a:pPr rtl="0" lvl="0" indent="-381000" marL="457200">
              <a:spcBef>
                <a:spcPts val="0"/>
              </a:spcBef>
              <a:buClr>
                <a:schemeClr val="dk1"/>
              </a:buClr>
              <a:buSzPct val="100000"/>
              <a:buFont typeface="Arial"/>
              <a:buChar char="●"/>
            </a:pPr>
            <a:r>
              <a:rPr sz="2400" lang="en"/>
              <a:t>LFEV-2015 Goals</a:t>
            </a:r>
          </a:p>
          <a:p>
            <a:pPr rtl="0" lvl="0" indent="-355600" marL="914400">
              <a:spcBef>
                <a:spcPts val="0"/>
              </a:spcBef>
              <a:buClr>
                <a:schemeClr val="dk1"/>
              </a:buClr>
              <a:buSzPct val="100000"/>
              <a:buFont typeface="Arial"/>
              <a:buAutoNum type="arabicPeriod"/>
            </a:pPr>
            <a:r>
              <a:rPr sz="2000" lang="en"/>
              <a:t>Manipulate clocks so that no additional requests could be sent by PacMan until original request is processed.</a:t>
            </a:r>
          </a:p>
          <a:p>
            <a:pPr lvl="0" indent="-355600" marL="914400">
              <a:spcBef>
                <a:spcPts val="0"/>
              </a:spcBef>
              <a:buClr>
                <a:schemeClr val="dk1"/>
              </a:buClr>
              <a:buSzPct val="100000"/>
              <a:buFont typeface="Arial"/>
              <a:buAutoNum type="arabicPeriod"/>
            </a:pPr>
            <a:r>
              <a:rPr sz="2000" lang="en"/>
              <a:t>Implement constraints so that data cannot be read and written at the same time</a:t>
            </a:r>
          </a:p>
        </p:txBody>
      </p:sp>
    </p:spTree>
  </p:cSld>
  <p:clrMapOvr>
    <a:masterClrMapping/>
  </p:clrMapOvr>
  <p:transition spd="slow">
    <p:cut/>
  </p:transition>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0" name="Shape 1300"/>
        <p:cNvGrpSpPr/>
        <p:nvPr/>
      </p:nvGrpSpPr>
      <p:grpSpPr>
        <a:xfrm>
          <a:off y="0" x="0"/>
          <a:ext cy="0" cx="0"/>
          <a:chOff y="0" x="0"/>
          <a:chExt cy="0" cx="0"/>
        </a:xfrm>
      </p:grpSpPr>
      <p:sp>
        <p:nvSpPr>
          <p:cNvPr id="1301" name="Shape 1301"/>
          <p:cNvSpPr txBox="1"/>
          <p:nvPr>
            <p:ph type="title"/>
          </p:nvPr>
        </p:nvSpPr>
        <p:spPr>
          <a:xfrm>
            <a:off y="132050" x="457200"/>
            <a:ext cy="1019699" cx="4481699"/>
          </a:xfrm>
          <a:prstGeom prst="rect">
            <a:avLst/>
          </a:prstGeom>
        </p:spPr>
        <p:txBody>
          <a:bodyPr bIns="91425" rIns="91425" lIns="91425" tIns="91425" anchor="b" anchorCtr="0">
            <a:noAutofit/>
          </a:bodyPr>
          <a:lstStyle/>
          <a:p>
            <a:pPr rtl="0" lvl="0">
              <a:spcBef>
                <a:spcPts val="0"/>
              </a:spcBef>
              <a:buNone/>
            </a:pPr>
            <a:r>
              <a:rPr sz="3000" lang="en"/>
              <a:t>AMS Software Reset</a:t>
            </a:r>
          </a:p>
        </p:txBody>
      </p:sp>
      <p:sp>
        <p:nvSpPr>
          <p:cNvPr id="1302" name="Shape 1302"/>
          <p:cNvSpPr txBox="1"/>
          <p:nvPr>
            <p:ph idx="1" type="body"/>
          </p:nvPr>
        </p:nvSpPr>
        <p:spPr>
          <a:xfrm>
            <a:off y="1764825" x="343125"/>
            <a:ext cy="3795300" cx="4075199"/>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Initialization: PacMan will attempt to communicate with each board</a:t>
            </a:r>
          </a:p>
          <a:p>
            <a:pPr rtl="0" lvl="0">
              <a:spcBef>
                <a:spcPts val="0"/>
              </a:spcBef>
              <a:buNone/>
            </a:pPr>
            <a:r>
              <a:t/>
            </a:r>
            <a:endParaRPr sz="2400"/>
          </a:p>
          <a:p>
            <a:pPr rtl="0" lvl="1" indent="-368300" marL="914400">
              <a:spcBef>
                <a:spcPts val="0"/>
              </a:spcBef>
              <a:buClr>
                <a:schemeClr val="dk1"/>
              </a:buClr>
              <a:buSzPct val="100000"/>
              <a:buFont typeface="Arial"/>
              <a:buChar char="○"/>
            </a:pPr>
            <a:r>
              <a:rPr sz="2200" lang="en"/>
              <a:t>Failed attempt → reset of that board</a:t>
            </a:r>
          </a:p>
          <a:p>
            <a:pPr rtl="0" lvl="0" indent="0" marL="457200">
              <a:spcBef>
                <a:spcPts val="0"/>
              </a:spcBef>
              <a:buNone/>
            </a:pPr>
            <a:r>
              <a:t/>
            </a:r>
            <a:endParaRPr sz="2200"/>
          </a:p>
          <a:p>
            <a:pPr rtl="0" lvl="1" indent="-368300" marL="914400">
              <a:spcBef>
                <a:spcPts val="0"/>
              </a:spcBef>
              <a:buClr>
                <a:schemeClr val="dk1"/>
              </a:buClr>
              <a:buSzPct val="100000"/>
              <a:buFont typeface="Arial"/>
              <a:buChar char="○"/>
            </a:pPr>
            <a:r>
              <a:rPr sz="2200" lang="en"/>
              <a:t>Error &amp; Reset will display on Pack LCD</a:t>
            </a:r>
          </a:p>
          <a:p>
            <a:pPr rtl="0" lvl="0" indent="0" marL="0">
              <a:spcBef>
                <a:spcPts val="0"/>
              </a:spcBef>
              <a:buNone/>
            </a:pPr>
            <a:r>
              <a:t/>
            </a:r>
            <a:endParaRPr sz="2000"/>
          </a:p>
        </p:txBody>
      </p:sp>
      <p:pic>
        <p:nvPicPr>
          <p:cNvPr id="1303" name="Shape 1303"/>
          <p:cNvPicPr preferRelativeResize="0"/>
          <p:nvPr/>
        </p:nvPicPr>
        <p:blipFill rotWithShape="1">
          <a:blip r:embed="rId3">
            <a:alphaModFix/>
          </a:blip>
          <a:srcRect t="0" b="0" r="0" l="38172"/>
          <a:stretch/>
        </p:blipFill>
        <p:spPr>
          <a:xfrm>
            <a:off y="722650" x="4662300"/>
            <a:ext cy="4745224" cx="4481699"/>
          </a:xfrm>
          <a:prstGeom prst="rect">
            <a:avLst/>
          </a:prstGeom>
          <a:noFill/>
          <a:ln>
            <a:noFill/>
          </a:ln>
        </p:spPr>
      </p:pic>
    </p:spTree>
  </p:cSld>
  <p:clrMapOvr>
    <a:masterClrMapping/>
  </p:clrMapOvr>
  <p:transition spd="slow">
    <p:cut/>
  </p:transition>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7" name="Shape 1307"/>
        <p:cNvGrpSpPr/>
        <p:nvPr/>
      </p:nvGrpSpPr>
      <p:grpSpPr>
        <a:xfrm>
          <a:off y="0" x="0"/>
          <a:ext cy="0" cx="0"/>
          <a:chOff y="0" x="0"/>
          <a:chExt cy="0" cx="0"/>
        </a:xfrm>
      </p:grpSpPr>
      <p:sp>
        <p:nvSpPr>
          <p:cNvPr id="1308" name="Shape 1308"/>
          <p:cNvSpPr txBox="1"/>
          <p:nvPr>
            <p:ph type="title"/>
          </p:nvPr>
        </p:nvSpPr>
        <p:spPr>
          <a:xfrm>
            <a:off y="274625" x="457200"/>
            <a:ext cy="1019699" cx="4095300"/>
          </a:xfrm>
          <a:prstGeom prst="rect">
            <a:avLst/>
          </a:prstGeom>
        </p:spPr>
        <p:txBody>
          <a:bodyPr bIns="91425" rIns="91425" lIns="91425" tIns="91425" anchor="b" anchorCtr="0">
            <a:noAutofit/>
          </a:bodyPr>
          <a:lstStyle/>
          <a:p>
            <a:pPr rtl="0" lvl="0">
              <a:spcBef>
                <a:spcPts val="0"/>
              </a:spcBef>
              <a:buNone/>
            </a:pPr>
            <a:r>
              <a:rPr sz="3000" lang="en"/>
              <a:t>AMS Remote Reset</a:t>
            </a:r>
          </a:p>
        </p:txBody>
      </p:sp>
      <p:sp>
        <p:nvSpPr>
          <p:cNvPr id="1309" name="Shape 1309"/>
          <p:cNvSpPr txBox="1"/>
          <p:nvPr>
            <p:ph idx="1" type="body"/>
          </p:nvPr>
        </p:nvSpPr>
        <p:spPr>
          <a:xfrm>
            <a:off y="1386825" x="384950"/>
            <a:ext cy="1538399" cx="8682899"/>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LFEV 2014’s Design → LFEV 2015 utilizing it</a:t>
            </a:r>
          </a:p>
          <a:p>
            <a:pPr rtl="0" lvl="0" indent="-381000" marL="457200">
              <a:spcBef>
                <a:spcPts val="0"/>
              </a:spcBef>
              <a:buClr>
                <a:schemeClr val="dk1"/>
              </a:buClr>
              <a:buSzPct val="100000"/>
              <a:buFont typeface="Arial"/>
              <a:buChar char="●"/>
            </a:pPr>
            <a:r>
              <a:rPr sz="2400" lang="en"/>
              <a:t>Asserted by manual reset button through PacMan BoB</a:t>
            </a:r>
          </a:p>
        </p:txBody>
      </p:sp>
      <p:pic>
        <p:nvPicPr>
          <p:cNvPr id="1310" name="Shape 1310"/>
          <p:cNvPicPr preferRelativeResize="0"/>
          <p:nvPr/>
        </p:nvPicPr>
        <p:blipFill>
          <a:blip r:embed="rId3">
            <a:alphaModFix/>
          </a:blip>
          <a:stretch>
            <a:fillRect/>
          </a:stretch>
        </p:blipFill>
        <p:spPr>
          <a:xfrm>
            <a:off y="2806452" x="457202"/>
            <a:ext cy="2744203" cx="7167350"/>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4" name="Shape 154"/>
        <p:cNvGrpSpPr/>
        <p:nvPr/>
      </p:nvGrpSpPr>
      <p:grpSpPr>
        <a:xfrm>
          <a:off y="0" x="0"/>
          <a:ext cy="0" cx="0"/>
          <a:chOff y="0" x="0"/>
          <a:chExt cy="0" cx="0"/>
        </a:xfrm>
      </p:grpSpPr>
      <p:sp>
        <p:nvSpPr>
          <p:cNvPr id="155" name="Shape 155"/>
          <p:cNvSpPr txBox="1"/>
          <p:nvPr>
            <p:ph type="title"/>
          </p:nvPr>
        </p:nvSpPr>
        <p:spPr>
          <a:xfrm>
            <a:off y="-131767" x="457200"/>
            <a:ext cy="1019699" cx="8229600"/>
          </a:xfrm>
          <a:prstGeom prst="rect">
            <a:avLst/>
          </a:prstGeom>
        </p:spPr>
        <p:txBody>
          <a:bodyPr bIns="91425" rIns="91425" lIns="91425" tIns="91425" anchor="b" anchorCtr="0">
            <a:noAutofit/>
          </a:bodyPr>
          <a:lstStyle/>
          <a:p>
            <a:pPr rtl="0" lvl="0">
              <a:spcBef>
                <a:spcPts val="0"/>
              </a:spcBef>
              <a:buClr>
                <a:schemeClr val="dk1"/>
              </a:buClr>
              <a:buSzPct val="36666"/>
              <a:buFont typeface="Arial"/>
              <a:buNone/>
            </a:pPr>
            <a:r>
              <a:rPr sz="3000" lang="en"/>
              <a:t>Physical Interfaces Layout - Side View</a:t>
            </a:r>
          </a:p>
        </p:txBody>
      </p:sp>
      <p:pic>
        <p:nvPicPr>
          <p:cNvPr id="156" name="Shape 156"/>
          <p:cNvPicPr preferRelativeResize="0"/>
          <p:nvPr/>
        </p:nvPicPr>
        <p:blipFill rotWithShape="1">
          <a:blip r:embed="rId3">
            <a:alphaModFix/>
          </a:blip>
          <a:srcRect t="0" b="49083" r="0" l="0"/>
          <a:stretch/>
        </p:blipFill>
        <p:spPr>
          <a:xfrm>
            <a:off y="1189075" x="-444975"/>
            <a:ext cy="4242693" cx="9588971"/>
          </a:xfrm>
          <a:prstGeom prst="rect">
            <a:avLst/>
          </a:prstGeom>
          <a:noFill/>
          <a:ln>
            <a:noFill/>
          </a:ln>
        </p:spPr>
      </p:pic>
    </p:spTree>
  </p:cSld>
  <p:clrMapOvr>
    <a:masterClrMapping/>
  </p:clrMapOvr>
  <p:transition spd="slow">
    <p:cut/>
  </p:transition>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4" name="Shape 1314"/>
        <p:cNvGrpSpPr/>
        <p:nvPr/>
      </p:nvGrpSpPr>
      <p:grpSpPr>
        <a:xfrm>
          <a:off y="0" x="0"/>
          <a:ext cy="0" cx="0"/>
          <a:chOff y="0" x="0"/>
          <a:chExt cy="0" cx="0"/>
        </a:xfrm>
      </p:grpSpPr>
      <p:sp>
        <p:nvSpPr>
          <p:cNvPr id="1315" name="Shape 131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 Cont.</a:t>
            </a:r>
          </a:p>
        </p:txBody>
      </p:sp>
      <p:sp>
        <p:nvSpPr>
          <p:cNvPr id="1316" name="Shape 1316"/>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419100" marL="457200">
              <a:spcBef>
                <a:spcPts val="0"/>
              </a:spcBef>
              <a:buClr>
                <a:srgbClr val="000000"/>
              </a:buClr>
              <a:buSzPct val="100000"/>
              <a:buFont typeface="Arial"/>
              <a:buAutoNum startAt="5" type="arabicPeriod"/>
            </a:pPr>
            <a:r>
              <a:rPr lang="en"/>
              <a:t>Tractive System Voltage (TSV)</a:t>
            </a:r>
          </a:p>
          <a:p>
            <a:pPr rtl="0" lvl="1" indent="-381000" marL="914400">
              <a:spcBef>
                <a:spcPts val="0"/>
              </a:spcBef>
              <a:buClr>
                <a:schemeClr val="dk1"/>
              </a:buClr>
              <a:buSzPct val="80000"/>
              <a:buFont typeface="Arial"/>
              <a:buAutoNum type="alphaLcPeriod"/>
            </a:pPr>
            <a:r>
              <a:rPr lang="en"/>
              <a:t>Overview</a:t>
            </a:r>
          </a:p>
          <a:p>
            <a:pPr rtl="0" lvl="1" indent="-381000" marL="914400">
              <a:spcBef>
                <a:spcPts val="0"/>
              </a:spcBef>
              <a:buClr>
                <a:schemeClr val="dk1"/>
              </a:buClr>
              <a:buSzPct val="80000"/>
              <a:buFont typeface="Arial"/>
              <a:buAutoNum type="alphaLcPeriod"/>
            </a:pPr>
            <a:r>
              <a:rPr lang="en"/>
              <a:t>Safety</a:t>
            </a:r>
          </a:p>
          <a:p>
            <a:pPr rtl="0" lvl="1" indent="-381000" marL="914400">
              <a:spcBef>
                <a:spcPts val="0"/>
              </a:spcBef>
              <a:buClr>
                <a:schemeClr val="dk1"/>
              </a:buClr>
              <a:buSzPct val="80000"/>
              <a:buFont typeface="Arial"/>
              <a:buAutoNum type="alphaLcPeriod"/>
            </a:pPr>
            <a:r>
              <a:rPr lang="en"/>
              <a:t>Mechanical</a:t>
            </a:r>
          </a:p>
          <a:p>
            <a:pPr rtl="0" lvl="1" indent="-381000" marL="914400">
              <a:spcBef>
                <a:spcPts val="0"/>
              </a:spcBef>
              <a:buClr>
                <a:schemeClr val="dk1"/>
              </a:buClr>
              <a:buSzPct val="80000"/>
              <a:buFont typeface="Arial"/>
              <a:buAutoNum type="alphaLcPeriod"/>
            </a:pPr>
            <a:r>
              <a:rPr lang="en">
                <a:solidFill>
                  <a:srgbClr val="000000"/>
                </a:solidFill>
              </a:rPr>
              <a:t>PacMan System</a:t>
            </a:r>
          </a:p>
          <a:p>
            <a:pPr rtl="0" lvl="1" indent="-381000" marL="914400">
              <a:spcBef>
                <a:spcPts val="0"/>
              </a:spcBef>
              <a:buClr>
                <a:schemeClr val="dk1"/>
              </a:buClr>
              <a:buSzPct val="80000"/>
              <a:buFont typeface="Arial"/>
              <a:buAutoNum type="alphaLcPeriod"/>
            </a:pPr>
            <a:r>
              <a:rPr lang="en"/>
              <a:t>Charging</a:t>
            </a:r>
          </a:p>
          <a:p>
            <a:pPr rtl="0" lvl="1" indent="-381000" marL="914400">
              <a:spcBef>
                <a:spcPts val="0"/>
              </a:spcBef>
              <a:buClr>
                <a:schemeClr val="dk1"/>
              </a:buClr>
              <a:buSzPct val="80000"/>
              <a:buFont typeface="Arial"/>
              <a:buAutoNum type="alphaLcPeriod"/>
            </a:pPr>
            <a:r>
              <a:rPr lang="en">
                <a:solidFill>
                  <a:srgbClr val="000000"/>
                </a:solidFill>
              </a:rPr>
              <a:t>AMS</a:t>
            </a:r>
          </a:p>
          <a:p>
            <a:pPr rtl="0" lvl="1" indent="-381000" marL="914400">
              <a:spcBef>
                <a:spcPts val="0"/>
              </a:spcBef>
              <a:buClr>
                <a:schemeClr val="dk1"/>
              </a:buClr>
              <a:buSzPct val="80000"/>
              <a:buFont typeface="Arial"/>
              <a:buAutoNum type="alphaLcPeriod"/>
            </a:pPr>
            <a:r>
              <a:rPr lang="en">
                <a:solidFill>
                  <a:srgbClr val="980000"/>
                </a:solidFill>
              </a:rPr>
              <a:t>BoB</a:t>
            </a:r>
          </a:p>
          <a:p>
            <a:pPr rtl="0" lvl="1" indent="-381000" marL="914400">
              <a:spcBef>
                <a:spcPts val="0"/>
              </a:spcBef>
              <a:buClr>
                <a:schemeClr val="dk1"/>
              </a:buClr>
              <a:buSzPct val="80000"/>
              <a:buFont typeface="Arial"/>
              <a:buAutoNum type="alphaLcPeriod"/>
            </a:pPr>
            <a:r>
              <a:rPr lang="en"/>
              <a:t>Acceptance Testing</a:t>
            </a:r>
          </a:p>
          <a:p>
            <a:pPr rtl="0" lvl="1" indent="-381000" marL="914400">
              <a:spcBef>
                <a:spcPts val="0"/>
              </a:spcBef>
              <a:buClr>
                <a:schemeClr val="dk1"/>
              </a:buClr>
              <a:buSzPct val="80000"/>
              <a:buFont typeface="Arial"/>
              <a:buAutoNum type="alphaLcPeriod"/>
            </a:pPr>
            <a:r>
              <a:rPr lang="en"/>
              <a:t>Maintenance</a:t>
            </a:r>
          </a:p>
          <a:p>
            <a:pPr rtl="0" lvl="0" indent="0" marL="0">
              <a:spcBef>
                <a:spcPts val="0"/>
              </a:spcBef>
              <a:buNone/>
            </a:pPr>
            <a:r>
              <a:rPr sz="2400" lang="en"/>
              <a:t>6.  Out of Scope: LFEV-2016</a:t>
            </a:r>
          </a:p>
          <a:p>
            <a:pPr rtl="0" lvl="0" indent="0" marL="0">
              <a:spcBef>
                <a:spcPts val="0"/>
              </a:spcBef>
              <a:buNone/>
            </a:pPr>
            <a:r>
              <a:rPr sz="2400" lang="en"/>
              <a:t>7.  Conclusion</a:t>
            </a:r>
          </a:p>
        </p:txBody>
      </p:sp>
    </p:spTree>
  </p:cSld>
  <p:clrMapOvr>
    <a:masterClrMapping/>
  </p:clrMapOvr>
  <p:transition spd="slow">
    <p:cut/>
  </p:transition>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0" name="Shape 1320"/>
        <p:cNvGrpSpPr/>
        <p:nvPr/>
      </p:nvGrpSpPr>
      <p:grpSpPr>
        <a:xfrm>
          <a:off y="0" x="0"/>
          <a:ext cy="0" cx="0"/>
          <a:chOff y="0" x="0"/>
          <a:chExt cy="0" cx="0"/>
        </a:xfrm>
      </p:grpSpPr>
      <p:sp>
        <p:nvSpPr>
          <p:cNvPr id="1321" name="Shape 1321"/>
          <p:cNvSpPr txBox="1"/>
          <p:nvPr>
            <p:ph type="title"/>
          </p:nvPr>
        </p:nvSpPr>
        <p:spPr>
          <a:xfrm>
            <a:off y="454100" x="457200"/>
            <a:ext cy="723900" cx="4910400"/>
          </a:xfrm>
          <a:prstGeom prst="rect">
            <a:avLst/>
          </a:prstGeom>
        </p:spPr>
        <p:txBody>
          <a:bodyPr bIns="91425" rIns="91425" lIns="91425" tIns="91425" anchor="b" anchorCtr="0">
            <a:noAutofit/>
          </a:bodyPr>
          <a:lstStyle/>
          <a:p>
            <a:pPr rtl="0" lvl="0">
              <a:spcBef>
                <a:spcPts val="0"/>
              </a:spcBef>
              <a:buNone/>
            </a:pPr>
            <a:r>
              <a:rPr sz="3000" lang="en"/>
              <a:t>PacMan Breakout Board</a:t>
            </a:r>
          </a:p>
        </p:txBody>
      </p:sp>
      <p:sp>
        <p:nvSpPr>
          <p:cNvPr id="1322" name="Shape 1322"/>
          <p:cNvSpPr txBox="1"/>
          <p:nvPr>
            <p:ph idx="1" type="body"/>
          </p:nvPr>
        </p:nvSpPr>
        <p:spPr>
          <a:xfrm>
            <a:off y="1678474" x="457200"/>
            <a:ext cy="3770699"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Acts as connector between TS-7400-V2 and the AMS boards and proper sensor relays</a:t>
            </a:r>
          </a:p>
          <a:p>
            <a:pPr rtl="0" lvl="0">
              <a:spcBef>
                <a:spcPts val="0"/>
              </a:spcBef>
              <a:buNone/>
            </a:pPr>
            <a:r>
              <a:t/>
            </a:r>
            <a:endParaRPr sz="2400"/>
          </a:p>
          <a:p>
            <a:pPr rtl="0" lvl="0" indent="-381000" marL="457200">
              <a:spcBef>
                <a:spcPts val="0"/>
              </a:spcBef>
              <a:buClr>
                <a:schemeClr val="dk1"/>
              </a:buClr>
              <a:buSzPct val="100000"/>
              <a:buFont typeface="Arial"/>
              <a:buChar char="●"/>
            </a:pPr>
            <a:r>
              <a:rPr sz="2400" lang="en"/>
              <a:t>Contains circuitry used for current, temperature, and pack voltage measurements</a:t>
            </a:r>
          </a:p>
          <a:p>
            <a:pPr rtl="0" lvl="0">
              <a:spcBef>
                <a:spcPts val="0"/>
              </a:spcBef>
              <a:buNone/>
            </a:pPr>
            <a:r>
              <a:t/>
            </a:r>
            <a:endParaRPr sz="2400"/>
          </a:p>
          <a:p>
            <a:pPr rtl="0" lvl="0" indent="-381000" marL="457200">
              <a:spcBef>
                <a:spcPts val="0"/>
              </a:spcBef>
              <a:buClr>
                <a:schemeClr val="dk1"/>
              </a:buClr>
              <a:buSzPct val="100000"/>
              <a:buFont typeface="Arial"/>
              <a:buChar char="●"/>
            </a:pPr>
            <a:r>
              <a:rPr sz="2400" lang="en"/>
              <a:t>Includes isolation chips to provide galvanic isolation between low and high voltage circuits</a:t>
            </a:r>
          </a:p>
        </p:txBody>
      </p:sp>
    </p:spTree>
  </p:cSld>
  <p:clrMapOvr>
    <a:masterClrMapping/>
  </p:clrMapOvr>
  <p:transition spd="slow">
    <p:cut/>
  </p:transition>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6" name="Shape 1326"/>
        <p:cNvGrpSpPr/>
        <p:nvPr/>
      </p:nvGrpSpPr>
      <p:grpSpPr>
        <a:xfrm>
          <a:off y="0" x="0"/>
          <a:ext cy="0" cx="0"/>
          <a:chOff y="0" x="0"/>
          <a:chExt cy="0" cx="0"/>
        </a:xfrm>
      </p:grpSpPr>
      <p:pic>
        <p:nvPicPr>
          <p:cNvPr id="1327" name="Shape 1327"/>
          <p:cNvPicPr preferRelativeResize="0"/>
          <p:nvPr/>
        </p:nvPicPr>
        <p:blipFill rotWithShape="1">
          <a:blip r:embed="rId3">
            <a:alphaModFix/>
          </a:blip>
          <a:srcRect t="0" b="0" r="4058" l="0"/>
          <a:stretch/>
        </p:blipFill>
        <p:spPr>
          <a:xfrm>
            <a:off y="1294225" x="3356650"/>
            <a:ext cy="3625599" cx="5787350"/>
          </a:xfrm>
          <a:prstGeom prst="rect">
            <a:avLst/>
          </a:prstGeom>
          <a:noFill/>
          <a:ln>
            <a:noFill/>
          </a:ln>
        </p:spPr>
      </p:pic>
      <p:sp>
        <p:nvSpPr>
          <p:cNvPr id="1328" name="Shape 1328"/>
          <p:cNvSpPr txBox="1"/>
          <p:nvPr>
            <p:ph type="title"/>
          </p:nvPr>
        </p:nvSpPr>
        <p:spPr>
          <a:xfrm>
            <a:off y="84500" x="457200"/>
            <a:ext cy="1019699" cx="5382300"/>
          </a:xfrm>
          <a:prstGeom prst="rect">
            <a:avLst/>
          </a:prstGeom>
        </p:spPr>
        <p:txBody>
          <a:bodyPr bIns="91425" rIns="91425" lIns="91425" tIns="91425" anchor="b" anchorCtr="0">
            <a:noAutofit/>
          </a:bodyPr>
          <a:lstStyle/>
          <a:p>
            <a:pPr rtl="0" lvl="0">
              <a:spcBef>
                <a:spcPts val="0"/>
              </a:spcBef>
              <a:buNone/>
            </a:pPr>
            <a:r>
              <a:rPr sz="3000" lang="en"/>
              <a:t>PacMan BoB Manual Reset</a:t>
            </a:r>
          </a:p>
        </p:txBody>
      </p:sp>
      <p:sp>
        <p:nvSpPr>
          <p:cNvPr id="1329" name="Shape 1329"/>
          <p:cNvSpPr txBox="1"/>
          <p:nvPr>
            <p:ph idx="1" type="body"/>
          </p:nvPr>
        </p:nvSpPr>
        <p:spPr>
          <a:xfrm>
            <a:off y="1294225" x="458675"/>
            <a:ext cy="5126699" cx="41451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MB2000 series switch pushbutton   </a:t>
            </a:r>
            <a:r>
              <a:rPr sz="1100" lang="en"/>
              <a:t>(NKK Switches)</a:t>
            </a:r>
          </a:p>
          <a:p>
            <a:pPr rtl="0" lvl="1" indent="-355600" marL="914400">
              <a:spcBef>
                <a:spcPts val="0"/>
              </a:spcBef>
              <a:buClr>
                <a:schemeClr val="dk1"/>
              </a:buClr>
              <a:buSzPct val="100000"/>
              <a:buFont typeface="Arial"/>
              <a:buChar char="○"/>
            </a:pPr>
            <a:r>
              <a:rPr sz="2000" lang="en"/>
              <a:t>RESET_POS</a:t>
            </a:r>
          </a:p>
          <a:p>
            <a:pPr rtl="0" lvl="1" indent="-355600" marL="914400">
              <a:spcBef>
                <a:spcPts val="0"/>
              </a:spcBef>
              <a:buClr>
                <a:schemeClr val="dk1"/>
              </a:buClr>
              <a:buSzPct val="100000"/>
              <a:buFont typeface="Arial"/>
              <a:buChar char="○"/>
            </a:pPr>
            <a:r>
              <a:rPr sz="2000" lang="en"/>
              <a:t>RESET_NEG</a:t>
            </a:r>
          </a:p>
          <a:p>
            <a:pPr rtl="0" lvl="1" indent="-355600" marL="914400">
              <a:spcBef>
                <a:spcPts val="0"/>
              </a:spcBef>
              <a:buClr>
                <a:schemeClr val="dk1"/>
              </a:buClr>
              <a:buSzPct val="100000"/>
              <a:buFont typeface="Arial"/>
              <a:buChar char="○"/>
            </a:pPr>
            <a:r>
              <a:rPr sz="2000" lang="en"/>
              <a:t>J22</a:t>
            </a:r>
          </a:p>
          <a:p>
            <a:pPr rtl="0" indent="0" marL="457200">
              <a:spcBef>
                <a:spcPts val="0"/>
              </a:spcBef>
              <a:buNone/>
            </a:pPr>
            <a:r>
              <a:t/>
            </a:r>
            <a:endParaRPr sz="1500"/>
          </a:p>
          <a:p>
            <a:pPr rtl="0" indent="0" marL="457200">
              <a:spcBef>
                <a:spcPts val="0"/>
              </a:spcBef>
              <a:buNone/>
            </a:pPr>
            <a:r>
              <a:t/>
            </a:r>
            <a:endParaRPr sz="1500"/>
          </a:p>
          <a:p>
            <a:pPr rtl="0" indent="0" marL="457200">
              <a:spcBef>
                <a:spcPts val="0"/>
              </a:spcBef>
              <a:buNone/>
            </a:pPr>
            <a:r>
              <a:t/>
            </a:r>
            <a:endParaRPr sz="1500"/>
          </a:p>
          <a:p>
            <a:pPr rtl="0" indent="0" marL="457200">
              <a:spcBef>
                <a:spcPts val="0"/>
              </a:spcBef>
              <a:buNone/>
            </a:pPr>
            <a:r>
              <a:t/>
            </a:r>
            <a:endParaRPr sz="1500"/>
          </a:p>
          <a:p>
            <a:pPr rtl="0" indent="0" marL="457200">
              <a:spcBef>
                <a:spcPts val="0"/>
              </a:spcBef>
              <a:buNone/>
            </a:pPr>
            <a:r>
              <a:t/>
            </a:r>
            <a:endParaRPr sz="1500"/>
          </a:p>
          <a:p>
            <a:pPr rtl="0" lvl="0" indent="0" marL="0">
              <a:spcBef>
                <a:spcPts val="0"/>
              </a:spcBef>
              <a:buNone/>
            </a:pPr>
            <a:r>
              <a:t/>
            </a:r>
            <a:endParaRPr sz="1500"/>
          </a:p>
          <a:p>
            <a:pPr rtl="0" lvl="0" indent="-381000" marL="457200">
              <a:spcBef>
                <a:spcPts val="0"/>
              </a:spcBef>
              <a:buClr>
                <a:schemeClr val="dk1"/>
              </a:buClr>
              <a:buSzPct val="100000"/>
              <a:buFont typeface="Arial"/>
              <a:buChar char="●"/>
            </a:pPr>
            <a:r>
              <a:rPr sz="2400" lang="en"/>
              <a:t>6N135 high-speed optocoupler </a:t>
            </a:r>
            <a:r>
              <a:rPr sz="1100" lang="en"/>
              <a:t>(Vishay Semiconductors)</a:t>
            </a:r>
          </a:p>
          <a:p>
            <a:pPr rtl="0" lvl="1" indent="-355600" marL="914400">
              <a:spcBef>
                <a:spcPts val="0"/>
              </a:spcBef>
              <a:buClr>
                <a:schemeClr val="dk1"/>
              </a:buClr>
              <a:buSzPct val="100000"/>
              <a:buFont typeface="Arial"/>
              <a:buChar char="○"/>
            </a:pPr>
            <a:r>
              <a:rPr sz="2000" lang="en"/>
              <a:t>U16</a:t>
            </a:r>
          </a:p>
          <a:p>
            <a:pPr rtl="0" lvl="0">
              <a:spcBef>
                <a:spcPts val="0"/>
              </a:spcBef>
              <a:buNone/>
            </a:pPr>
            <a:r>
              <a:t/>
            </a:r>
            <a:endParaRPr/>
          </a:p>
          <a:p>
            <a:pPr rtl="0" lvl="0">
              <a:spcBef>
                <a:spcPts val="0"/>
              </a:spcBef>
              <a:buNone/>
            </a:pPr>
            <a:r>
              <a:t/>
            </a:r>
            <a:endParaRPr/>
          </a:p>
        </p:txBody>
      </p:sp>
      <p:pic>
        <p:nvPicPr>
          <p:cNvPr id="1330" name="Shape 1330"/>
          <p:cNvPicPr preferRelativeResize="0"/>
          <p:nvPr/>
        </p:nvPicPr>
        <p:blipFill rotWithShape="1">
          <a:blip r:embed="rId4">
            <a:alphaModFix/>
          </a:blip>
          <a:srcRect t="9844" b="0" r="0" l="0"/>
          <a:stretch/>
        </p:blipFill>
        <p:spPr>
          <a:xfrm>
            <a:off y="3202287" x="1859700"/>
            <a:ext cy="1717525" cx="1343025"/>
          </a:xfrm>
          <a:prstGeom prst="rect">
            <a:avLst/>
          </a:prstGeom>
          <a:noFill/>
          <a:ln>
            <a:noFill/>
          </a:ln>
        </p:spPr>
      </p:pic>
    </p:spTree>
  </p:cSld>
  <p:clrMapOvr>
    <a:masterClrMapping/>
  </p:clrMapOvr>
  <p:transition spd="slow">
    <p:cut/>
  </p:transition>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34" name="Shape 1334"/>
        <p:cNvGrpSpPr/>
        <p:nvPr/>
      </p:nvGrpSpPr>
      <p:grpSpPr>
        <a:xfrm>
          <a:off y="0" x="0"/>
          <a:ext cy="0" cx="0"/>
          <a:chOff y="0" x="0"/>
          <a:chExt cy="0" cx="0"/>
        </a:xfrm>
      </p:grpSpPr>
      <p:sp>
        <p:nvSpPr>
          <p:cNvPr id="1335" name="Shape 1335"/>
          <p:cNvSpPr txBox="1"/>
          <p:nvPr>
            <p:ph type="title"/>
          </p:nvPr>
        </p:nvSpPr>
        <p:spPr>
          <a:xfrm>
            <a:off y="5763525" x="1819475"/>
            <a:ext cy="723900" cx="5364600"/>
          </a:xfrm>
          <a:prstGeom prst="rect">
            <a:avLst/>
          </a:prstGeom>
        </p:spPr>
        <p:txBody>
          <a:bodyPr bIns="91425" rIns="91425" lIns="91425" tIns="91425" anchor="b" anchorCtr="0">
            <a:noAutofit/>
          </a:bodyPr>
          <a:lstStyle/>
          <a:p>
            <a:pPr rtl="0" lvl="0">
              <a:spcBef>
                <a:spcPts val="0"/>
              </a:spcBef>
              <a:buNone/>
            </a:pPr>
            <a:r>
              <a:rPr sz="3000" lang="en"/>
              <a:t>PacMan BoB Layout Errata</a:t>
            </a:r>
          </a:p>
        </p:txBody>
      </p:sp>
      <p:pic>
        <p:nvPicPr>
          <p:cNvPr id="1336" name="Shape 1336"/>
          <p:cNvPicPr preferRelativeResize="0"/>
          <p:nvPr/>
        </p:nvPicPr>
        <p:blipFill rotWithShape="1">
          <a:blip r:embed="rId3">
            <a:alphaModFix/>
          </a:blip>
          <a:srcRect t="0" b="0" r="1293" l="11309"/>
          <a:stretch/>
        </p:blipFill>
        <p:spPr>
          <a:xfrm>
            <a:off y="0" x="587787"/>
            <a:ext cy="5712774" cx="7827975"/>
          </a:xfrm>
          <a:prstGeom prst="rect">
            <a:avLst/>
          </a:prstGeom>
          <a:noFill/>
          <a:ln>
            <a:noFill/>
          </a:ln>
        </p:spPr>
      </p:pic>
    </p:spTree>
  </p:cSld>
  <p:clrMapOvr>
    <a:masterClrMapping/>
  </p:clrMapOvr>
  <p:transition spd="slow">
    <p:cut/>
  </p:transition>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0" name="Shape 1340"/>
        <p:cNvGrpSpPr/>
        <p:nvPr/>
      </p:nvGrpSpPr>
      <p:grpSpPr>
        <a:xfrm>
          <a:off y="0" x="0"/>
          <a:ext cy="0" cx="0"/>
          <a:chOff y="0" x="0"/>
          <a:chExt cy="0" cx="0"/>
        </a:xfrm>
      </p:grpSpPr>
      <p:sp>
        <p:nvSpPr>
          <p:cNvPr id="1341" name="Shape 134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 Cont.</a:t>
            </a:r>
          </a:p>
        </p:txBody>
      </p:sp>
      <p:sp>
        <p:nvSpPr>
          <p:cNvPr id="1342" name="Shape 1342"/>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419100" marL="457200">
              <a:spcBef>
                <a:spcPts val="0"/>
              </a:spcBef>
              <a:buClr>
                <a:srgbClr val="000000"/>
              </a:buClr>
              <a:buSzPct val="100000"/>
              <a:buFont typeface="Arial"/>
              <a:buAutoNum startAt="5" type="arabicPeriod"/>
            </a:pPr>
            <a:r>
              <a:rPr lang="en"/>
              <a:t>Tractive System Voltage (TSV)</a:t>
            </a:r>
          </a:p>
          <a:p>
            <a:pPr rtl="0" lvl="1" indent="-381000" marL="914400">
              <a:spcBef>
                <a:spcPts val="0"/>
              </a:spcBef>
              <a:buClr>
                <a:schemeClr val="dk1"/>
              </a:buClr>
              <a:buSzPct val="80000"/>
              <a:buFont typeface="Arial"/>
              <a:buAutoNum type="alphaLcPeriod"/>
            </a:pPr>
            <a:r>
              <a:rPr lang="en"/>
              <a:t>Overview</a:t>
            </a:r>
          </a:p>
          <a:p>
            <a:pPr rtl="0" lvl="1" indent="-381000" marL="914400">
              <a:spcBef>
                <a:spcPts val="0"/>
              </a:spcBef>
              <a:buClr>
                <a:schemeClr val="dk1"/>
              </a:buClr>
              <a:buSzPct val="80000"/>
              <a:buFont typeface="Arial"/>
              <a:buAutoNum type="alphaLcPeriod"/>
            </a:pPr>
            <a:r>
              <a:rPr lang="en"/>
              <a:t>Safety</a:t>
            </a:r>
          </a:p>
          <a:p>
            <a:pPr rtl="0" lvl="1" indent="-381000" marL="914400">
              <a:spcBef>
                <a:spcPts val="0"/>
              </a:spcBef>
              <a:buClr>
                <a:schemeClr val="dk1"/>
              </a:buClr>
              <a:buSzPct val="80000"/>
              <a:buFont typeface="Arial"/>
              <a:buAutoNum type="alphaLcPeriod"/>
            </a:pPr>
            <a:r>
              <a:rPr lang="en"/>
              <a:t>Mechanical</a:t>
            </a:r>
          </a:p>
          <a:p>
            <a:pPr rtl="0" lvl="1" indent="-381000" marL="914400">
              <a:spcBef>
                <a:spcPts val="0"/>
              </a:spcBef>
              <a:buClr>
                <a:schemeClr val="dk1"/>
              </a:buClr>
              <a:buSzPct val="80000"/>
              <a:buFont typeface="Arial"/>
              <a:buAutoNum type="alphaLcPeriod"/>
            </a:pPr>
            <a:r>
              <a:rPr lang="en">
                <a:solidFill>
                  <a:srgbClr val="000000"/>
                </a:solidFill>
              </a:rPr>
              <a:t>PacMan System</a:t>
            </a:r>
          </a:p>
          <a:p>
            <a:pPr rtl="0" lvl="1" indent="-381000" marL="914400">
              <a:spcBef>
                <a:spcPts val="0"/>
              </a:spcBef>
              <a:buClr>
                <a:schemeClr val="dk1"/>
              </a:buClr>
              <a:buSzPct val="80000"/>
              <a:buFont typeface="Arial"/>
              <a:buAutoNum type="alphaLcPeriod"/>
            </a:pPr>
            <a:r>
              <a:rPr lang="en"/>
              <a:t>Charging</a:t>
            </a:r>
          </a:p>
          <a:p>
            <a:pPr rtl="0" lvl="1" indent="-381000" marL="914400">
              <a:spcBef>
                <a:spcPts val="0"/>
              </a:spcBef>
              <a:buClr>
                <a:schemeClr val="dk1"/>
              </a:buClr>
              <a:buSzPct val="80000"/>
              <a:buFont typeface="Arial"/>
              <a:buAutoNum type="alphaLcPeriod"/>
            </a:pPr>
            <a:r>
              <a:rPr lang="en">
                <a:solidFill>
                  <a:srgbClr val="000000"/>
                </a:solidFill>
              </a:rPr>
              <a:t>AMS</a:t>
            </a:r>
          </a:p>
          <a:p>
            <a:pPr rtl="0" lvl="1" indent="-381000" marL="914400">
              <a:spcBef>
                <a:spcPts val="0"/>
              </a:spcBef>
              <a:buClr>
                <a:schemeClr val="dk1"/>
              </a:buClr>
              <a:buSzPct val="80000"/>
              <a:buFont typeface="Arial"/>
              <a:buAutoNum type="alphaLcPeriod"/>
            </a:pPr>
            <a:r>
              <a:rPr lang="en">
                <a:solidFill>
                  <a:srgbClr val="000000"/>
                </a:solidFill>
              </a:rPr>
              <a:t>BoB</a:t>
            </a:r>
          </a:p>
          <a:p>
            <a:pPr rtl="0" lvl="1" indent="-381000" marL="914400">
              <a:spcBef>
                <a:spcPts val="0"/>
              </a:spcBef>
              <a:buClr>
                <a:schemeClr val="dk1"/>
              </a:buClr>
              <a:buSzPct val="80000"/>
              <a:buFont typeface="Arial"/>
              <a:buAutoNum type="alphaLcPeriod"/>
            </a:pPr>
            <a:r>
              <a:rPr lang="en">
                <a:solidFill>
                  <a:srgbClr val="980000"/>
                </a:solidFill>
              </a:rPr>
              <a:t>Acceptance Testing</a:t>
            </a:r>
          </a:p>
          <a:p>
            <a:pPr rtl="0" lvl="1" indent="-381000" marL="914400">
              <a:spcBef>
                <a:spcPts val="0"/>
              </a:spcBef>
              <a:buClr>
                <a:schemeClr val="dk1"/>
              </a:buClr>
              <a:buSzPct val="80000"/>
              <a:buFont typeface="Arial"/>
              <a:buAutoNum type="alphaLcPeriod"/>
            </a:pPr>
            <a:r>
              <a:rPr lang="en"/>
              <a:t>Maintenance</a:t>
            </a:r>
          </a:p>
          <a:p>
            <a:pPr rtl="0" lvl="0" indent="0" marL="0">
              <a:spcBef>
                <a:spcPts val="0"/>
              </a:spcBef>
              <a:buNone/>
            </a:pPr>
            <a:r>
              <a:rPr sz="2400" lang="en"/>
              <a:t>6.  Out of Scope: LFEV-2016</a:t>
            </a:r>
          </a:p>
          <a:p>
            <a:pPr rtl="0" lvl="0" indent="0" marL="0">
              <a:spcBef>
                <a:spcPts val="0"/>
              </a:spcBef>
              <a:buNone/>
            </a:pPr>
            <a:r>
              <a:rPr sz="2400" lang="en"/>
              <a:t>7.  Conclusion</a:t>
            </a:r>
          </a:p>
        </p:txBody>
      </p:sp>
    </p:spTree>
  </p:cSld>
  <p:clrMapOvr>
    <a:masterClrMapping/>
  </p:clrMapOvr>
  <p:transition spd="slow">
    <p:cut/>
  </p:transition>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6" name="Shape 1346"/>
        <p:cNvGrpSpPr/>
        <p:nvPr/>
      </p:nvGrpSpPr>
      <p:grpSpPr>
        <a:xfrm>
          <a:off y="0" x="0"/>
          <a:ext cy="0" cx="0"/>
          <a:chOff y="0" x="0"/>
          <a:chExt cy="0" cx="0"/>
        </a:xfrm>
      </p:grpSpPr>
      <p:sp>
        <p:nvSpPr>
          <p:cNvPr id="1347" name="Shape 134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Acceptance Testing</a:t>
            </a:r>
          </a:p>
        </p:txBody>
      </p:sp>
      <p:sp>
        <p:nvSpPr>
          <p:cNvPr id="1348" name="Shape 1348"/>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Overview</a:t>
            </a:r>
          </a:p>
          <a:p>
            <a:pPr rtl="0" lvl="1" indent="-381000" marL="914400">
              <a:spcBef>
                <a:spcPts val="0"/>
              </a:spcBef>
              <a:buClr>
                <a:schemeClr val="dk1"/>
              </a:buClr>
              <a:buSzPct val="80000"/>
              <a:buFont typeface="Arial"/>
              <a:buChar char="-"/>
            </a:pPr>
            <a:r>
              <a:rPr lang="en"/>
              <a:t>Designed around requirements</a:t>
            </a:r>
          </a:p>
          <a:p>
            <a:pPr rtl="0" lvl="1" indent="-381000" marL="914400">
              <a:spcBef>
                <a:spcPts val="0"/>
              </a:spcBef>
              <a:buClr>
                <a:schemeClr val="dk1"/>
              </a:buClr>
              <a:buSzPct val="80000"/>
              <a:buFont typeface="Arial"/>
              <a:buChar char="-"/>
            </a:pPr>
            <a:r>
              <a:rPr lang="en"/>
              <a:t>Minimizing time and charge cycles needed</a:t>
            </a:r>
          </a:p>
          <a:p>
            <a:pPr rtl="0" lvl="1" indent="-381000" marL="914400">
              <a:spcBef>
                <a:spcPts val="0"/>
              </a:spcBef>
              <a:buClr>
                <a:schemeClr val="dk1"/>
              </a:buClr>
              <a:buSzPct val="80000"/>
              <a:buFont typeface="Arial"/>
              <a:buChar char="-"/>
            </a:pPr>
            <a:r>
              <a:rPr lang="en"/>
              <a:t>Repeatable for individual packs</a:t>
            </a:r>
          </a:p>
          <a:p>
            <a:pPr rtl="0" lvl="0" indent="-419100" marL="457200">
              <a:spcBef>
                <a:spcPts val="0"/>
              </a:spcBef>
              <a:buClr>
                <a:schemeClr val="dk1"/>
              </a:buClr>
              <a:buSzPct val="100000"/>
              <a:buFont typeface="Arial"/>
              <a:buChar char="-"/>
            </a:pPr>
            <a:r>
              <a:rPr lang="en"/>
              <a:t>Focus</a:t>
            </a:r>
          </a:p>
          <a:p>
            <a:pPr rtl="0" lvl="1" indent="-381000" marL="914400">
              <a:spcBef>
                <a:spcPts val="0"/>
              </a:spcBef>
              <a:buClr>
                <a:schemeClr val="dk1"/>
              </a:buClr>
              <a:buSzPct val="80000"/>
              <a:buFont typeface="Arial"/>
              <a:buChar char="-"/>
            </a:pPr>
            <a:r>
              <a:rPr lang="en"/>
              <a:t>Safety</a:t>
            </a:r>
          </a:p>
          <a:p>
            <a:pPr rtl="0" lvl="1" indent="-381000" marL="914400">
              <a:spcBef>
                <a:spcPts val="0"/>
              </a:spcBef>
              <a:buClr>
                <a:schemeClr val="dk1"/>
              </a:buClr>
              <a:buSzPct val="80000"/>
              <a:buFont typeface="Arial"/>
              <a:buChar char="-"/>
            </a:pPr>
            <a:r>
              <a:rPr lang="en"/>
              <a:t>Plug-and-forget charging</a:t>
            </a:r>
          </a:p>
          <a:p>
            <a:pPr rtl="0" lvl="1" indent="-381000" marL="914400">
              <a:spcBef>
                <a:spcPts val="0"/>
              </a:spcBef>
              <a:buClr>
                <a:schemeClr val="dk1"/>
              </a:buClr>
              <a:buSzPct val="80000"/>
              <a:buFont typeface="Arial"/>
              <a:buChar char="-"/>
            </a:pPr>
            <a:r>
              <a:rPr lang="en"/>
              <a:t>Accuracy of measurands</a:t>
            </a:r>
          </a:p>
          <a:p>
            <a:pPr rtl="0" lvl="1" indent="-381000" marL="914400">
              <a:spcBef>
                <a:spcPts val="0"/>
              </a:spcBef>
              <a:buClr>
                <a:schemeClr val="dk1"/>
              </a:buClr>
              <a:buSzPct val="80000"/>
              <a:buFont typeface="Arial"/>
              <a:buChar char="-"/>
            </a:pPr>
            <a:r>
              <a:rPr lang="en"/>
              <a:t>New SoC algorithm</a:t>
            </a:r>
          </a:p>
          <a:p>
            <a:pPr rtl="0" lvl="0">
              <a:spcBef>
                <a:spcPts val="0"/>
              </a:spcBef>
              <a:buNone/>
            </a:pPr>
            <a:r>
              <a:t/>
            </a:r>
            <a:endParaRPr/>
          </a:p>
        </p:txBody>
      </p:sp>
      <p:pic>
        <p:nvPicPr>
          <p:cNvPr id="1349" name="Shape 1349"/>
          <p:cNvPicPr preferRelativeResize="0"/>
          <p:nvPr/>
        </p:nvPicPr>
        <p:blipFill>
          <a:blip r:embed="rId3">
            <a:alphaModFix/>
          </a:blip>
          <a:stretch>
            <a:fillRect/>
          </a:stretch>
        </p:blipFill>
        <p:spPr>
          <a:xfrm>
            <a:off y="274633" x="7072550"/>
            <a:ext cy="1803575" cx="1803575"/>
          </a:xfrm>
          <a:prstGeom prst="rect">
            <a:avLst/>
          </a:prstGeom>
          <a:noFill/>
          <a:ln>
            <a:noFill/>
          </a:ln>
        </p:spPr>
      </p:pic>
    </p:spTree>
  </p:cSld>
  <p:clrMapOvr>
    <a:masterClrMapping/>
  </p:clrMapOvr>
  <p:transition spd="slow">
    <p:cut/>
  </p:transition>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3" name="Shape 1353"/>
        <p:cNvGrpSpPr/>
        <p:nvPr/>
      </p:nvGrpSpPr>
      <p:grpSpPr>
        <a:xfrm>
          <a:off y="0" x="0"/>
          <a:ext cy="0" cx="0"/>
          <a:chOff y="0" x="0"/>
          <a:chExt cy="0" cx="0"/>
        </a:xfrm>
      </p:grpSpPr>
      <p:sp>
        <p:nvSpPr>
          <p:cNvPr id="1354" name="Shape 135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Acceptance Testing Cont.</a:t>
            </a:r>
          </a:p>
        </p:txBody>
      </p:sp>
      <p:sp>
        <p:nvSpPr>
          <p:cNvPr id="1355" name="Shape 1355"/>
          <p:cNvSpPr txBox="1"/>
          <p:nvPr>
            <p:ph idx="1" type="body"/>
          </p:nvPr>
        </p:nvSpPr>
        <p:spPr>
          <a:xfrm>
            <a:off y="1294233" x="458675"/>
            <a:ext cy="4967700" cx="82296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Test configuration A</a:t>
            </a:r>
          </a:p>
        </p:txBody>
      </p:sp>
      <p:pic>
        <p:nvPicPr>
          <p:cNvPr id="1356" name="Shape 1356"/>
          <p:cNvPicPr preferRelativeResize="0"/>
          <p:nvPr/>
        </p:nvPicPr>
        <p:blipFill>
          <a:blip r:embed="rId3">
            <a:alphaModFix amt="50000"/>
          </a:blip>
          <a:stretch>
            <a:fillRect/>
          </a:stretch>
        </p:blipFill>
        <p:spPr>
          <a:xfrm>
            <a:off y="274633" x="7072550"/>
            <a:ext cy="1803575" cx="1803575"/>
          </a:xfrm>
          <a:prstGeom prst="rect">
            <a:avLst/>
          </a:prstGeom>
          <a:noFill/>
          <a:ln>
            <a:noFill/>
          </a:ln>
        </p:spPr>
      </p:pic>
      <p:pic>
        <p:nvPicPr>
          <p:cNvPr id="1357" name="Shape 1357"/>
          <p:cNvPicPr preferRelativeResize="0"/>
          <p:nvPr/>
        </p:nvPicPr>
        <p:blipFill>
          <a:blip r:embed="rId4">
            <a:alphaModFix/>
          </a:blip>
          <a:stretch>
            <a:fillRect/>
          </a:stretch>
        </p:blipFill>
        <p:spPr>
          <a:xfrm>
            <a:off y="1925875" x="881275"/>
            <a:ext cy="4632900" cx="7077853"/>
          </a:xfrm>
          <a:prstGeom prst="rect">
            <a:avLst/>
          </a:prstGeom>
          <a:noFill/>
          <a:ln>
            <a:noFill/>
          </a:ln>
        </p:spPr>
      </p:pic>
    </p:spTree>
  </p:cSld>
  <p:clrMapOvr>
    <a:masterClrMapping/>
  </p:clrMapOvr>
  <p:transition spd="slow">
    <p:cut/>
  </p:transition>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61" name="Shape 1361"/>
        <p:cNvGrpSpPr/>
        <p:nvPr/>
      </p:nvGrpSpPr>
      <p:grpSpPr>
        <a:xfrm>
          <a:off y="0" x="0"/>
          <a:ext cy="0" cx="0"/>
          <a:chOff y="0" x="0"/>
          <a:chExt cy="0" cx="0"/>
        </a:xfrm>
      </p:grpSpPr>
      <p:sp>
        <p:nvSpPr>
          <p:cNvPr id="1362" name="Shape 136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Acceptance Testing Cont.</a:t>
            </a:r>
          </a:p>
        </p:txBody>
      </p:sp>
      <p:sp>
        <p:nvSpPr>
          <p:cNvPr id="1363" name="Shape 1363"/>
          <p:cNvSpPr txBox="1"/>
          <p:nvPr>
            <p:ph idx="1" type="body"/>
          </p:nvPr>
        </p:nvSpPr>
        <p:spPr>
          <a:xfrm>
            <a:off y="1294233" x="458675"/>
            <a:ext cy="4967700" cx="82296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Test configuration B</a:t>
            </a:r>
          </a:p>
        </p:txBody>
      </p:sp>
      <p:pic>
        <p:nvPicPr>
          <p:cNvPr id="1364" name="Shape 1364"/>
          <p:cNvPicPr preferRelativeResize="0"/>
          <p:nvPr/>
        </p:nvPicPr>
        <p:blipFill>
          <a:blip r:embed="rId3">
            <a:alphaModFix amt="50000"/>
          </a:blip>
          <a:stretch>
            <a:fillRect/>
          </a:stretch>
        </p:blipFill>
        <p:spPr>
          <a:xfrm>
            <a:off y="274633" x="7072550"/>
            <a:ext cy="1803575" cx="1803575"/>
          </a:xfrm>
          <a:prstGeom prst="rect">
            <a:avLst/>
          </a:prstGeom>
          <a:noFill/>
          <a:ln>
            <a:noFill/>
          </a:ln>
        </p:spPr>
      </p:pic>
      <p:pic>
        <p:nvPicPr>
          <p:cNvPr id="1365" name="Shape 1365"/>
          <p:cNvPicPr preferRelativeResize="0"/>
          <p:nvPr/>
        </p:nvPicPr>
        <p:blipFill>
          <a:blip r:embed="rId4">
            <a:alphaModFix/>
          </a:blip>
          <a:stretch>
            <a:fillRect/>
          </a:stretch>
        </p:blipFill>
        <p:spPr>
          <a:xfrm>
            <a:off y="1934749" x="1017325"/>
            <a:ext cy="4188399" cx="6762275"/>
          </a:xfrm>
          <a:prstGeom prst="rect">
            <a:avLst/>
          </a:prstGeom>
          <a:noFill/>
          <a:ln>
            <a:noFill/>
          </a:ln>
        </p:spPr>
      </p:pic>
    </p:spTree>
  </p:cSld>
  <p:clrMapOvr>
    <a:masterClrMapping/>
  </p:clrMapOvr>
  <p:transition spd="slow">
    <p:cut/>
  </p:transition>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69" name="Shape 1369"/>
        <p:cNvGrpSpPr/>
        <p:nvPr/>
      </p:nvGrpSpPr>
      <p:grpSpPr>
        <a:xfrm>
          <a:off y="0" x="0"/>
          <a:ext cy="0" cx="0"/>
          <a:chOff y="0" x="0"/>
          <a:chExt cy="0" cx="0"/>
        </a:xfrm>
      </p:grpSpPr>
      <p:pic>
        <p:nvPicPr>
          <p:cNvPr id="1370" name="Shape 1370"/>
          <p:cNvPicPr preferRelativeResize="0"/>
          <p:nvPr/>
        </p:nvPicPr>
        <p:blipFill>
          <a:blip r:embed="rId3">
            <a:alphaModFix amt="50000"/>
          </a:blip>
          <a:stretch>
            <a:fillRect/>
          </a:stretch>
        </p:blipFill>
        <p:spPr>
          <a:xfrm>
            <a:off y="274633" x="7072550"/>
            <a:ext cy="1803575" cx="1803575"/>
          </a:xfrm>
          <a:prstGeom prst="rect">
            <a:avLst/>
          </a:prstGeom>
          <a:noFill/>
          <a:ln>
            <a:noFill/>
          </a:ln>
        </p:spPr>
      </p:pic>
      <p:sp>
        <p:nvSpPr>
          <p:cNvPr id="1371" name="Shape 137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Acceptance Testing Cont.</a:t>
            </a:r>
          </a:p>
        </p:txBody>
      </p:sp>
      <p:sp>
        <p:nvSpPr>
          <p:cNvPr id="1372" name="Shape 1372"/>
          <p:cNvSpPr txBox="1"/>
          <p:nvPr>
            <p:ph idx="1" type="body"/>
          </p:nvPr>
        </p:nvSpPr>
        <p:spPr>
          <a:xfrm>
            <a:off y="1294333" x="457200"/>
            <a:ext cy="4967700" cx="82296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T000: Pack Display and Safety Qualification</a:t>
            </a:r>
          </a:p>
          <a:p>
            <a:pPr algn="l" rtl="0" lvl="1" marR="0" indent="-381000" marL="914400">
              <a:lnSpc>
                <a:spcPct val="100000"/>
              </a:lnSpc>
              <a:spcBef>
                <a:spcPts val="600"/>
              </a:spcBef>
              <a:spcAft>
                <a:spcPts val="0"/>
              </a:spcAft>
              <a:buClr>
                <a:schemeClr val="dk1"/>
              </a:buClr>
              <a:buSzPct val="80000"/>
              <a:buFont typeface="Arial"/>
              <a:buChar char="-"/>
            </a:pPr>
            <a:r>
              <a:rPr lang="en"/>
              <a:t>Prerequisite for all other tests</a:t>
            </a:r>
          </a:p>
          <a:p>
            <a:pPr algn="l" rtl="0" lvl="1" marR="0" indent="-381000" marL="914400">
              <a:lnSpc>
                <a:spcPct val="100000"/>
              </a:lnSpc>
              <a:spcBef>
                <a:spcPts val="600"/>
              </a:spcBef>
              <a:spcAft>
                <a:spcPts val="0"/>
              </a:spcAft>
              <a:buClr>
                <a:schemeClr val="dk1"/>
              </a:buClr>
              <a:buSzPct val="80000"/>
              <a:buFont typeface="Arial"/>
              <a:buChar char="-"/>
            </a:pPr>
            <a:r>
              <a:rPr lang="en"/>
              <a:t>Configuration A</a:t>
            </a:r>
          </a:p>
          <a:p>
            <a:pPr algn="l" rtl="0" lvl="1" marR="0" indent="-381000" marL="914400">
              <a:lnSpc>
                <a:spcPct val="100000"/>
              </a:lnSpc>
              <a:spcBef>
                <a:spcPts val="600"/>
              </a:spcBef>
              <a:spcAft>
                <a:spcPts val="0"/>
              </a:spcAft>
              <a:buClr>
                <a:schemeClr val="dk1"/>
              </a:buClr>
              <a:buSzPct val="80000"/>
              <a:buFont typeface="Arial"/>
              <a:buChar char="-"/>
            </a:pPr>
            <a:r>
              <a:rPr lang="en"/>
              <a:t>No active load</a:t>
            </a:r>
          </a:p>
          <a:p>
            <a:pPr algn="l" rtl="0" lvl="1" marR="0" indent="-381000" marL="914400">
              <a:lnSpc>
                <a:spcPct val="100000"/>
              </a:lnSpc>
              <a:spcBef>
                <a:spcPts val="600"/>
              </a:spcBef>
              <a:spcAft>
                <a:spcPts val="0"/>
              </a:spcAft>
              <a:buClr>
                <a:schemeClr val="dk1"/>
              </a:buClr>
              <a:buSzPct val="80000"/>
              <a:buFont typeface="Arial"/>
              <a:buChar char="-"/>
            </a:pPr>
            <a:r>
              <a:rPr lang="en"/>
              <a:t>Measurement accuracy verification </a:t>
            </a:r>
          </a:p>
          <a:p>
            <a:pPr algn="l" rtl="0" lvl="1" marR="0" indent="-381000" marL="914400">
              <a:lnSpc>
                <a:spcPct val="100000"/>
              </a:lnSpc>
              <a:spcBef>
                <a:spcPts val="600"/>
              </a:spcBef>
              <a:spcAft>
                <a:spcPts val="0"/>
              </a:spcAft>
              <a:buClr>
                <a:schemeClr val="dk1"/>
              </a:buClr>
              <a:buSzPct val="80000"/>
              <a:buFont typeface="Arial"/>
              <a:buChar char="-"/>
            </a:pPr>
            <a:r>
              <a:rPr lang="en"/>
              <a:t>Safety checks (isolation, sensor readings)</a:t>
            </a:r>
          </a:p>
          <a:p>
            <a:pPr algn="l" rtl="0" lvl="1" marR="0" indent="-381000" marL="914400">
              <a:lnSpc>
                <a:spcPct val="100000"/>
              </a:lnSpc>
              <a:spcBef>
                <a:spcPts val="600"/>
              </a:spcBef>
              <a:spcAft>
                <a:spcPts val="0"/>
              </a:spcAft>
              <a:buClr>
                <a:schemeClr val="dk1"/>
              </a:buClr>
              <a:buSzPct val="80000"/>
              <a:buFont typeface="Arial"/>
              <a:buChar char="-"/>
            </a:pPr>
            <a:r>
              <a:rPr lang="en"/>
              <a:t>Controls/reset tests</a:t>
            </a:r>
          </a:p>
          <a:p>
            <a:pPr rtl="0" lvl="0">
              <a:spcBef>
                <a:spcPts val="0"/>
              </a:spcBef>
              <a:buNone/>
            </a:pPr>
            <a:r>
              <a:t/>
            </a:r>
            <a:endParaRPr/>
          </a:p>
        </p:txBody>
      </p:sp>
    </p:spTree>
  </p:cSld>
  <p:clrMapOvr>
    <a:masterClrMapping/>
  </p:clrMapOvr>
  <p:transition spd="slow">
    <p:cut/>
  </p:transition>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6" name="Shape 1376"/>
        <p:cNvGrpSpPr/>
        <p:nvPr/>
      </p:nvGrpSpPr>
      <p:grpSpPr>
        <a:xfrm>
          <a:off y="0" x="0"/>
          <a:ext cy="0" cx="0"/>
          <a:chOff y="0" x="0"/>
          <a:chExt cy="0" cx="0"/>
        </a:xfrm>
      </p:grpSpPr>
      <p:pic>
        <p:nvPicPr>
          <p:cNvPr id="1377" name="Shape 1377"/>
          <p:cNvPicPr preferRelativeResize="0"/>
          <p:nvPr/>
        </p:nvPicPr>
        <p:blipFill>
          <a:blip r:embed="rId3">
            <a:alphaModFix amt="50000"/>
          </a:blip>
          <a:stretch>
            <a:fillRect/>
          </a:stretch>
        </p:blipFill>
        <p:spPr>
          <a:xfrm>
            <a:off y="274633" x="7072550"/>
            <a:ext cy="1803575" cx="1803575"/>
          </a:xfrm>
          <a:prstGeom prst="rect">
            <a:avLst/>
          </a:prstGeom>
          <a:noFill/>
          <a:ln>
            <a:noFill/>
          </a:ln>
        </p:spPr>
      </p:pic>
      <p:sp>
        <p:nvSpPr>
          <p:cNvPr id="1378" name="Shape 137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Acceptance Testing Cont.</a:t>
            </a:r>
          </a:p>
        </p:txBody>
      </p:sp>
      <p:sp>
        <p:nvSpPr>
          <p:cNvPr id="1379" name="Shape 1379"/>
          <p:cNvSpPr txBox="1"/>
          <p:nvPr>
            <p:ph idx="1" type="body"/>
          </p:nvPr>
        </p:nvSpPr>
        <p:spPr>
          <a:xfrm>
            <a:off y="1294233" x="458675"/>
            <a:ext cy="4967700" cx="82296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T001: Low Current Discharge Test</a:t>
            </a:r>
          </a:p>
          <a:p>
            <a:pPr algn="l" rtl="0" lvl="1" marR="0" indent="-381000" marL="914400">
              <a:lnSpc>
                <a:spcPct val="100000"/>
              </a:lnSpc>
              <a:spcBef>
                <a:spcPts val="600"/>
              </a:spcBef>
              <a:spcAft>
                <a:spcPts val="0"/>
              </a:spcAft>
              <a:buClr>
                <a:schemeClr val="dk1"/>
              </a:buClr>
              <a:buSzPct val="80000"/>
              <a:buFont typeface="Arial"/>
              <a:buChar char="-"/>
            </a:pPr>
            <a:r>
              <a:rPr lang="en"/>
              <a:t>Discharge cycle</a:t>
            </a:r>
          </a:p>
          <a:p>
            <a:pPr algn="l" rtl="0" lvl="1" marR="0" indent="-381000" marL="914400">
              <a:lnSpc>
                <a:spcPct val="100000"/>
              </a:lnSpc>
              <a:spcBef>
                <a:spcPts val="600"/>
              </a:spcBef>
              <a:spcAft>
                <a:spcPts val="0"/>
              </a:spcAft>
              <a:buClr>
                <a:schemeClr val="dk1"/>
              </a:buClr>
              <a:buSzPct val="80000"/>
              <a:buFont typeface="Arial"/>
              <a:buChar char="-"/>
            </a:pPr>
            <a:r>
              <a:rPr lang="en"/>
              <a:t>Configuration A</a:t>
            </a:r>
          </a:p>
          <a:p>
            <a:pPr algn="l" rtl="0" lvl="1" marR="0" indent="-381000" marL="914400">
              <a:lnSpc>
                <a:spcPct val="100000"/>
              </a:lnSpc>
              <a:spcBef>
                <a:spcPts val="600"/>
              </a:spcBef>
              <a:spcAft>
                <a:spcPts val="0"/>
              </a:spcAft>
              <a:buClr>
                <a:schemeClr val="dk1"/>
              </a:buClr>
              <a:buSzPct val="80000"/>
              <a:buFont typeface="Arial"/>
              <a:buChar char="-"/>
            </a:pPr>
            <a:r>
              <a:rPr lang="en"/>
              <a:t>Safety features tested (safety loop, low-voltage protection, temp/voltage sensors)</a:t>
            </a:r>
          </a:p>
          <a:p>
            <a:pPr algn="l" rtl="0" lvl="1" marR="0" indent="-381000" marL="914400">
              <a:lnSpc>
                <a:spcPct val="100000"/>
              </a:lnSpc>
              <a:spcBef>
                <a:spcPts val="600"/>
              </a:spcBef>
              <a:spcAft>
                <a:spcPts val="0"/>
              </a:spcAft>
              <a:buClr>
                <a:schemeClr val="dk1"/>
              </a:buClr>
              <a:buSzPct val="80000"/>
              <a:buFont typeface="Arial"/>
              <a:buChar char="-"/>
            </a:pPr>
            <a:r>
              <a:rPr lang="en"/>
              <a:t>Un-balances cells for subsequent tests</a:t>
            </a:r>
          </a:p>
          <a:p>
            <a:pPr algn="l" rtl="0" lvl="1" marR="0" indent="-381000" marL="914400">
              <a:lnSpc>
                <a:spcPct val="100000"/>
              </a:lnSpc>
              <a:spcBef>
                <a:spcPts val="600"/>
              </a:spcBef>
              <a:spcAft>
                <a:spcPts val="0"/>
              </a:spcAft>
              <a:buClr>
                <a:schemeClr val="dk1"/>
              </a:buClr>
              <a:buSzPct val="80000"/>
              <a:buFont typeface="Arial"/>
              <a:buChar char="-"/>
            </a:pPr>
            <a:r>
              <a:rPr lang="en"/>
              <a:t>Measurement accuracy verification </a:t>
            </a:r>
          </a:p>
          <a:p>
            <a:pPr algn="l" rtl="0" lvl="1" marR="0" indent="-381000" marL="914400">
              <a:lnSpc>
                <a:spcPct val="100000"/>
              </a:lnSpc>
              <a:spcBef>
                <a:spcPts val="600"/>
              </a:spcBef>
              <a:spcAft>
                <a:spcPts val="0"/>
              </a:spcAft>
              <a:buClr>
                <a:schemeClr val="dk1"/>
              </a:buClr>
              <a:buSzPct val="80000"/>
              <a:buFont typeface="Arial"/>
              <a:buChar char="-"/>
            </a:pPr>
            <a:r>
              <a:rPr lang="en"/>
              <a:t>SoC tested</a:t>
            </a:r>
          </a:p>
          <a:p>
            <a:pPr rtl="0" lvl="0">
              <a:spcBef>
                <a:spcPts val="0"/>
              </a:spcBef>
              <a:buNone/>
            </a:pPr>
            <a:r>
              <a:t/>
            </a:r>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y="0" x="0"/>
          <a:ext cy="0" cx="0"/>
          <a:chOff y="0" x="0"/>
          <a:chExt cy="0" cx="0"/>
        </a:xfrm>
      </p:grpSpPr>
      <p:sp>
        <p:nvSpPr>
          <p:cNvPr id="161" name="Shape 161"/>
          <p:cNvSpPr txBox="1"/>
          <p:nvPr>
            <p:ph type="title"/>
          </p:nvPr>
        </p:nvSpPr>
        <p:spPr>
          <a:xfrm>
            <a:off y="7" x="393312"/>
            <a:ext cy="1019699" cx="8229600"/>
          </a:xfrm>
          <a:prstGeom prst="rect">
            <a:avLst/>
          </a:prstGeom>
        </p:spPr>
        <p:txBody>
          <a:bodyPr bIns="91425" rIns="91425" lIns="91425" tIns="91425" anchor="b" anchorCtr="0">
            <a:noAutofit/>
          </a:bodyPr>
          <a:lstStyle/>
          <a:p>
            <a:pPr rtl="0" lvl="0">
              <a:spcBef>
                <a:spcPts val="0"/>
              </a:spcBef>
              <a:buNone/>
            </a:pPr>
            <a:r>
              <a:rPr sz="3000" lang="en"/>
              <a:t>Physical Interfaces Layout - Top View</a:t>
            </a:r>
          </a:p>
        </p:txBody>
      </p:sp>
      <p:pic>
        <p:nvPicPr>
          <p:cNvPr id="162" name="Shape 162"/>
          <p:cNvPicPr preferRelativeResize="0"/>
          <p:nvPr/>
        </p:nvPicPr>
        <p:blipFill rotWithShape="1">
          <a:blip r:embed="rId3">
            <a:alphaModFix/>
          </a:blip>
          <a:srcRect t="54973" b="1831" r="0" l="0"/>
          <a:stretch/>
        </p:blipFill>
        <p:spPr>
          <a:xfrm>
            <a:off y="1310175" x="-457500"/>
            <a:ext cy="3788452" cx="9931223"/>
          </a:xfrm>
          <a:prstGeom prst="rect">
            <a:avLst/>
          </a:prstGeom>
          <a:noFill/>
          <a:ln>
            <a:noFill/>
          </a:ln>
        </p:spPr>
      </p:pic>
    </p:spTree>
  </p:cSld>
  <p:clrMapOvr>
    <a:masterClrMapping/>
  </p:clrMapOvr>
  <p:transition spd="slow">
    <p:cut/>
  </p:transition>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83" name="Shape 1383"/>
        <p:cNvGrpSpPr/>
        <p:nvPr/>
      </p:nvGrpSpPr>
      <p:grpSpPr>
        <a:xfrm>
          <a:off y="0" x="0"/>
          <a:ext cy="0" cx="0"/>
          <a:chOff y="0" x="0"/>
          <a:chExt cy="0" cx="0"/>
        </a:xfrm>
      </p:grpSpPr>
      <p:pic>
        <p:nvPicPr>
          <p:cNvPr id="1384" name="Shape 1384"/>
          <p:cNvPicPr preferRelativeResize="0"/>
          <p:nvPr/>
        </p:nvPicPr>
        <p:blipFill>
          <a:blip r:embed="rId3">
            <a:alphaModFix amt="50000"/>
          </a:blip>
          <a:stretch>
            <a:fillRect/>
          </a:stretch>
        </p:blipFill>
        <p:spPr>
          <a:xfrm>
            <a:off y="274633" x="7072550"/>
            <a:ext cy="1803575" cx="1803575"/>
          </a:xfrm>
          <a:prstGeom prst="rect">
            <a:avLst/>
          </a:prstGeom>
          <a:noFill/>
          <a:ln>
            <a:noFill/>
          </a:ln>
        </p:spPr>
      </p:pic>
      <p:sp>
        <p:nvSpPr>
          <p:cNvPr id="1385" name="Shape 138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Acceptance Testing Cont.</a:t>
            </a:r>
          </a:p>
        </p:txBody>
      </p:sp>
      <p:sp>
        <p:nvSpPr>
          <p:cNvPr id="1386" name="Shape 1386"/>
          <p:cNvSpPr txBox="1"/>
          <p:nvPr>
            <p:ph idx="1" type="body"/>
          </p:nvPr>
        </p:nvSpPr>
        <p:spPr>
          <a:xfrm>
            <a:off y="1294233" x="458675"/>
            <a:ext cy="4967700" cx="82296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T002: Charge Cycle Test</a:t>
            </a:r>
          </a:p>
          <a:p>
            <a:pPr algn="l" rtl="0" lvl="1" marR="0" indent="-381000" marL="914400">
              <a:lnSpc>
                <a:spcPct val="100000"/>
              </a:lnSpc>
              <a:spcBef>
                <a:spcPts val="600"/>
              </a:spcBef>
              <a:spcAft>
                <a:spcPts val="0"/>
              </a:spcAft>
              <a:buClr>
                <a:schemeClr val="dk1"/>
              </a:buClr>
              <a:buSzPct val="80000"/>
              <a:buFont typeface="Arial"/>
              <a:buChar char="-"/>
            </a:pPr>
            <a:r>
              <a:rPr lang="en"/>
              <a:t>Complete charge cycle</a:t>
            </a:r>
          </a:p>
          <a:p>
            <a:pPr algn="l" rtl="0" lvl="1" marR="0" indent="-381000" marL="914400">
              <a:lnSpc>
                <a:spcPct val="100000"/>
              </a:lnSpc>
              <a:spcBef>
                <a:spcPts val="600"/>
              </a:spcBef>
              <a:spcAft>
                <a:spcPts val="0"/>
              </a:spcAft>
              <a:buClr>
                <a:schemeClr val="dk1"/>
              </a:buClr>
              <a:buSzPct val="80000"/>
              <a:buFont typeface="Arial"/>
              <a:buChar char="-"/>
            </a:pPr>
            <a:r>
              <a:rPr lang="en"/>
              <a:t>Configuration B</a:t>
            </a:r>
          </a:p>
          <a:p>
            <a:pPr algn="l" rtl="0" lvl="1" marR="0" indent="-381000" marL="914400">
              <a:lnSpc>
                <a:spcPct val="100000"/>
              </a:lnSpc>
              <a:spcBef>
                <a:spcPts val="600"/>
              </a:spcBef>
              <a:spcAft>
                <a:spcPts val="0"/>
              </a:spcAft>
              <a:buClr>
                <a:schemeClr val="dk1"/>
              </a:buClr>
              <a:buSzPct val="80000"/>
              <a:buFont typeface="Arial"/>
              <a:buChar char="-"/>
            </a:pPr>
            <a:r>
              <a:rPr lang="en"/>
              <a:t>Charges at two different rates to test SoC</a:t>
            </a:r>
          </a:p>
          <a:p>
            <a:pPr algn="l" rtl="0" lvl="1" marR="0" indent="-381000" marL="914400">
              <a:lnSpc>
                <a:spcPct val="100000"/>
              </a:lnSpc>
              <a:spcBef>
                <a:spcPts val="600"/>
              </a:spcBef>
              <a:spcAft>
                <a:spcPts val="0"/>
              </a:spcAft>
              <a:buClr>
                <a:schemeClr val="dk1"/>
              </a:buClr>
              <a:buSzPct val="80000"/>
              <a:buFont typeface="Arial"/>
              <a:buChar char="-"/>
            </a:pPr>
            <a:r>
              <a:rPr lang="en"/>
              <a:t>Safety loop tested</a:t>
            </a:r>
          </a:p>
          <a:p>
            <a:pPr algn="l" rtl="0" lvl="1" marR="0" indent="-381000" marL="914400">
              <a:lnSpc>
                <a:spcPct val="100000"/>
              </a:lnSpc>
              <a:spcBef>
                <a:spcPts val="600"/>
              </a:spcBef>
              <a:spcAft>
                <a:spcPts val="0"/>
              </a:spcAft>
              <a:buClr>
                <a:schemeClr val="dk1"/>
              </a:buClr>
              <a:buSzPct val="80000"/>
              <a:buFont typeface="Arial"/>
              <a:buChar char="-"/>
            </a:pPr>
            <a:r>
              <a:rPr lang="en"/>
              <a:t>Measurement accuracy verification</a:t>
            </a:r>
          </a:p>
          <a:p>
            <a:pPr algn="l" rtl="0" lvl="1" marR="0" indent="-381000" marL="914400">
              <a:lnSpc>
                <a:spcPct val="100000"/>
              </a:lnSpc>
              <a:spcBef>
                <a:spcPts val="600"/>
              </a:spcBef>
              <a:spcAft>
                <a:spcPts val="0"/>
              </a:spcAft>
              <a:buClr>
                <a:schemeClr val="dk1"/>
              </a:buClr>
              <a:buSzPct val="80000"/>
              <a:buFont typeface="Arial"/>
              <a:buChar char="-"/>
            </a:pPr>
            <a:r>
              <a:rPr lang="en"/>
              <a:t>Cell-balancing tested</a:t>
            </a:r>
          </a:p>
          <a:p>
            <a:pPr algn="l" rtl="0" lvl="1" marR="0" indent="-381000" marL="914400">
              <a:lnSpc>
                <a:spcPct val="100000"/>
              </a:lnSpc>
              <a:spcBef>
                <a:spcPts val="600"/>
              </a:spcBef>
              <a:spcAft>
                <a:spcPts val="0"/>
              </a:spcAft>
              <a:buClr>
                <a:schemeClr val="dk1"/>
              </a:buClr>
              <a:buSzPct val="80000"/>
              <a:buFont typeface="Arial"/>
              <a:buChar char="-"/>
            </a:pPr>
            <a:r>
              <a:rPr lang="en"/>
              <a:t>Plug-and-forget feature tested</a:t>
            </a:r>
          </a:p>
        </p:txBody>
      </p:sp>
    </p:spTree>
  </p:cSld>
  <p:clrMapOvr>
    <a:masterClrMapping/>
  </p:clrMapOvr>
  <p:transition spd="slow">
    <p:cut/>
  </p:transition>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0" name="Shape 1390"/>
        <p:cNvGrpSpPr/>
        <p:nvPr/>
      </p:nvGrpSpPr>
      <p:grpSpPr>
        <a:xfrm>
          <a:off y="0" x="0"/>
          <a:ext cy="0" cx="0"/>
          <a:chOff y="0" x="0"/>
          <a:chExt cy="0" cx="0"/>
        </a:xfrm>
      </p:grpSpPr>
      <p:pic>
        <p:nvPicPr>
          <p:cNvPr id="1391" name="Shape 1391"/>
          <p:cNvPicPr preferRelativeResize="0"/>
          <p:nvPr/>
        </p:nvPicPr>
        <p:blipFill>
          <a:blip r:embed="rId3">
            <a:alphaModFix amt="50000"/>
          </a:blip>
          <a:stretch>
            <a:fillRect/>
          </a:stretch>
        </p:blipFill>
        <p:spPr>
          <a:xfrm>
            <a:off y="274633" x="7072550"/>
            <a:ext cy="1803575" cx="1803575"/>
          </a:xfrm>
          <a:prstGeom prst="rect">
            <a:avLst/>
          </a:prstGeom>
          <a:noFill/>
          <a:ln>
            <a:noFill/>
          </a:ln>
        </p:spPr>
      </p:pic>
      <p:sp>
        <p:nvSpPr>
          <p:cNvPr id="1392" name="Shape 139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Acceptance Testing Cont.</a:t>
            </a:r>
          </a:p>
        </p:txBody>
      </p:sp>
      <p:sp>
        <p:nvSpPr>
          <p:cNvPr id="1393" name="Shape 1393"/>
          <p:cNvSpPr txBox="1"/>
          <p:nvPr>
            <p:ph idx="1" type="body"/>
          </p:nvPr>
        </p:nvSpPr>
        <p:spPr>
          <a:xfrm>
            <a:off y="1294233" x="458675"/>
            <a:ext cy="4967700" cx="82296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T003: High/low Current Discharge Test</a:t>
            </a:r>
          </a:p>
          <a:p>
            <a:pPr algn="l" rtl="0" lvl="1" marR="0" indent="-381000" marL="914400">
              <a:lnSpc>
                <a:spcPct val="100000"/>
              </a:lnSpc>
              <a:spcBef>
                <a:spcPts val="600"/>
              </a:spcBef>
              <a:spcAft>
                <a:spcPts val="0"/>
              </a:spcAft>
              <a:buClr>
                <a:schemeClr val="dk1"/>
              </a:buClr>
              <a:buSzPct val="80000"/>
              <a:buFont typeface="Arial"/>
              <a:buChar char="-"/>
            </a:pPr>
            <a:r>
              <a:rPr lang="en"/>
              <a:t>Discharge cycle</a:t>
            </a:r>
          </a:p>
          <a:p>
            <a:pPr algn="l" rtl="0" lvl="1" marR="0" indent="-381000" marL="914400">
              <a:lnSpc>
                <a:spcPct val="100000"/>
              </a:lnSpc>
              <a:spcBef>
                <a:spcPts val="600"/>
              </a:spcBef>
              <a:spcAft>
                <a:spcPts val="0"/>
              </a:spcAft>
              <a:buClr>
                <a:schemeClr val="dk1"/>
              </a:buClr>
              <a:buSzPct val="80000"/>
              <a:buFont typeface="Arial"/>
              <a:buChar char="-"/>
            </a:pPr>
            <a:r>
              <a:rPr lang="en"/>
              <a:t>Configuration A</a:t>
            </a:r>
          </a:p>
          <a:p>
            <a:pPr algn="l" rtl="0" lvl="1" marR="0" indent="-381000" marL="914400">
              <a:lnSpc>
                <a:spcPct val="100000"/>
              </a:lnSpc>
              <a:spcBef>
                <a:spcPts val="600"/>
              </a:spcBef>
              <a:spcAft>
                <a:spcPts val="0"/>
              </a:spcAft>
              <a:buClr>
                <a:schemeClr val="dk1"/>
              </a:buClr>
              <a:buSzPct val="80000"/>
              <a:buFont typeface="Arial"/>
              <a:buChar char="-"/>
            </a:pPr>
            <a:r>
              <a:rPr lang="en"/>
              <a:t>Discharge at 3 different rates (high/low/paused)</a:t>
            </a:r>
          </a:p>
          <a:p>
            <a:pPr algn="l" rtl="0" lvl="1" marR="0" indent="-381000" marL="914400">
              <a:lnSpc>
                <a:spcPct val="100000"/>
              </a:lnSpc>
              <a:spcBef>
                <a:spcPts val="600"/>
              </a:spcBef>
              <a:spcAft>
                <a:spcPts val="0"/>
              </a:spcAft>
              <a:buClr>
                <a:schemeClr val="dk1"/>
              </a:buClr>
              <a:buSzPct val="80000"/>
              <a:buFont typeface="Arial"/>
              <a:buChar char="-"/>
            </a:pPr>
            <a:r>
              <a:rPr lang="en"/>
              <a:t>Max current performance tested</a:t>
            </a:r>
          </a:p>
          <a:p>
            <a:pPr algn="l" rtl="0" lvl="1" marR="0" indent="-381000" marL="914400">
              <a:lnSpc>
                <a:spcPct val="100000"/>
              </a:lnSpc>
              <a:spcBef>
                <a:spcPts val="600"/>
              </a:spcBef>
              <a:spcAft>
                <a:spcPts val="0"/>
              </a:spcAft>
              <a:buClr>
                <a:schemeClr val="dk1"/>
              </a:buClr>
              <a:buSzPct val="80000"/>
              <a:buFont typeface="Arial"/>
              <a:buChar char="-"/>
            </a:pPr>
            <a:r>
              <a:rPr lang="en"/>
              <a:t>Measurement accuracy verification</a:t>
            </a:r>
          </a:p>
          <a:p>
            <a:pPr algn="l" rtl="0" lvl="1" marR="0" indent="-381000" marL="914400">
              <a:lnSpc>
                <a:spcPct val="100000"/>
              </a:lnSpc>
              <a:spcBef>
                <a:spcPts val="600"/>
              </a:spcBef>
              <a:spcAft>
                <a:spcPts val="0"/>
              </a:spcAft>
              <a:buClr>
                <a:schemeClr val="dk1"/>
              </a:buClr>
              <a:buSzPct val="80000"/>
              <a:buFont typeface="Arial"/>
              <a:buChar char="-"/>
            </a:pPr>
            <a:r>
              <a:rPr lang="en"/>
              <a:t>Safety features tested</a:t>
            </a:r>
          </a:p>
          <a:p>
            <a:pPr algn="l" rtl="0" lvl="1" marR="0" indent="-381000" marL="914400">
              <a:lnSpc>
                <a:spcPct val="100000"/>
              </a:lnSpc>
              <a:spcBef>
                <a:spcPts val="600"/>
              </a:spcBef>
              <a:spcAft>
                <a:spcPts val="0"/>
              </a:spcAft>
              <a:buClr>
                <a:schemeClr val="dk1"/>
              </a:buClr>
              <a:buSzPct val="80000"/>
              <a:buFont typeface="Arial"/>
              <a:buChar char="-"/>
            </a:pPr>
            <a:r>
              <a:rPr lang="en"/>
              <a:t>SoC tested</a:t>
            </a:r>
          </a:p>
          <a:p>
            <a:pPr algn="l" rtl="0" lvl="1" marR="0" indent="-381000" marL="914400">
              <a:lnSpc>
                <a:spcPct val="100000"/>
              </a:lnSpc>
              <a:spcBef>
                <a:spcPts val="600"/>
              </a:spcBef>
              <a:spcAft>
                <a:spcPts val="0"/>
              </a:spcAft>
              <a:buClr>
                <a:schemeClr val="dk1"/>
              </a:buClr>
              <a:buSzPct val="80000"/>
              <a:buFont typeface="Arial"/>
              <a:buChar char="-"/>
            </a:pPr>
            <a:r>
              <a:rPr lang="en"/>
              <a:t>Simulates real-life use case</a:t>
            </a:r>
          </a:p>
        </p:txBody>
      </p:sp>
    </p:spTree>
  </p:cSld>
  <p:clrMapOvr>
    <a:masterClrMapping/>
  </p:clrMapOvr>
  <p:transition spd="slow">
    <p:cut/>
  </p:transition>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7" name="Shape 1397"/>
        <p:cNvGrpSpPr/>
        <p:nvPr/>
      </p:nvGrpSpPr>
      <p:grpSpPr>
        <a:xfrm>
          <a:off y="0" x="0"/>
          <a:ext cy="0" cx="0"/>
          <a:chOff y="0" x="0"/>
          <a:chExt cy="0" cx="0"/>
        </a:xfrm>
      </p:grpSpPr>
      <p:sp>
        <p:nvSpPr>
          <p:cNvPr id="1398" name="Shape 139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 Cont.</a:t>
            </a:r>
          </a:p>
        </p:txBody>
      </p:sp>
      <p:sp>
        <p:nvSpPr>
          <p:cNvPr id="1399" name="Shape 1399"/>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419100" marL="457200">
              <a:spcBef>
                <a:spcPts val="0"/>
              </a:spcBef>
              <a:buClr>
                <a:srgbClr val="000000"/>
              </a:buClr>
              <a:buSzPct val="100000"/>
              <a:buFont typeface="Arial"/>
              <a:buAutoNum startAt="5" type="arabicPeriod"/>
            </a:pPr>
            <a:r>
              <a:rPr lang="en"/>
              <a:t>Tractive System Voltage (TSV)</a:t>
            </a:r>
          </a:p>
          <a:p>
            <a:pPr rtl="0" lvl="1" indent="-381000" marL="914400">
              <a:spcBef>
                <a:spcPts val="0"/>
              </a:spcBef>
              <a:buClr>
                <a:schemeClr val="dk1"/>
              </a:buClr>
              <a:buSzPct val="80000"/>
              <a:buFont typeface="Arial"/>
              <a:buAutoNum type="alphaLcPeriod"/>
            </a:pPr>
            <a:r>
              <a:rPr lang="en"/>
              <a:t>Overview</a:t>
            </a:r>
          </a:p>
          <a:p>
            <a:pPr rtl="0" lvl="1" indent="-381000" marL="914400">
              <a:spcBef>
                <a:spcPts val="0"/>
              </a:spcBef>
              <a:buClr>
                <a:schemeClr val="dk1"/>
              </a:buClr>
              <a:buSzPct val="80000"/>
              <a:buFont typeface="Arial"/>
              <a:buAutoNum type="alphaLcPeriod"/>
            </a:pPr>
            <a:r>
              <a:rPr lang="en"/>
              <a:t>Safety</a:t>
            </a:r>
          </a:p>
          <a:p>
            <a:pPr rtl="0" lvl="1" indent="-381000" marL="914400">
              <a:spcBef>
                <a:spcPts val="0"/>
              </a:spcBef>
              <a:buClr>
                <a:schemeClr val="dk1"/>
              </a:buClr>
              <a:buSzPct val="80000"/>
              <a:buFont typeface="Arial"/>
              <a:buAutoNum type="alphaLcPeriod"/>
            </a:pPr>
            <a:r>
              <a:rPr lang="en"/>
              <a:t>Mechanical</a:t>
            </a:r>
          </a:p>
          <a:p>
            <a:pPr rtl="0" lvl="1" indent="-381000" marL="914400">
              <a:spcBef>
                <a:spcPts val="0"/>
              </a:spcBef>
              <a:buClr>
                <a:schemeClr val="dk1"/>
              </a:buClr>
              <a:buSzPct val="80000"/>
              <a:buFont typeface="Arial"/>
              <a:buAutoNum type="alphaLcPeriod"/>
            </a:pPr>
            <a:r>
              <a:rPr lang="en">
                <a:solidFill>
                  <a:srgbClr val="000000"/>
                </a:solidFill>
              </a:rPr>
              <a:t>PacMan System</a:t>
            </a:r>
          </a:p>
          <a:p>
            <a:pPr rtl="0" lvl="1" indent="-381000" marL="914400">
              <a:spcBef>
                <a:spcPts val="0"/>
              </a:spcBef>
              <a:buClr>
                <a:schemeClr val="dk1"/>
              </a:buClr>
              <a:buSzPct val="80000"/>
              <a:buFont typeface="Arial"/>
              <a:buAutoNum type="alphaLcPeriod"/>
            </a:pPr>
            <a:r>
              <a:rPr lang="en"/>
              <a:t>Charging</a:t>
            </a:r>
          </a:p>
          <a:p>
            <a:pPr rtl="0" lvl="1" indent="-381000" marL="914400">
              <a:spcBef>
                <a:spcPts val="0"/>
              </a:spcBef>
              <a:buClr>
                <a:schemeClr val="dk1"/>
              </a:buClr>
              <a:buSzPct val="80000"/>
              <a:buFont typeface="Arial"/>
              <a:buAutoNum type="alphaLcPeriod"/>
            </a:pPr>
            <a:r>
              <a:rPr lang="en">
                <a:solidFill>
                  <a:srgbClr val="000000"/>
                </a:solidFill>
              </a:rPr>
              <a:t>AMS</a:t>
            </a:r>
          </a:p>
          <a:p>
            <a:pPr rtl="0" lvl="1" indent="-381000" marL="914400">
              <a:spcBef>
                <a:spcPts val="0"/>
              </a:spcBef>
              <a:buClr>
                <a:schemeClr val="dk1"/>
              </a:buClr>
              <a:buSzPct val="80000"/>
              <a:buFont typeface="Arial"/>
              <a:buAutoNum type="alphaLcPeriod"/>
            </a:pPr>
            <a:r>
              <a:rPr lang="en">
                <a:solidFill>
                  <a:srgbClr val="000000"/>
                </a:solidFill>
              </a:rPr>
              <a:t>BoB</a:t>
            </a:r>
          </a:p>
          <a:p>
            <a:pPr rtl="0" lvl="1" indent="-381000" marL="914400">
              <a:spcBef>
                <a:spcPts val="0"/>
              </a:spcBef>
              <a:buClr>
                <a:schemeClr val="dk1"/>
              </a:buClr>
              <a:buSzPct val="80000"/>
              <a:buFont typeface="Arial"/>
              <a:buAutoNum type="alphaLcPeriod"/>
            </a:pPr>
            <a:r>
              <a:rPr lang="en">
                <a:solidFill>
                  <a:srgbClr val="000000"/>
                </a:solidFill>
              </a:rPr>
              <a:t>Acceptance Testing</a:t>
            </a:r>
          </a:p>
          <a:p>
            <a:pPr rtl="0" lvl="1" indent="-381000" marL="914400">
              <a:spcBef>
                <a:spcPts val="0"/>
              </a:spcBef>
              <a:buClr>
                <a:schemeClr val="dk1"/>
              </a:buClr>
              <a:buSzPct val="80000"/>
              <a:buFont typeface="Arial"/>
              <a:buAutoNum type="alphaLcPeriod"/>
            </a:pPr>
            <a:r>
              <a:rPr lang="en">
                <a:solidFill>
                  <a:srgbClr val="980000"/>
                </a:solidFill>
              </a:rPr>
              <a:t>Maintenance</a:t>
            </a:r>
          </a:p>
          <a:p>
            <a:pPr rtl="0" lvl="0" indent="0" marL="0">
              <a:spcBef>
                <a:spcPts val="0"/>
              </a:spcBef>
              <a:buNone/>
            </a:pPr>
            <a:r>
              <a:rPr sz="2400" lang="en"/>
              <a:t>6.  Out of Scope: LFEV-2016</a:t>
            </a:r>
          </a:p>
          <a:p>
            <a:pPr rtl="0" lvl="0" indent="0" marL="0">
              <a:spcBef>
                <a:spcPts val="0"/>
              </a:spcBef>
              <a:buNone/>
            </a:pPr>
            <a:r>
              <a:rPr sz="2400" lang="en"/>
              <a:t>7.  Conclusion</a:t>
            </a:r>
          </a:p>
        </p:txBody>
      </p:sp>
    </p:spTree>
  </p:cSld>
  <p:clrMapOvr>
    <a:masterClrMapping/>
  </p:clrMapOvr>
  <p:transition spd="slow">
    <p:cut/>
  </p:transition>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03" name="Shape 1403"/>
        <p:cNvGrpSpPr/>
        <p:nvPr/>
      </p:nvGrpSpPr>
      <p:grpSpPr>
        <a:xfrm>
          <a:off y="0" x="0"/>
          <a:ext cy="0" cx="0"/>
          <a:chOff y="0" x="0"/>
          <a:chExt cy="0" cx="0"/>
        </a:xfrm>
      </p:grpSpPr>
      <p:pic>
        <p:nvPicPr>
          <p:cNvPr id="1404" name="Shape 1404"/>
          <p:cNvPicPr preferRelativeResize="0"/>
          <p:nvPr/>
        </p:nvPicPr>
        <p:blipFill>
          <a:blip r:embed="rId3">
            <a:alphaModFix/>
          </a:blip>
          <a:stretch>
            <a:fillRect/>
          </a:stretch>
        </p:blipFill>
        <p:spPr>
          <a:xfrm>
            <a:off y="274625" x="7039575"/>
            <a:ext cy="1831850" cx="1831850"/>
          </a:xfrm>
          <a:prstGeom prst="rect">
            <a:avLst/>
          </a:prstGeom>
          <a:noFill/>
          <a:ln>
            <a:noFill/>
          </a:ln>
        </p:spPr>
      </p:pic>
      <p:sp>
        <p:nvSpPr>
          <p:cNvPr id="1405" name="Shape 140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Maintainability</a:t>
            </a:r>
          </a:p>
        </p:txBody>
      </p:sp>
      <p:sp>
        <p:nvSpPr>
          <p:cNvPr id="1406" name="Shape 140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Hardware</a:t>
            </a:r>
          </a:p>
          <a:p>
            <a:pPr rtl="0" lvl="0" indent="0" marL="457200">
              <a:spcBef>
                <a:spcPts val="0"/>
              </a:spcBef>
              <a:buNone/>
            </a:pPr>
            <a:r>
              <a:t/>
            </a:r>
            <a:endParaRPr/>
          </a:p>
          <a:p>
            <a:pPr rtl="0" lvl="1" indent="-381000" marL="914400">
              <a:spcBef>
                <a:spcPts val="0"/>
              </a:spcBef>
              <a:buClr>
                <a:schemeClr val="dk1"/>
              </a:buClr>
              <a:buSzPct val="80000"/>
              <a:buFont typeface="Arial"/>
              <a:buChar char="-"/>
            </a:pPr>
            <a:r>
              <a:rPr lang="en"/>
              <a:t>MTTR = 1 day for most parts when spare parts on hand</a:t>
            </a:r>
          </a:p>
          <a:p>
            <a:pPr rtl="0" lvl="1" indent="-381000" marL="914400">
              <a:spcBef>
                <a:spcPts val="0"/>
              </a:spcBef>
              <a:buClr>
                <a:schemeClr val="dk1"/>
              </a:buClr>
              <a:buSzPct val="80000"/>
              <a:buFont typeface="Arial"/>
              <a:buChar char="-"/>
            </a:pPr>
            <a:r>
              <a:rPr lang="en"/>
              <a:t>MTTR &lt; 8 days for most parts when no spare parts available</a:t>
            </a:r>
          </a:p>
          <a:p>
            <a:pPr rtl="0" lvl="1" indent="-381000" marL="914400">
              <a:spcBef>
                <a:spcPts val="0"/>
              </a:spcBef>
              <a:buClr>
                <a:schemeClr val="dk1"/>
              </a:buClr>
              <a:buSzPct val="80000"/>
              <a:buFont typeface="Arial"/>
              <a:buChar char="-"/>
            </a:pPr>
            <a:r>
              <a:rPr lang="en"/>
              <a:t>Full analysis in maintainability plan</a:t>
            </a:r>
          </a:p>
          <a:p>
            <a:pPr rtl="0" lvl="0">
              <a:spcBef>
                <a:spcPts val="0"/>
              </a:spcBef>
              <a:buNone/>
            </a:pPr>
            <a:r>
              <a:t/>
            </a:r>
            <a:endParaRPr/>
          </a:p>
        </p:txBody>
      </p:sp>
    </p:spTree>
  </p:cSld>
  <p:clrMapOvr>
    <a:masterClrMapping/>
  </p:clrMapOvr>
  <p:transition spd="slow">
    <p:cut/>
  </p:transition>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10" name="Shape 1410"/>
        <p:cNvGrpSpPr/>
        <p:nvPr/>
      </p:nvGrpSpPr>
      <p:grpSpPr>
        <a:xfrm>
          <a:off y="0" x="0"/>
          <a:ext cy="0" cx="0"/>
          <a:chOff y="0" x="0"/>
          <a:chExt cy="0" cx="0"/>
        </a:xfrm>
      </p:grpSpPr>
      <p:sp>
        <p:nvSpPr>
          <p:cNvPr id="1411" name="Shape 141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Maintainability Cont.</a:t>
            </a:r>
          </a:p>
        </p:txBody>
      </p:sp>
      <p:sp>
        <p:nvSpPr>
          <p:cNvPr id="1412" name="Shape 1412"/>
          <p:cNvSpPr txBox="1"/>
          <p:nvPr>
            <p:ph idx="1" type="body"/>
          </p:nvPr>
        </p:nvSpPr>
        <p:spPr>
          <a:xfrm>
            <a:off y="1294233" x="458675"/>
            <a:ext cy="4967700" cx="82296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Software</a:t>
            </a:r>
          </a:p>
          <a:p>
            <a:pPr algn="l" rtl="0" lvl="1" marR="0" indent="-381000" marL="914400">
              <a:lnSpc>
                <a:spcPct val="100000"/>
              </a:lnSpc>
              <a:spcBef>
                <a:spcPts val="600"/>
              </a:spcBef>
              <a:spcAft>
                <a:spcPts val="0"/>
              </a:spcAft>
              <a:buClr>
                <a:schemeClr val="dk1"/>
              </a:buClr>
              <a:buSzPct val="80000"/>
              <a:buFont typeface="Arial"/>
              <a:buChar char="-"/>
            </a:pPr>
            <a:r>
              <a:rPr lang="en"/>
              <a:t>PacMan software and AMS firmware</a:t>
            </a:r>
          </a:p>
          <a:p>
            <a:pPr algn="l" rtl="0" lvl="1" marR="0" indent="-381000" marL="914400">
              <a:lnSpc>
                <a:spcPct val="100000"/>
              </a:lnSpc>
              <a:spcBef>
                <a:spcPts val="600"/>
              </a:spcBef>
              <a:spcAft>
                <a:spcPts val="0"/>
              </a:spcAft>
              <a:buClr>
                <a:schemeClr val="dk1"/>
              </a:buClr>
              <a:buSzPct val="80000"/>
              <a:buFont typeface="Arial"/>
              <a:buChar char="-"/>
            </a:pPr>
            <a:r>
              <a:rPr lang="en"/>
              <a:t>Source control</a:t>
            </a:r>
          </a:p>
          <a:p>
            <a:pPr algn="l" rtl="0" lvl="1" marR="0" indent="-381000" marL="914400">
              <a:lnSpc>
                <a:spcPct val="100000"/>
              </a:lnSpc>
              <a:spcBef>
                <a:spcPts val="600"/>
              </a:spcBef>
              <a:spcAft>
                <a:spcPts val="0"/>
              </a:spcAft>
              <a:buClr>
                <a:schemeClr val="dk1"/>
              </a:buClr>
              <a:buSzPct val="80000"/>
              <a:buFont typeface="Arial"/>
              <a:buChar char="-"/>
            </a:pPr>
            <a:r>
              <a:rPr lang="en"/>
              <a:t>Backup/restore</a:t>
            </a:r>
          </a:p>
          <a:p>
            <a:pPr algn="l" rtl="0" lvl="1" marR="0" indent="-381000" marL="914400">
              <a:lnSpc>
                <a:spcPct val="100000"/>
              </a:lnSpc>
              <a:spcBef>
                <a:spcPts val="600"/>
              </a:spcBef>
              <a:spcAft>
                <a:spcPts val="0"/>
              </a:spcAft>
              <a:buClr>
                <a:schemeClr val="dk1"/>
              </a:buClr>
              <a:buSzPct val="80000"/>
              <a:buFont typeface="Arial"/>
              <a:buChar char="-"/>
            </a:pPr>
            <a:r>
              <a:rPr lang="en"/>
              <a:t>Instructions for programming</a:t>
            </a:r>
          </a:p>
          <a:p>
            <a:pPr algn="l" rtl="0" lvl="1" marR="0" indent="-381000" marL="914400">
              <a:lnSpc>
                <a:spcPct val="100000"/>
              </a:lnSpc>
              <a:spcBef>
                <a:spcPts val="600"/>
              </a:spcBef>
              <a:spcAft>
                <a:spcPts val="0"/>
              </a:spcAft>
              <a:buClr>
                <a:schemeClr val="dk1"/>
              </a:buClr>
              <a:buSzPct val="80000"/>
              <a:buFont typeface="Arial"/>
              <a:buChar char="-"/>
            </a:pPr>
            <a:r>
              <a:rPr lang="en"/>
              <a:t>Compatibility with VSCADA</a:t>
            </a:r>
          </a:p>
          <a:p>
            <a:pPr rtl="0" lvl="0">
              <a:spcBef>
                <a:spcPts val="0"/>
              </a:spcBef>
              <a:buNone/>
            </a:pPr>
            <a:r>
              <a:t/>
            </a:r>
            <a:endParaRPr/>
          </a:p>
        </p:txBody>
      </p:sp>
      <p:pic>
        <p:nvPicPr>
          <p:cNvPr id="1413" name="Shape 1413"/>
          <p:cNvPicPr preferRelativeResize="0"/>
          <p:nvPr/>
        </p:nvPicPr>
        <p:blipFill>
          <a:blip r:embed="rId3">
            <a:alphaModFix/>
          </a:blip>
          <a:stretch>
            <a:fillRect/>
          </a:stretch>
        </p:blipFill>
        <p:spPr>
          <a:xfrm>
            <a:off y="274625" x="7039575"/>
            <a:ext cy="1831850" cx="1831850"/>
          </a:xfrm>
          <a:prstGeom prst="rect">
            <a:avLst/>
          </a:prstGeom>
          <a:noFill/>
          <a:ln>
            <a:noFill/>
          </a:ln>
        </p:spPr>
      </p:pic>
    </p:spTree>
  </p:cSld>
  <p:clrMapOvr>
    <a:masterClrMapping/>
  </p:clrMapOvr>
  <p:transition spd="slow">
    <p:cut/>
  </p:transition>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17" name="Shape 1417"/>
        <p:cNvGrpSpPr/>
        <p:nvPr/>
      </p:nvGrpSpPr>
      <p:grpSpPr>
        <a:xfrm>
          <a:off y="0" x="0"/>
          <a:ext cy="0" cx="0"/>
          <a:chOff y="0" x="0"/>
          <a:chExt cy="0" cx="0"/>
        </a:xfrm>
      </p:grpSpPr>
      <p:sp>
        <p:nvSpPr>
          <p:cNvPr id="1418" name="Shape 1418"/>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TSV BOM &amp; Budget</a:t>
            </a:r>
          </a:p>
        </p:txBody>
      </p:sp>
      <p:pic>
        <p:nvPicPr>
          <p:cNvPr id="1419" name="Shape 1419"/>
          <p:cNvPicPr preferRelativeResize="0"/>
          <p:nvPr/>
        </p:nvPicPr>
        <p:blipFill>
          <a:blip r:embed="rId3">
            <a:alphaModFix/>
          </a:blip>
          <a:stretch>
            <a:fillRect/>
          </a:stretch>
        </p:blipFill>
        <p:spPr>
          <a:xfrm>
            <a:off y="4015600" x="457200"/>
            <a:ext cy="927499" cx="3338999"/>
          </a:xfrm>
          <a:prstGeom prst="rect">
            <a:avLst/>
          </a:prstGeom>
          <a:noFill/>
          <a:ln>
            <a:noFill/>
          </a:ln>
        </p:spPr>
      </p:pic>
      <p:pic>
        <p:nvPicPr>
          <p:cNvPr id="1420" name="Shape 1420"/>
          <p:cNvPicPr preferRelativeResize="0"/>
          <p:nvPr/>
        </p:nvPicPr>
        <p:blipFill>
          <a:blip r:embed="rId4">
            <a:alphaModFix/>
          </a:blip>
          <a:stretch>
            <a:fillRect/>
          </a:stretch>
        </p:blipFill>
        <p:spPr>
          <a:xfrm>
            <a:off y="2408600" x="457200"/>
            <a:ext cy="1036210" cx="8229599"/>
          </a:xfrm>
          <a:prstGeom prst="rect">
            <a:avLst/>
          </a:prstGeom>
          <a:noFill/>
          <a:ln>
            <a:noFill/>
          </a:ln>
        </p:spPr>
      </p:pic>
    </p:spTree>
  </p:cSld>
  <p:clrMapOvr>
    <a:masterClrMapping/>
  </p:clrMapOvr>
  <p:transition spd="slow">
    <p:cut/>
  </p:transition>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4" name="Shape 1424"/>
        <p:cNvGrpSpPr/>
        <p:nvPr/>
      </p:nvGrpSpPr>
      <p:grpSpPr>
        <a:xfrm>
          <a:off y="0" x="0"/>
          <a:ext cy="0" cx="0"/>
          <a:chOff y="0" x="0"/>
          <a:chExt cy="0" cx="0"/>
        </a:xfrm>
      </p:grpSpPr>
      <p:sp>
        <p:nvSpPr>
          <p:cNvPr id="1425" name="Shape 1425"/>
          <p:cNvSpPr txBox="1"/>
          <p:nvPr>
            <p:ph type="title"/>
          </p:nvPr>
        </p:nvSpPr>
        <p:spPr>
          <a:xfrm>
            <a:off y="85357" x="457200"/>
            <a:ext cy="1019699" cx="8229600"/>
          </a:xfrm>
          <a:prstGeom prst="rect">
            <a:avLst/>
          </a:prstGeom>
        </p:spPr>
        <p:txBody>
          <a:bodyPr bIns="91425" rIns="91425" lIns="91425" tIns="91425" anchor="b" anchorCtr="0">
            <a:noAutofit/>
          </a:bodyPr>
          <a:lstStyle/>
          <a:p>
            <a:pPr>
              <a:spcBef>
                <a:spcPts val="0"/>
              </a:spcBef>
              <a:buNone/>
            </a:pPr>
            <a:r>
              <a:rPr lang="en"/>
              <a:t>AMS</a:t>
            </a:r>
          </a:p>
        </p:txBody>
      </p:sp>
      <p:pic>
        <p:nvPicPr>
          <p:cNvPr id="1426" name="Shape 1426"/>
          <p:cNvPicPr preferRelativeResize="0"/>
          <p:nvPr/>
        </p:nvPicPr>
        <p:blipFill>
          <a:blip r:embed="rId3">
            <a:alphaModFix/>
          </a:blip>
          <a:stretch>
            <a:fillRect/>
          </a:stretch>
        </p:blipFill>
        <p:spPr>
          <a:xfrm>
            <a:off y="1202150" x="205575"/>
            <a:ext cy="4546950" cx="7710075"/>
          </a:xfrm>
          <a:prstGeom prst="rect">
            <a:avLst/>
          </a:prstGeom>
          <a:noFill/>
          <a:ln>
            <a:noFill/>
          </a:ln>
        </p:spPr>
      </p:pic>
      <p:pic>
        <p:nvPicPr>
          <p:cNvPr id="1427" name="Shape 1427"/>
          <p:cNvPicPr preferRelativeResize="0"/>
          <p:nvPr/>
        </p:nvPicPr>
        <p:blipFill>
          <a:blip r:embed="rId4">
            <a:alphaModFix/>
          </a:blip>
          <a:stretch>
            <a:fillRect/>
          </a:stretch>
        </p:blipFill>
        <p:spPr>
          <a:xfrm>
            <a:off y="5749100" x="205575"/>
            <a:ext cy="280175" cx="2121250"/>
          </a:xfrm>
          <a:prstGeom prst="rect">
            <a:avLst/>
          </a:prstGeom>
          <a:noFill/>
          <a:ln>
            <a:noFill/>
          </a:ln>
        </p:spPr>
      </p:pic>
    </p:spTree>
  </p:cSld>
  <p:clrMapOvr>
    <a:masterClrMapping/>
  </p:clrMapOvr>
  <p:transition spd="slow">
    <p:cut/>
  </p:transition>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31" name="Shape 1431"/>
        <p:cNvGrpSpPr/>
        <p:nvPr/>
      </p:nvGrpSpPr>
      <p:grpSpPr>
        <a:xfrm>
          <a:off y="0" x="0"/>
          <a:ext cy="0" cx="0"/>
          <a:chOff y="0" x="0"/>
          <a:chExt cy="0" cx="0"/>
        </a:xfrm>
      </p:grpSpPr>
      <p:sp>
        <p:nvSpPr>
          <p:cNvPr id="1432" name="Shape 1432"/>
          <p:cNvSpPr txBox="1"/>
          <p:nvPr>
            <p:ph type="title"/>
          </p:nvPr>
        </p:nvSpPr>
        <p:spPr>
          <a:xfrm>
            <a:off y="7" x="458675"/>
            <a:ext cy="1019699" cx="8229600"/>
          </a:xfrm>
          <a:prstGeom prst="rect">
            <a:avLst/>
          </a:prstGeom>
        </p:spPr>
        <p:txBody>
          <a:bodyPr bIns="91425" rIns="91425" lIns="91425" tIns="91425" anchor="b" anchorCtr="0">
            <a:noAutofit/>
          </a:bodyPr>
          <a:lstStyle/>
          <a:p>
            <a:pPr>
              <a:spcBef>
                <a:spcPts val="0"/>
              </a:spcBef>
              <a:buNone/>
            </a:pPr>
            <a:r>
              <a:rPr lang="en"/>
              <a:t>PacMan &amp; BOB</a:t>
            </a:r>
          </a:p>
        </p:txBody>
      </p:sp>
      <p:pic>
        <p:nvPicPr>
          <p:cNvPr id="1433" name="Shape 1433"/>
          <p:cNvPicPr preferRelativeResize="0"/>
          <p:nvPr/>
        </p:nvPicPr>
        <p:blipFill>
          <a:blip r:embed="rId3">
            <a:alphaModFix/>
          </a:blip>
          <a:stretch>
            <a:fillRect/>
          </a:stretch>
        </p:blipFill>
        <p:spPr>
          <a:xfrm>
            <a:off y="1015900" x="458675"/>
            <a:ext cy="671001" cx="7345650"/>
          </a:xfrm>
          <a:prstGeom prst="rect">
            <a:avLst/>
          </a:prstGeom>
          <a:noFill/>
          <a:ln>
            <a:noFill/>
          </a:ln>
        </p:spPr>
      </p:pic>
      <p:pic>
        <p:nvPicPr>
          <p:cNvPr id="1434" name="Shape 1434"/>
          <p:cNvPicPr preferRelativeResize="0"/>
          <p:nvPr/>
        </p:nvPicPr>
        <p:blipFill>
          <a:blip r:embed="rId4">
            <a:alphaModFix/>
          </a:blip>
          <a:stretch>
            <a:fillRect/>
          </a:stretch>
        </p:blipFill>
        <p:spPr>
          <a:xfrm>
            <a:off y="2095525" x="458675"/>
            <a:ext cy="4108374" cx="7345650"/>
          </a:xfrm>
          <a:prstGeom prst="rect">
            <a:avLst/>
          </a:prstGeom>
          <a:noFill/>
          <a:ln>
            <a:noFill/>
          </a:ln>
        </p:spPr>
      </p:pic>
      <p:pic>
        <p:nvPicPr>
          <p:cNvPr id="1435" name="Shape 1435"/>
          <p:cNvPicPr preferRelativeResize="0"/>
          <p:nvPr/>
        </p:nvPicPr>
        <p:blipFill>
          <a:blip r:embed="rId5">
            <a:alphaModFix/>
          </a:blip>
          <a:stretch>
            <a:fillRect/>
          </a:stretch>
        </p:blipFill>
        <p:spPr>
          <a:xfrm>
            <a:off y="1686900" x="458675"/>
            <a:ext cy="252775" cx="2046275"/>
          </a:xfrm>
          <a:prstGeom prst="rect">
            <a:avLst/>
          </a:prstGeom>
          <a:noFill/>
          <a:ln>
            <a:noFill/>
          </a:ln>
        </p:spPr>
      </p:pic>
      <p:pic>
        <p:nvPicPr>
          <p:cNvPr id="1436" name="Shape 1436"/>
          <p:cNvPicPr preferRelativeResize="0"/>
          <p:nvPr/>
        </p:nvPicPr>
        <p:blipFill>
          <a:blip r:embed="rId6">
            <a:alphaModFix/>
          </a:blip>
          <a:stretch>
            <a:fillRect/>
          </a:stretch>
        </p:blipFill>
        <p:spPr>
          <a:xfrm>
            <a:off y="6203900" x="458675"/>
            <a:ext cy="252775" cx="2046273"/>
          </a:xfrm>
          <a:prstGeom prst="rect">
            <a:avLst/>
          </a:prstGeom>
          <a:noFill/>
          <a:ln>
            <a:noFill/>
          </a:ln>
        </p:spPr>
      </p:pic>
    </p:spTree>
  </p:cSld>
  <p:clrMapOvr>
    <a:masterClrMapping/>
  </p:clrMapOvr>
  <p:transition spd="slow">
    <p:cut/>
  </p:transition>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40" name="Shape 1440"/>
        <p:cNvGrpSpPr/>
        <p:nvPr/>
      </p:nvGrpSpPr>
      <p:grpSpPr>
        <a:xfrm>
          <a:off y="0" x="0"/>
          <a:ext cy="0" cx="0"/>
          <a:chOff y="0" x="0"/>
          <a:chExt cy="0" cx="0"/>
        </a:xfrm>
      </p:grpSpPr>
      <p:sp>
        <p:nvSpPr>
          <p:cNvPr id="1441" name="Shape 1441"/>
          <p:cNvSpPr txBox="1"/>
          <p:nvPr>
            <p:ph type="title"/>
          </p:nvPr>
        </p:nvSpPr>
        <p:spPr>
          <a:xfrm>
            <a:off y="7" x="457200"/>
            <a:ext cy="1019699" cx="8229600"/>
          </a:xfrm>
          <a:prstGeom prst="rect">
            <a:avLst/>
          </a:prstGeom>
        </p:spPr>
        <p:txBody>
          <a:bodyPr bIns="91425" rIns="91425" lIns="91425" tIns="91425" anchor="b" anchorCtr="0">
            <a:noAutofit/>
          </a:bodyPr>
          <a:lstStyle/>
          <a:p>
            <a:pPr>
              <a:spcBef>
                <a:spcPts val="0"/>
              </a:spcBef>
              <a:buNone/>
            </a:pPr>
            <a:r>
              <a:rPr lang="en"/>
              <a:t>Pack Electrical Parts (page 1)</a:t>
            </a:r>
          </a:p>
        </p:txBody>
      </p:sp>
      <p:pic>
        <p:nvPicPr>
          <p:cNvPr id="1442" name="Shape 1442"/>
          <p:cNvPicPr preferRelativeResize="0"/>
          <p:nvPr/>
        </p:nvPicPr>
        <p:blipFill>
          <a:blip r:embed="rId3">
            <a:alphaModFix/>
          </a:blip>
          <a:stretch>
            <a:fillRect/>
          </a:stretch>
        </p:blipFill>
        <p:spPr>
          <a:xfrm>
            <a:off y="1130637" x="523975"/>
            <a:ext cy="4596725" cx="7335974"/>
          </a:xfrm>
          <a:prstGeom prst="rect">
            <a:avLst/>
          </a:prstGeom>
          <a:noFill/>
          <a:ln>
            <a:noFill/>
          </a:ln>
        </p:spPr>
      </p:pic>
    </p:spTree>
  </p:cSld>
  <p:clrMapOvr>
    <a:masterClrMapping/>
  </p:clrMapOvr>
  <p:transition spd="slow">
    <p:cut/>
  </p:transition>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46" name="Shape 1446"/>
        <p:cNvGrpSpPr/>
        <p:nvPr/>
      </p:nvGrpSpPr>
      <p:grpSpPr>
        <a:xfrm>
          <a:off y="0" x="0"/>
          <a:ext cy="0" cx="0"/>
          <a:chOff y="0" x="0"/>
          <a:chExt cy="0" cx="0"/>
        </a:xfrm>
      </p:grpSpPr>
      <p:sp>
        <p:nvSpPr>
          <p:cNvPr id="1447" name="Shape 1447"/>
          <p:cNvSpPr txBox="1"/>
          <p:nvPr>
            <p:ph type="title"/>
          </p:nvPr>
        </p:nvSpPr>
        <p:spPr>
          <a:xfrm>
            <a:off y="497307" x="457200"/>
            <a:ext cy="1019699" cx="8229600"/>
          </a:xfrm>
          <a:prstGeom prst="rect">
            <a:avLst/>
          </a:prstGeom>
        </p:spPr>
        <p:txBody>
          <a:bodyPr bIns="91425" rIns="91425" lIns="91425" tIns="91425" anchor="b" anchorCtr="0">
            <a:noAutofit/>
          </a:bodyPr>
          <a:lstStyle/>
          <a:p>
            <a:pPr rtl="0" lvl="0">
              <a:spcBef>
                <a:spcPts val="0"/>
              </a:spcBef>
              <a:buClr>
                <a:schemeClr val="dk1"/>
              </a:buClr>
              <a:buSzPct val="30555"/>
              <a:buFont typeface="Arial"/>
              <a:buNone/>
            </a:pPr>
            <a:r>
              <a:rPr lang="en"/>
              <a:t>Pack Electrical Parts (page 2)</a:t>
            </a:r>
          </a:p>
          <a:p>
            <a:pPr>
              <a:spcBef>
                <a:spcPts val="0"/>
              </a:spcBef>
              <a:buNone/>
            </a:pPr>
            <a:r>
              <a:t/>
            </a:r>
            <a:endParaRPr/>
          </a:p>
        </p:txBody>
      </p:sp>
      <p:pic>
        <p:nvPicPr>
          <p:cNvPr id="1448" name="Shape 1448"/>
          <p:cNvPicPr preferRelativeResize="0"/>
          <p:nvPr/>
        </p:nvPicPr>
        <p:blipFill>
          <a:blip r:embed="rId3">
            <a:alphaModFix/>
          </a:blip>
          <a:stretch>
            <a:fillRect/>
          </a:stretch>
        </p:blipFill>
        <p:spPr>
          <a:xfrm>
            <a:off y="1144700" x="458675"/>
            <a:ext cy="4301399" cx="7690775"/>
          </a:xfrm>
          <a:prstGeom prst="rect">
            <a:avLst/>
          </a:prstGeom>
          <a:noFill/>
          <a:ln>
            <a:noFill/>
          </a:ln>
        </p:spPr>
      </p:pic>
      <p:pic>
        <p:nvPicPr>
          <p:cNvPr id="1449" name="Shape 1449"/>
          <p:cNvPicPr preferRelativeResize="0"/>
          <p:nvPr/>
        </p:nvPicPr>
        <p:blipFill>
          <a:blip r:embed="rId4">
            <a:alphaModFix/>
          </a:blip>
          <a:stretch>
            <a:fillRect/>
          </a:stretch>
        </p:blipFill>
        <p:spPr>
          <a:xfrm>
            <a:off y="5446100" x="457200"/>
            <a:ext cy="265475" cx="2793674"/>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 name="Shape 166"/>
        <p:cNvGrpSpPr/>
        <p:nvPr/>
      </p:nvGrpSpPr>
      <p:grpSpPr>
        <a:xfrm>
          <a:off y="0" x="0"/>
          <a:ext cy="0" cx="0"/>
          <a:chOff y="0" x="0"/>
          <a:chExt cy="0" cx="0"/>
        </a:xfrm>
      </p:grpSpPr>
      <p:pic>
        <p:nvPicPr>
          <p:cNvPr id="167" name="Shape 167"/>
          <p:cNvPicPr preferRelativeResize="0"/>
          <p:nvPr/>
        </p:nvPicPr>
        <p:blipFill>
          <a:blip r:embed="rId3">
            <a:alphaModFix/>
          </a:blip>
          <a:stretch>
            <a:fillRect/>
          </a:stretch>
        </p:blipFill>
        <p:spPr>
          <a:xfrm>
            <a:off y="1068200" x="-492050"/>
            <a:ext cy="4160776" cx="9931223"/>
          </a:xfrm>
          <a:prstGeom prst="rect">
            <a:avLst/>
          </a:prstGeom>
          <a:noFill/>
          <a:ln>
            <a:noFill/>
          </a:ln>
        </p:spPr>
      </p:pic>
      <p:sp>
        <p:nvSpPr>
          <p:cNvPr id="168" name="Shape 168"/>
          <p:cNvSpPr txBox="1"/>
          <p:nvPr>
            <p:ph type="title"/>
          </p:nvPr>
        </p:nvSpPr>
        <p:spPr>
          <a:xfrm>
            <a:off y="215257" x="382150"/>
            <a:ext cy="1019699" cx="8229600"/>
          </a:xfrm>
          <a:prstGeom prst="rect">
            <a:avLst/>
          </a:prstGeom>
        </p:spPr>
        <p:txBody>
          <a:bodyPr bIns="91425" rIns="91425" lIns="91425" tIns="91425" anchor="b" anchorCtr="0">
            <a:noAutofit/>
          </a:bodyPr>
          <a:lstStyle/>
          <a:p>
            <a:pPr rtl="0" lvl="0">
              <a:spcBef>
                <a:spcPts val="0"/>
              </a:spcBef>
              <a:buNone/>
            </a:pPr>
            <a:r>
              <a:rPr sz="3000" lang="en"/>
              <a:t>System Assemblies Layout - Top View</a:t>
            </a:r>
          </a:p>
        </p:txBody>
      </p:sp>
    </p:spTree>
  </p:cSld>
  <p:clrMapOvr>
    <a:masterClrMapping/>
  </p:clrMapOvr>
  <p:transition spd="slow">
    <p:cut/>
  </p:transition>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3" name="Shape 1453"/>
        <p:cNvGrpSpPr/>
        <p:nvPr/>
      </p:nvGrpSpPr>
      <p:grpSpPr>
        <a:xfrm>
          <a:off y="0" x="0"/>
          <a:ext cy="0" cx="0"/>
          <a:chOff y="0" x="0"/>
          <a:chExt cy="0" cx="0"/>
        </a:xfrm>
      </p:grpSpPr>
      <p:sp>
        <p:nvSpPr>
          <p:cNvPr id="1454" name="Shape 145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Budget</a:t>
            </a:r>
          </a:p>
        </p:txBody>
      </p:sp>
      <p:sp>
        <p:nvSpPr>
          <p:cNvPr id="1455" name="Shape 145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Initially allocated money:</a:t>
            </a:r>
          </a:p>
          <a:p>
            <a:pPr rtl="0" lvl="1" indent="-381000" marL="914400">
              <a:spcBef>
                <a:spcPts val="0"/>
              </a:spcBef>
              <a:buClr>
                <a:schemeClr val="dk1"/>
              </a:buClr>
              <a:buSzPct val="80000"/>
              <a:buFont typeface="Courier New"/>
              <a:buChar char="o"/>
            </a:pPr>
            <a:r>
              <a:rPr lang="en"/>
              <a:t>Dyno - $148</a:t>
            </a:r>
          </a:p>
          <a:p>
            <a:pPr rtl="0" lvl="1" indent="-381000" marL="914400">
              <a:spcBef>
                <a:spcPts val="0"/>
              </a:spcBef>
              <a:buClr>
                <a:schemeClr val="dk1"/>
              </a:buClr>
              <a:buSzPct val="80000"/>
              <a:buFont typeface="Courier New"/>
              <a:buChar char="o"/>
            </a:pPr>
            <a:r>
              <a:rPr lang="en"/>
              <a:t>SCADA - $715</a:t>
            </a:r>
          </a:p>
          <a:p>
            <a:pPr rtl="0" lvl="1" indent="-381000" marL="914400">
              <a:spcBef>
                <a:spcPts val="0"/>
              </a:spcBef>
              <a:buClr>
                <a:schemeClr val="dk1"/>
              </a:buClr>
              <a:buSzPct val="80000"/>
              <a:buFont typeface="Courier New"/>
              <a:buChar char="o"/>
            </a:pPr>
            <a:r>
              <a:rPr lang="en"/>
              <a:t>GLV - $1397.90</a:t>
            </a:r>
          </a:p>
          <a:p>
            <a:pPr rtl="0" lvl="1" indent="-381000" marL="914400">
              <a:spcBef>
                <a:spcPts val="0"/>
              </a:spcBef>
              <a:buClr>
                <a:schemeClr val="dk1"/>
              </a:buClr>
              <a:buSzPct val="80000"/>
              <a:buFont typeface="Courier New"/>
              <a:buChar char="o"/>
            </a:pPr>
            <a:r>
              <a:rPr lang="en"/>
              <a:t>TSV - $2739.10</a:t>
            </a:r>
          </a:p>
          <a:p>
            <a:pPr rtl="0" lvl="0" indent="0" marL="457200">
              <a:spcBef>
                <a:spcPts val="0"/>
              </a:spcBef>
              <a:buNone/>
            </a:pPr>
            <a:r>
              <a:t/>
            </a:r>
            <a:endParaRPr/>
          </a:p>
          <a:p>
            <a:pPr rtl="0" lvl="0">
              <a:spcBef>
                <a:spcPts val="0"/>
              </a:spcBef>
              <a:buNone/>
            </a:pPr>
            <a:r>
              <a:t/>
            </a:r>
            <a:endParaRPr/>
          </a:p>
        </p:txBody>
      </p:sp>
      <p:pic>
        <p:nvPicPr>
          <p:cNvPr id="1456" name="Shape 1456"/>
          <p:cNvPicPr preferRelativeResize="0"/>
          <p:nvPr/>
        </p:nvPicPr>
        <p:blipFill rotWithShape="1">
          <a:blip r:embed="rId3">
            <a:alphaModFix/>
          </a:blip>
          <a:srcRect t="0" b="0" r="21986" l="13099"/>
          <a:stretch/>
        </p:blipFill>
        <p:spPr>
          <a:xfrm>
            <a:off y="2127150" x="4262875"/>
            <a:ext cy="3533775" cx="3709900"/>
          </a:xfrm>
          <a:prstGeom prst="rect">
            <a:avLst/>
          </a:prstGeom>
          <a:noFill/>
          <a:ln>
            <a:noFill/>
          </a:ln>
        </p:spPr>
      </p:pic>
    </p:spTree>
  </p:cSld>
  <p:clrMapOvr>
    <a:masterClrMapping/>
  </p:clrMapOvr>
  <p:transition spd="slow">
    <p:cut/>
  </p:transition>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60" name="Shape 1460"/>
        <p:cNvGrpSpPr/>
        <p:nvPr/>
      </p:nvGrpSpPr>
      <p:grpSpPr>
        <a:xfrm>
          <a:off y="0" x="0"/>
          <a:ext cy="0" cx="0"/>
          <a:chOff y="0" x="0"/>
          <a:chExt cy="0" cx="0"/>
        </a:xfrm>
      </p:grpSpPr>
      <p:sp>
        <p:nvSpPr>
          <p:cNvPr id="1461" name="Shape 146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Budget</a:t>
            </a:r>
          </a:p>
        </p:txBody>
      </p:sp>
      <p:sp>
        <p:nvSpPr>
          <p:cNvPr id="1462" name="Shape 1462"/>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Money Spent so far</a:t>
            </a:r>
          </a:p>
          <a:p>
            <a:pPr rtl="0" lvl="1" indent="-381000" marL="914400">
              <a:spcBef>
                <a:spcPts val="0"/>
              </a:spcBef>
              <a:buClr>
                <a:schemeClr val="dk1"/>
              </a:buClr>
              <a:buSzPct val="80000"/>
              <a:buFont typeface="Courier New"/>
              <a:buChar char="o"/>
            </a:pPr>
            <a:r>
              <a:rPr lang="en"/>
              <a:t>Dyno - $362</a:t>
            </a:r>
          </a:p>
          <a:p>
            <a:pPr rtl="0" lvl="1" indent="-381000" marL="914400">
              <a:spcBef>
                <a:spcPts val="0"/>
              </a:spcBef>
              <a:buClr>
                <a:schemeClr val="dk1"/>
              </a:buClr>
              <a:buSzPct val="80000"/>
              <a:buFont typeface="Courier New"/>
              <a:buChar char="o"/>
            </a:pPr>
            <a:r>
              <a:rPr lang="en"/>
              <a:t>TSV - $1026.03</a:t>
            </a:r>
          </a:p>
          <a:p>
            <a:pPr rtl="0" lvl="1" indent="-381000" marL="914400">
              <a:spcBef>
                <a:spcPts val="0"/>
              </a:spcBef>
              <a:buClr>
                <a:schemeClr val="dk1"/>
              </a:buClr>
              <a:buSzPct val="80000"/>
              <a:buFont typeface="Courier New"/>
              <a:buChar char="o"/>
            </a:pPr>
            <a:r>
              <a:rPr lang="en"/>
              <a:t>SCADA - $304.26</a:t>
            </a:r>
          </a:p>
          <a:p>
            <a:pPr rtl="0" lvl="1" indent="-381000" marL="914400">
              <a:spcBef>
                <a:spcPts val="0"/>
              </a:spcBef>
              <a:buClr>
                <a:schemeClr val="dk1"/>
              </a:buClr>
              <a:buSzPct val="80000"/>
              <a:buFont typeface="Courier New"/>
              <a:buChar char="o"/>
            </a:pPr>
            <a:r>
              <a:rPr lang="en"/>
              <a:t>GLV - $10.24</a:t>
            </a:r>
          </a:p>
          <a:p>
            <a:pPr rtl="0" lvl="0" indent="0" marL="0">
              <a:spcBef>
                <a:spcPts val="0"/>
              </a:spcBef>
              <a:buNone/>
            </a:pPr>
            <a:r>
              <a:t/>
            </a:r>
            <a:endParaRPr/>
          </a:p>
          <a:p>
            <a:pPr rtl="0" lvl="0" indent="0" marL="0">
              <a:spcBef>
                <a:spcPts val="0"/>
              </a:spcBef>
              <a:buNone/>
            </a:pPr>
            <a:r>
              <a:t/>
            </a:r>
            <a:endParaRPr/>
          </a:p>
          <a:p>
            <a:pPr rtl="0" lvl="0" indent="0" marL="0">
              <a:spcBef>
                <a:spcPts val="0"/>
              </a:spcBef>
              <a:buNone/>
            </a:pPr>
            <a:r>
              <a:t/>
            </a:r>
            <a:endParaRPr/>
          </a:p>
        </p:txBody>
      </p:sp>
      <p:pic>
        <p:nvPicPr>
          <p:cNvPr id="1463" name="Shape 1463"/>
          <p:cNvPicPr preferRelativeResize="0"/>
          <p:nvPr/>
        </p:nvPicPr>
        <p:blipFill rotWithShape="1">
          <a:blip r:embed="rId3">
            <a:alphaModFix/>
          </a:blip>
          <a:srcRect t="0" b="0" r="23924" l="9911"/>
          <a:stretch/>
        </p:blipFill>
        <p:spPr>
          <a:xfrm>
            <a:off y="1426125" x="4405550"/>
            <a:ext cy="3533775" cx="3781249"/>
          </a:xfrm>
          <a:prstGeom prst="rect">
            <a:avLst/>
          </a:prstGeom>
          <a:noFill/>
          <a:ln>
            <a:noFill/>
          </a:ln>
        </p:spPr>
      </p:pic>
    </p:spTree>
  </p:cSld>
  <p:clrMapOvr>
    <a:masterClrMapping/>
  </p:clrMapOvr>
  <p:transition spd="slow">
    <p:cut/>
  </p:transition>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67" name="Shape 1467"/>
        <p:cNvGrpSpPr/>
        <p:nvPr/>
      </p:nvGrpSpPr>
      <p:grpSpPr>
        <a:xfrm>
          <a:off y="0" x="0"/>
          <a:ext cy="0" cx="0"/>
          <a:chOff y="0" x="0"/>
          <a:chExt cy="0" cx="0"/>
        </a:xfrm>
      </p:grpSpPr>
      <p:sp>
        <p:nvSpPr>
          <p:cNvPr id="1468" name="Shape 146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Budget</a:t>
            </a:r>
          </a:p>
        </p:txBody>
      </p:sp>
      <p:sp>
        <p:nvSpPr>
          <p:cNvPr id="1469" name="Shape 146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Current status of money:</a:t>
            </a:r>
          </a:p>
          <a:p>
            <a:pPr rtl="0" lvl="0">
              <a:spcBef>
                <a:spcPts val="0"/>
              </a:spcBef>
              <a:buNone/>
            </a:pPr>
            <a:r>
              <a:t/>
            </a:r>
            <a:endParaRPr/>
          </a:p>
          <a:p>
            <a:pPr rtl="0" lvl="0">
              <a:spcBef>
                <a:spcPts val="0"/>
              </a:spcBef>
              <a:buNone/>
            </a:pPr>
            <a:r>
              <a:t/>
            </a:r>
            <a:endParaRPr/>
          </a:p>
        </p:txBody>
      </p:sp>
      <p:pic>
        <p:nvPicPr>
          <p:cNvPr id="1470" name="Shape 1470"/>
          <p:cNvPicPr preferRelativeResize="0"/>
          <p:nvPr/>
        </p:nvPicPr>
        <p:blipFill>
          <a:blip r:embed="rId3">
            <a:alphaModFix/>
          </a:blip>
          <a:stretch>
            <a:fillRect/>
          </a:stretch>
        </p:blipFill>
        <p:spPr>
          <a:xfrm>
            <a:off y="2060975" x="1743000"/>
            <a:ext cy="3533775" cx="5715000"/>
          </a:xfrm>
          <a:prstGeom prst="rect">
            <a:avLst/>
          </a:prstGeom>
          <a:noFill/>
          <a:ln>
            <a:noFill/>
          </a:ln>
        </p:spPr>
      </p:pic>
    </p:spTree>
  </p:cSld>
  <p:clrMapOvr>
    <a:masterClrMapping/>
  </p:clrMapOvr>
  <p:transition spd="slow">
    <p:cut/>
  </p:transition>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74" name="Shape 1474"/>
        <p:cNvGrpSpPr/>
        <p:nvPr/>
      </p:nvGrpSpPr>
      <p:grpSpPr>
        <a:xfrm>
          <a:off y="0" x="0"/>
          <a:ext cy="0" cx="0"/>
          <a:chOff y="0" x="0"/>
          <a:chExt cy="0" cx="0"/>
        </a:xfrm>
      </p:grpSpPr>
      <p:sp>
        <p:nvSpPr>
          <p:cNvPr id="1475" name="Shape 147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 Cont.</a:t>
            </a:r>
          </a:p>
        </p:txBody>
      </p:sp>
      <p:sp>
        <p:nvSpPr>
          <p:cNvPr id="1476" name="Shape 147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AutoNum startAt="5" type="arabicPeriod"/>
            </a:pPr>
            <a:r>
              <a:rPr sz="2400" lang="en"/>
              <a:t>Tractive System Voltage (TSV)</a:t>
            </a:r>
          </a:p>
          <a:p>
            <a:pPr rtl="0" lvl="1" indent="-381000" marL="914400">
              <a:spcBef>
                <a:spcPts val="0"/>
              </a:spcBef>
              <a:buClr>
                <a:schemeClr val="dk1"/>
              </a:buClr>
              <a:buSzPct val="80000"/>
              <a:buFont typeface="Arial"/>
              <a:buAutoNum type="alphaLcPeriod"/>
            </a:pPr>
            <a:r>
              <a:rPr lang="en"/>
              <a:t>Overview</a:t>
            </a:r>
          </a:p>
          <a:p>
            <a:pPr rtl="0" lvl="1" indent="-381000" marL="914400">
              <a:spcBef>
                <a:spcPts val="0"/>
              </a:spcBef>
              <a:buClr>
                <a:schemeClr val="dk1"/>
              </a:buClr>
              <a:buSzPct val="80000"/>
              <a:buFont typeface="Arial"/>
              <a:buAutoNum type="alphaLcPeriod"/>
            </a:pPr>
            <a:r>
              <a:rPr lang="en"/>
              <a:t>Safety</a:t>
            </a:r>
          </a:p>
          <a:p>
            <a:pPr rtl="0" lvl="1" indent="-381000" marL="914400">
              <a:spcBef>
                <a:spcPts val="0"/>
              </a:spcBef>
              <a:buClr>
                <a:schemeClr val="dk1"/>
              </a:buClr>
              <a:buSzPct val="80000"/>
              <a:buFont typeface="Arial"/>
              <a:buAutoNum type="alphaLcPeriod"/>
            </a:pPr>
            <a:r>
              <a:rPr lang="en"/>
              <a:t>Mechanical</a:t>
            </a:r>
          </a:p>
          <a:p>
            <a:pPr rtl="0" lvl="1" indent="-381000" marL="914400">
              <a:spcBef>
                <a:spcPts val="0"/>
              </a:spcBef>
              <a:buClr>
                <a:schemeClr val="dk1"/>
              </a:buClr>
              <a:buSzPct val="80000"/>
              <a:buFont typeface="Arial"/>
              <a:buAutoNum type="alphaLcPeriod"/>
            </a:pPr>
            <a:r>
              <a:rPr lang="en"/>
              <a:t>PacMan System</a:t>
            </a:r>
          </a:p>
          <a:p>
            <a:pPr rtl="0" lvl="1" indent="-381000" marL="914400">
              <a:spcBef>
                <a:spcPts val="0"/>
              </a:spcBef>
              <a:buClr>
                <a:schemeClr val="dk1"/>
              </a:buClr>
              <a:buSzPct val="80000"/>
              <a:buFont typeface="Arial"/>
              <a:buAutoNum type="alphaLcPeriod"/>
            </a:pPr>
            <a:r>
              <a:rPr lang="en"/>
              <a:t>Charging</a:t>
            </a:r>
          </a:p>
          <a:p>
            <a:pPr rtl="0" lvl="1" indent="-381000" marL="914400">
              <a:spcBef>
                <a:spcPts val="0"/>
              </a:spcBef>
              <a:buClr>
                <a:schemeClr val="dk1"/>
              </a:buClr>
              <a:buSzPct val="80000"/>
              <a:buFont typeface="Arial"/>
              <a:buAutoNum type="alphaLcPeriod"/>
            </a:pPr>
            <a:r>
              <a:rPr lang="en"/>
              <a:t>AMS</a:t>
            </a:r>
          </a:p>
          <a:p>
            <a:pPr rtl="0" lvl="1" indent="-381000" marL="914400">
              <a:spcBef>
                <a:spcPts val="0"/>
              </a:spcBef>
              <a:buClr>
                <a:schemeClr val="dk1"/>
              </a:buClr>
              <a:buSzPct val="80000"/>
              <a:buFont typeface="Arial"/>
              <a:buAutoNum type="alphaLcPeriod"/>
            </a:pPr>
            <a:r>
              <a:rPr lang="en"/>
              <a:t>BoB</a:t>
            </a:r>
          </a:p>
          <a:p>
            <a:pPr rtl="0" lvl="1" indent="-381000" marL="914400">
              <a:spcBef>
                <a:spcPts val="0"/>
              </a:spcBef>
              <a:buClr>
                <a:schemeClr val="dk1"/>
              </a:buClr>
              <a:buSzPct val="80000"/>
              <a:buFont typeface="Arial"/>
              <a:buAutoNum type="alphaLcPeriod"/>
            </a:pPr>
            <a:r>
              <a:rPr lang="en"/>
              <a:t>Acceptance Testing</a:t>
            </a:r>
          </a:p>
          <a:p>
            <a:pPr rtl="0" lvl="1" indent="-381000" marL="914400">
              <a:spcBef>
                <a:spcPts val="0"/>
              </a:spcBef>
              <a:buClr>
                <a:schemeClr val="dk1"/>
              </a:buClr>
              <a:buSzPct val="80000"/>
              <a:buFont typeface="Arial"/>
              <a:buAutoNum type="alphaLcPeriod"/>
            </a:pPr>
            <a:r>
              <a:rPr lang="en"/>
              <a:t>Maintenance</a:t>
            </a:r>
          </a:p>
          <a:p>
            <a:pPr rtl="0" lvl="0">
              <a:spcBef>
                <a:spcPts val="0"/>
              </a:spcBef>
              <a:buClr>
                <a:schemeClr val="dk1"/>
              </a:buClr>
              <a:buSzPct val="45833"/>
              <a:buFont typeface="Arial"/>
              <a:buNone/>
            </a:pPr>
            <a:r>
              <a:rPr b="1" sz="2400" lang="en">
                <a:solidFill>
                  <a:srgbClr val="980000"/>
                </a:solidFill>
              </a:rPr>
              <a:t>6.  Out of Scope: LFEV-2016</a:t>
            </a:r>
          </a:p>
          <a:p>
            <a:pPr rtl="0" lvl="0">
              <a:spcBef>
                <a:spcPts val="0"/>
              </a:spcBef>
              <a:buClr>
                <a:schemeClr val="dk1"/>
              </a:buClr>
              <a:buSzPct val="45833"/>
              <a:buFont typeface="Arial"/>
              <a:buNone/>
            </a:pPr>
            <a:r>
              <a:rPr sz="2400" lang="en"/>
              <a:t>7.  Conclusion</a:t>
            </a:r>
          </a:p>
          <a:p>
            <a:pPr rtl="0" lvl="0">
              <a:spcBef>
                <a:spcPts val="0"/>
              </a:spcBef>
              <a:buClr>
                <a:schemeClr val="dk1"/>
              </a:buClr>
              <a:buFont typeface="Arial"/>
              <a:buNone/>
            </a:pPr>
            <a:r>
              <a:t/>
            </a:r>
            <a:endParaRPr sz="2400"/>
          </a:p>
          <a:p>
            <a:pPr rtl="0" lvl="0" indent="0" marL="0">
              <a:spcBef>
                <a:spcPts val="0"/>
              </a:spcBef>
              <a:buNone/>
            </a:pPr>
            <a:r>
              <a:t/>
            </a:r>
            <a:endParaRPr sz="2400"/>
          </a:p>
        </p:txBody>
      </p:sp>
    </p:spTree>
  </p:cSld>
  <p:clrMapOvr>
    <a:masterClrMapping/>
  </p:clrMapOvr>
  <p:transition spd="slow">
    <p:cut/>
  </p:transition>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80" name="Shape 1480"/>
        <p:cNvGrpSpPr/>
        <p:nvPr/>
      </p:nvGrpSpPr>
      <p:grpSpPr>
        <a:xfrm>
          <a:off y="0" x="0"/>
          <a:ext cy="0" cx="0"/>
          <a:chOff y="0" x="0"/>
          <a:chExt cy="0" cx="0"/>
        </a:xfrm>
      </p:grpSpPr>
      <p:sp>
        <p:nvSpPr>
          <p:cNvPr id="1481" name="Shape 1481"/>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sz="2400" lang="en"/>
              <a:t>Out of Scope: LFEV-2016</a:t>
            </a:r>
          </a:p>
        </p:txBody>
      </p:sp>
      <p:sp>
        <p:nvSpPr>
          <p:cNvPr id="1482" name="Shape 1482"/>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GLV</a:t>
            </a:r>
          </a:p>
          <a:p>
            <a:pPr rtl="0" lvl="0" indent="-419100" marL="914400">
              <a:spcBef>
                <a:spcPts val="0"/>
              </a:spcBef>
              <a:buClr>
                <a:schemeClr val="dk1"/>
              </a:buClr>
              <a:buSzPct val="100000"/>
              <a:buFont typeface="Arial"/>
              <a:buAutoNum type="arabicPeriod"/>
            </a:pPr>
            <a:r>
              <a:rPr lang="en"/>
              <a:t>Implement AIR failure sensors</a:t>
            </a:r>
          </a:p>
          <a:p>
            <a:pPr rtl="0" lvl="0" indent="-419100" marL="914400">
              <a:spcBef>
                <a:spcPts val="0"/>
              </a:spcBef>
              <a:buClr>
                <a:schemeClr val="dk1"/>
              </a:buClr>
              <a:buFont typeface="Arial"/>
              <a:buAutoNum type="arabicPeriod"/>
            </a:pPr>
            <a:r>
              <a:t/>
            </a:r>
            <a:endParaRPr/>
          </a:p>
        </p:txBody>
      </p:sp>
    </p:spTree>
  </p:cSld>
  <p:clrMapOvr>
    <a:masterClrMapping/>
  </p:clrMapOvr>
  <p:transition spd="slow">
    <p:cut/>
  </p:transition>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86" name="Shape 1486"/>
        <p:cNvGrpSpPr/>
        <p:nvPr/>
      </p:nvGrpSpPr>
      <p:grpSpPr>
        <a:xfrm>
          <a:off y="0" x="0"/>
          <a:ext cy="0" cx="0"/>
          <a:chOff y="0" x="0"/>
          <a:chExt cy="0" cx="0"/>
        </a:xfrm>
      </p:grpSpPr>
      <p:sp>
        <p:nvSpPr>
          <p:cNvPr id="1487" name="Shape 148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2400" lang="en"/>
              <a:t>Out of Scope: LFEV-2016 Cont.</a:t>
            </a:r>
          </a:p>
        </p:txBody>
      </p:sp>
      <p:sp>
        <p:nvSpPr>
          <p:cNvPr id="1488" name="Shape 1488"/>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TSV</a:t>
            </a:r>
          </a:p>
          <a:p>
            <a:pPr rtl="0" lvl="0" indent="-419100" marL="914400">
              <a:spcBef>
                <a:spcPts val="0"/>
              </a:spcBef>
              <a:buClr>
                <a:schemeClr val="dk1"/>
              </a:buClr>
              <a:buSzPct val="100000"/>
              <a:buFont typeface="Arial"/>
              <a:buAutoNum type="arabicPeriod"/>
            </a:pPr>
            <a:r>
              <a:rPr lang="en"/>
              <a:t>Implement AIR failure sensors</a:t>
            </a:r>
          </a:p>
          <a:p>
            <a:pPr rtl="0" lvl="0" indent="-419100" marL="914400">
              <a:spcBef>
                <a:spcPts val="0"/>
              </a:spcBef>
              <a:buClr>
                <a:schemeClr val="dk1"/>
              </a:buClr>
              <a:buSzPct val="100000"/>
              <a:buFont typeface="Arial"/>
              <a:buAutoNum type="arabicPeriod"/>
            </a:pPr>
            <a:r>
              <a:rPr lang="en"/>
              <a:t>Low voltage indicator light</a:t>
            </a:r>
          </a:p>
          <a:p>
            <a:pPr rtl="0" lvl="0" indent="-419100" marL="914400">
              <a:spcBef>
                <a:spcPts val="0"/>
              </a:spcBef>
              <a:buClr>
                <a:schemeClr val="dk1"/>
              </a:buClr>
              <a:buSzPct val="100000"/>
              <a:buFont typeface="Arial"/>
              <a:buAutoNum type="arabicPeriod"/>
            </a:pPr>
            <a:r>
              <a:rPr lang="en"/>
              <a:t>Building 4 complete packs</a:t>
            </a:r>
          </a:p>
        </p:txBody>
      </p:sp>
    </p:spTree>
  </p:cSld>
  <p:clrMapOvr>
    <a:masterClrMapping/>
  </p:clrMapOvr>
  <p:transition spd="slow">
    <p:cut/>
  </p:transition>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92" name="Shape 1492"/>
        <p:cNvGrpSpPr/>
        <p:nvPr/>
      </p:nvGrpSpPr>
      <p:grpSpPr>
        <a:xfrm>
          <a:off y="0" x="0"/>
          <a:ext cy="0" cx="0"/>
          <a:chOff y="0" x="0"/>
          <a:chExt cy="0" cx="0"/>
        </a:xfrm>
      </p:grpSpPr>
      <p:sp>
        <p:nvSpPr>
          <p:cNvPr id="1493" name="Shape 1493"/>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sz="3000" lang="en"/>
              <a:t>Roadmap</a:t>
            </a:r>
          </a:p>
        </p:txBody>
      </p:sp>
      <p:sp>
        <p:nvSpPr>
          <p:cNvPr id="1494" name="Shape 149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AutoNum startAt="6" type="arabicPeriod"/>
            </a:pPr>
            <a:r>
              <a:rPr sz="2400" lang="en"/>
              <a:t>Tractive System Voltage (TSV)</a:t>
            </a:r>
          </a:p>
          <a:p>
            <a:pPr rtl="0" lvl="1" indent="-381000" marL="914400">
              <a:spcBef>
                <a:spcPts val="0"/>
              </a:spcBef>
              <a:buClr>
                <a:schemeClr val="dk1"/>
              </a:buClr>
              <a:buSzPct val="80000"/>
              <a:buFont typeface="Arial"/>
              <a:buAutoNum type="alphaLcPeriod"/>
            </a:pPr>
            <a:r>
              <a:rPr lang="en"/>
              <a:t>Overview</a:t>
            </a:r>
          </a:p>
          <a:p>
            <a:pPr rtl="0" lvl="1" indent="-381000" marL="914400">
              <a:spcBef>
                <a:spcPts val="0"/>
              </a:spcBef>
              <a:buClr>
                <a:schemeClr val="dk1"/>
              </a:buClr>
              <a:buSzPct val="80000"/>
              <a:buFont typeface="Arial"/>
              <a:buAutoNum type="alphaLcPeriod"/>
            </a:pPr>
            <a:r>
              <a:rPr lang="en"/>
              <a:t>Safety</a:t>
            </a:r>
          </a:p>
          <a:p>
            <a:pPr rtl="0" lvl="1" indent="-381000" marL="914400">
              <a:spcBef>
                <a:spcPts val="0"/>
              </a:spcBef>
              <a:buClr>
                <a:schemeClr val="dk1"/>
              </a:buClr>
              <a:buSzPct val="80000"/>
              <a:buFont typeface="Arial"/>
              <a:buAutoNum type="alphaLcPeriod"/>
            </a:pPr>
            <a:r>
              <a:rPr lang="en"/>
              <a:t>Mechanical</a:t>
            </a:r>
          </a:p>
          <a:p>
            <a:pPr rtl="0" lvl="1" indent="-381000" marL="914400">
              <a:spcBef>
                <a:spcPts val="0"/>
              </a:spcBef>
              <a:buClr>
                <a:schemeClr val="dk1"/>
              </a:buClr>
              <a:buSzPct val="80000"/>
              <a:buFont typeface="Arial"/>
              <a:buAutoNum type="alphaLcPeriod"/>
            </a:pPr>
            <a:r>
              <a:rPr lang="en"/>
              <a:t>PacMan System</a:t>
            </a:r>
          </a:p>
          <a:p>
            <a:pPr rtl="0" lvl="1" indent="-381000" marL="914400">
              <a:spcBef>
                <a:spcPts val="0"/>
              </a:spcBef>
              <a:buClr>
                <a:schemeClr val="dk1"/>
              </a:buClr>
              <a:buSzPct val="80000"/>
              <a:buFont typeface="Arial"/>
              <a:buAutoNum type="alphaLcPeriod"/>
            </a:pPr>
            <a:r>
              <a:rPr lang="en"/>
              <a:t>Charging</a:t>
            </a:r>
          </a:p>
          <a:p>
            <a:pPr rtl="0" lvl="1" indent="-381000" marL="914400">
              <a:spcBef>
                <a:spcPts val="0"/>
              </a:spcBef>
              <a:buClr>
                <a:schemeClr val="dk1"/>
              </a:buClr>
              <a:buSzPct val="80000"/>
              <a:buFont typeface="Arial"/>
              <a:buAutoNum type="alphaLcPeriod"/>
            </a:pPr>
            <a:r>
              <a:rPr lang="en"/>
              <a:t>AMS</a:t>
            </a:r>
          </a:p>
          <a:p>
            <a:pPr rtl="0" lvl="1" indent="-381000" marL="914400">
              <a:spcBef>
                <a:spcPts val="0"/>
              </a:spcBef>
              <a:buClr>
                <a:schemeClr val="dk1"/>
              </a:buClr>
              <a:buSzPct val="80000"/>
              <a:buFont typeface="Arial"/>
              <a:buAutoNum type="alphaLcPeriod"/>
            </a:pPr>
            <a:r>
              <a:rPr lang="en"/>
              <a:t>BoB</a:t>
            </a:r>
          </a:p>
          <a:p>
            <a:pPr rtl="0" lvl="1" indent="-381000" marL="914400">
              <a:spcBef>
                <a:spcPts val="0"/>
              </a:spcBef>
              <a:buClr>
                <a:schemeClr val="dk1"/>
              </a:buClr>
              <a:buSzPct val="80000"/>
              <a:buFont typeface="Arial"/>
              <a:buAutoNum type="alphaLcPeriod"/>
            </a:pPr>
            <a:r>
              <a:rPr lang="en"/>
              <a:t>Acceptance Testing</a:t>
            </a:r>
          </a:p>
          <a:p>
            <a:pPr rtl="0" lvl="1" indent="-381000" marL="914400">
              <a:spcBef>
                <a:spcPts val="0"/>
              </a:spcBef>
              <a:buClr>
                <a:schemeClr val="dk1"/>
              </a:buClr>
              <a:buSzPct val="80000"/>
              <a:buFont typeface="Arial"/>
              <a:buAutoNum type="alphaLcPeriod"/>
            </a:pPr>
            <a:r>
              <a:rPr lang="en"/>
              <a:t>Maintenance</a:t>
            </a:r>
          </a:p>
          <a:p>
            <a:pPr rtl="0" lvl="0">
              <a:spcBef>
                <a:spcPts val="0"/>
              </a:spcBef>
              <a:buClr>
                <a:schemeClr val="dk1"/>
              </a:buClr>
              <a:buSzPct val="45833"/>
              <a:buFont typeface="Arial"/>
              <a:buNone/>
            </a:pPr>
            <a:r>
              <a:rPr sz="2400" lang="en"/>
              <a:t>6.  Out of Scope: LFEV-2016</a:t>
            </a:r>
          </a:p>
          <a:p>
            <a:pPr rtl="0" lvl="0">
              <a:spcBef>
                <a:spcPts val="0"/>
              </a:spcBef>
              <a:buClr>
                <a:schemeClr val="dk1"/>
              </a:buClr>
              <a:buSzPct val="45833"/>
              <a:buFont typeface="Arial"/>
              <a:buNone/>
            </a:pPr>
            <a:r>
              <a:rPr b="1" sz="2400" lang="en">
                <a:solidFill>
                  <a:srgbClr val="980000"/>
                </a:solidFill>
              </a:rPr>
              <a:t>7.  Conclusion</a:t>
            </a:r>
          </a:p>
          <a:p>
            <a:pPr rtl="0" lvl="0">
              <a:spcBef>
                <a:spcPts val="0"/>
              </a:spcBef>
              <a:buClr>
                <a:schemeClr val="dk1"/>
              </a:buClr>
              <a:buFont typeface="Arial"/>
              <a:buNone/>
            </a:pPr>
            <a:r>
              <a:t/>
            </a:r>
            <a:endParaRPr sz="2400"/>
          </a:p>
          <a:p>
            <a:pPr>
              <a:spcBef>
                <a:spcPts val="0"/>
              </a:spcBef>
              <a:buNone/>
            </a:pPr>
            <a:r>
              <a:t/>
            </a:r>
            <a:endParaRPr/>
          </a:p>
        </p:txBody>
      </p:sp>
    </p:spTree>
  </p:cSld>
  <p:clrMapOvr>
    <a:masterClrMapping/>
  </p:clrMapOvr>
  <p:transition spd="slow">
    <p:cut/>
  </p:transition>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98" name="Shape 1498"/>
        <p:cNvGrpSpPr/>
        <p:nvPr/>
      </p:nvGrpSpPr>
      <p:grpSpPr>
        <a:xfrm>
          <a:off y="0" x="0"/>
          <a:ext cy="0" cx="0"/>
          <a:chOff y="0" x="0"/>
          <a:chExt cy="0" cx="0"/>
        </a:xfrm>
      </p:grpSpPr>
      <p:sp>
        <p:nvSpPr>
          <p:cNvPr id="1499" name="Shape 1499"/>
          <p:cNvSpPr txBox="1"/>
          <p:nvPr>
            <p:ph type="ctrTitle"/>
          </p:nvPr>
        </p:nvSpPr>
        <p:spPr>
          <a:xfrm>
            <a:off y="2111123" x="685800"/>
            <a:ext cy="1546500" cx="7772400"/>
          </a:xfrm>
          <a:prstGeom prst="rect">
            <a:avLst/>
          </a:prstGeom>
        </p:spPr>
        <p:txBody>
          <a:bodyPr bIns="91425" rIns="91425" lIns="91425" tIns="91425" anchor="b" anchorCtr="0">
            <a:noAutofit/>
          </a:bodyPr>
          <a:lstStyle/>
          <a:p>
            <a:pPr rtl="0" lvl="0">
              <a:spcBef>
                <a:spcPts val="0"/>
              </a:spcBef>
              <a:buNone/>
            </a:pPr>
            <a:r>
              <a:rPr lang="en"/>
              <a:t>Lafayette Electric Vehicle 2015</a:t>
            </a:r>
          </a:p>
        </p:txBody>
      </p:sp>
      <p:sp>
        <p:nvSpPr>
          <p:cNvPr id="1500" name="Shape 1500"/>
          <p:cNvSpPr txBox="1"/>
          <p:nvPr>
            <p:ph idx="1" type="subTitle"/>
          </p:nvPr>
        </p:nvSpPr>
        <p:spPr>
          <a:xfrm>
            <a:off y="3786737" x="685800"/>
            <a:ext cy="1046400" cx="7772400"/>
          </a:xfrm>
          <a:prstGeom prst="rect">
            <a:avLst/>
          </a:prstGeom>
        </p:spPr>
        <p:txBody>
          <a:bodyPr bIns="91425" rIns="91425" lIns="91425" tIns="91425" anchor="t" anchorCtr="0">
            <a:noAutofit/>
          </a:bodyPr>
          <a:lstStyle/>
          <a:p>
            <a:pPr rtl="0" lvl="0">
              <a:spcBef>
                <a:spcPts val="0"/>
              </a:spcBef>
              <a:buNone/>
            </a:pPr>
            <a:r>
              <a:rPr lang="en"/>
              <a:t>ECE 492: Senior Design II</a:t>
            </a:r>
          </a:p>
          <a:p>
            <a:pPr rtl="0" lvl="0">
              <a:spcBef>
                <a:spcPts val="0"/>
              </a:spcBef>
              <a:buNone/>
            </a:pPr>
            <a:r>
              <a:rPr lang="en"/>
              <a:t>Afternoon Critical Design Review </a:t>
            </a:r>
          </a:p>
          <a:p>
            <a:pPr rtl="0" lvl="0">
              <a:spcBef>
                <a:spcPts val="0"/>
              </a:spcBef>
              <a:buNone/>
            </a:pPr>
            <a:r>
              <a:rPr lang="en"/>
              <a:t>March 11, 2015</a:t>
            </a:r>
          </a:p>
          <a:p>
            <a:pPr rtl="0" lvl="0">
              <a:spcBef>
                <a:spcPts val="0"/>
              </a:spcBef>
              <a:buNone/>
            </a:pPr>
            <a:r>
              <a:rPr lang="en"/>
              <a:t>Hugel 100</a:t>
            </a:r>
          </a:p>
        </p:txBody>
      </p:sp>
    </p:spTree>
  </p:cSld>
  <p:clrMapOvr>
    <a:masterClrMapping/>
  </p:clrMapOvr>
  <p:transition spd="slow">
    <p:cut/>
  </p:transition>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04" name="Shape 1504"/>
        <p:cNvGrpSpPr/>
        <p:nvPr/>
      </p:nvGrpSpPr>
      <p:grpSpPr>
        <a:xfrm>
          <a:off y="0" x="0"/>
          <a:ext cy="0" cx="0"/>
          <a:chOff y="0" x="0"/>
          <a:chExt cy="0" cx="0"/>
        </a:xfrm>
      </p:grpSpPr>
      <p:sp>
        <p:nvSpPr>
          <p:cNvPr id="1505" name="Shape 150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1506" name="Shape 150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10" name="Shape 1510"/>
        <p:cNvGrpSpPr/>
        <p:nvPr/>
      </p:nvGrpSpPr>
      <p:grpSpPr>
        <a:xfrm>
          <a:off y="0" x="0"/>
          <a:ext cy="0" cx="0"/>
          <a:chOff y="0" x="0"/>
          <a:chExt cy="0" cx="0"/>
        </a:xfrm>
      </p:grpSpPr>
      <p:sp>
        <p:nvSpPr>
          <p:cNvPr id="1511" name="Shape 151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1512" name="Shape 1512"/>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98002E"/>
              </a:buClr>
              <a:buSzPct val="100000"/>
              <a:buFont typeface="Arial"/>
              <a:buAutoNum startAt="8" type="arabicPeriod"/>
            </a:pPr>
            <a:r>
              <a:rPr b="1" sz="2400" lang="en">
                <a:solidFill>
                  <a:srgbClr val="98002E"/>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2" name="Shape 172"/>
        <p:cNvGrpSpPr/>
        <p:nvPr/>
      </p:nvGrpSpPr>
      <p:grpSpPr>
        <a:xfrm>
          <a:off y="0" x="0"/>
          <a:ext cy="0" cx="0"/>
          <a:chOff y="0" x="0"/>
          <a:chExt cy="0" cx="0"/>
        </a:xfrm>
      </p:grpSpPr>
      <p:pic>
        <p:nvPicPr>
          <p:cNvPr id="173" name="Shape 173"/>
          <p:cNvPicPr preferRelativeResize="0"/>
          <p:nvPr/>
        </p:nvPicPr>
        <p:blipFill rotWithShape="1">
          <a:blip r:embed="rId3">
            <a:alphaModFix/>
          </a:blip>
          <a:srcRect t="0" b="0" r="15312" l="29209"/>
          <a:stretch/>
        </p:blipFill>
        <p:spPr>
          <a:xfrm>
            <a:off y="100150" x="62825"/>
            <a:ext cy="6858000" cx="9081176"/>
          </a:xfrm>
          <a:prstGeom prst="rect">
            <a:avLst/>
          </a:prstGeom>
          <a:noFill/>
          <a:ln>
            <a:noFill/>
          </a:ln>
        </p:spPr>
      </p:pic>
    </p:spTree>
  </p:cSld>
  <p:clrMapOvr>
    <a:masterClrMapping/>
  </p:clrMapOvr>
  <p:transition spd="slow">
    <p:cut/>
  </p:transition>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16" name="Shape 1516"/>
        <p:cNvGrpSpPr/>
        <p:nvPr/>
      </p:nvGrpSpPr>
      <p:grpSpPr>
        <a:xfrm>
          <a:off y="0" x="0"/>
          <a:ext cy="0" cx="0"/>
          <a:chOff y="0" x="0"/>
          <a:chExt cy="0" cx="0"/>
        </a:xfrm>
      </p:grpSpPr>
      <p:sp>
        <p:nvSpPr>
          <p:cNvPr id="1517" name="Shape 1517"/>
          <p:cNvSpPr txBox="1"/>
          <p:nvPr>
            <p:ph type="title"/>
          </p:nvPr>
        </p:nvSpPr>
        <p:spPr>
          <a:xfrm>
            <a:off y="120732" x="457200"/>
            <a:ext cy="1019699" cx="8229600"/>
          </a:xfrm>
          <a:prstGeom prst="rect">
            <a:avLst/>
          </a:prstGeom>
        </p:spPr>
        <p:txBody>
          <a:bodyPr bIns="91425" rIns="91425" lIns="91425" tIns="91425" anchor="b" anchorCtr="0">
            <a:noAutofit/>
          </a:bodyPr>
          <a:lstStyle/>
          <a:p>
            <a:pPr rtl="0" lvl="0">
              <a:spcBef>
                <a:spcPts val="0"/>
              </a:spcBef>
              <a:buNone/>
            </a:pPr>
            <a:r>
              <a:rPr sz="3000" lang="en"/>
              <a:t>Meet the Afternoon Teams</a:t>
            </a:r>
          </a:p>
        </p:txBody>
      </p:sp>
      <p:sp>
        <p:nvSpPr>
          <p:cNvPr id="1518" name="Shape 1518"/>
          <p:cNvSpPr txBox="1"/>
          <p:nvPr>
            <p:ph idx="1" type="body"/>
          </p:nvPr>
        </p:nvSpPr>
        <p:spPr>
          <a:xfrm>
            <a:off y="1250000" x="457200"/>
            <a:ext cy="4967700" cx="8229600"/>
          </a:xfrm>
          <a:prstGeom prst="rect">
            <a:avLst/>
          </a:prstGeom>
        </p:spPr>
        <p:txBody>
          <a:bodyPr bIns="91425" rIns="91425" lIns="91425" tIns="91425" anchor="t" anchorCtr="0">
            <a:noAutofit/>
          </a:bodyPr>
          <a:lstStyle/>
          <a:p>
            <a:pPr rtl="0" lvl="0" indent="-355600" marL="457200">
              <a:spcBef>
                <a:spcPts val="0"/>
              </a:spcBef>
              <a:buClr>
                <a:schemeClr val="dk1"/>
              </a:buClr>
              <a:buSzPct val="100000"/>
              <a:buFont typeface="Arial"/>
              <a:buChar char="●"/>
            </a:pPr>
            <a:r>
              <a:rPr sz="2000" lang="en"/>
              <a:t>Vehicle Supervisory Control and Data Acquisition (VSCADA)</a:t>
            </a:r>
          </a:p>
          <a:p>
            <a:pPr rtl="0" lvl="0" indent="-355600" marL="914400">
              <a:spcBef>
                <a:spcPts val="0"/>
              </a:spcBef>
              <a:buClr>
                <a:schemeClr val="dk1"/>
              </a:buClr>
              <a:buSzPct val="100000"/>
              <a:buFont typeface="Arial"/>
              <a:buAutoNum type="arabicPeriod"/>
            </a:pPr>
            <a:r>
              <a:rPr sz="2000" lang="en"/>
              <a:t>Yiming Chen</a:t>
            </a:r>
          </a:p>
          <a:p>
            <a:pPr rtl="0" lvl="0" indent="-355600" marL="914400">
              <a:spcBef>
                <a:spcPts val="0"/>
              </a:spcBef>
              <a:buClr>
                <a:schemeClr val="dk1"/>
              </a:buClr>
              <a:buSzPct val="100000"/>
              <a:buFont typeface="Arial"/>
              <a:buAutoNum type="arabicPeriod"/>
            </a:pPr>
            <a:r>
              <a:rPr sz="2000" lang="en"/>
              <a:t>Bikram Shrestha</a:t>
            </a:r>
          </a:p>
          <a:p>
            <a:pPr rtl="0" lvl="0" indent="-355600" marL="914400">
              <a:spcBef>
                <a:spcPts val="0"/>
              </a:spcBef>
              <a:buClr>
                <a:schemeClr val="dk1"/>
              </a:buClr>
              <a:buSzPct val="100000"/>
              <a:buFont typeface="Arial"/>
              <a:buAutoNum type="arabicPeriod"/>
            </a:pPr>
            <a:r>
              <a:rPr sz="2000" lang="en"/>
              <a:t>Rameel Sethi</a:t>
            </a:r>
          </a:p>
          <a:p>
            <a:pPr rtl="0" lvl="0" indent="-355600" marL="914400">
              <a:spcBef>
                <a:spcPts val="0"/>
              </a:spcBef>
              <a:buClr>
                <a:schemeClr val="dk1"/>
              </a:buClr>
              <a:buSzPct val="100000"/>
              <a:buFont typeface="Arial"/>
              <a:buAutoNum type="arabicPeriod"/>
            </a:pPr>
            <a:r>
              <a:rPr sz="2000" lang="en"/>
              <a:t>John Gehrig</a:t>
            </a:r>
          </a:p>
          <a:p>
            <a:pPr rtl="0" lvl="0" indent="-355600" marL="914400">
              <a:spcBef>
                <a:spcPts val="0"/>
              </a:spcBef>
              <a:buClr>
                <a:schemeClr val="dk1"/>
              </a:buClr>
              <a:buSzPct val="100000"/>
              <a:buFont typeface="Arial"/>
              <a:buAutoNum type="arabicPeriod"/>
            </a:pPr>
            <a:r>
              <a:rPr sz="2000" lang="en"/>
              <a:t>Sam Cesario</a:t>
            </a:r>
          </a:p>
          <a:p>
            <a:pPr rtl="0" lvl="0" indent="-355600" marL="914400">
              <a:spcBef>
                <a:spcPts val="0"/>
              </a:spcBef>
              <a:buClr>
                <a:schemeClr val="dk1"/>
              </a:buClr>
              <a:buSzPct val="100000"/>
              <a:buFont typeface="Arial"/>
              <a:buAutoNum type="arabicPeriod"/>
            </a:pPr>
            <a:r>
              <a:rPr sz="2000" lang="en"/>
              <a:t>Adam Cornwell</a:t>
            </a:r>
          </a:p>
          <a:p>
            <a:pPr rtl="0" lvl="0" indent="-355600" marL="457200">
              <a:spcBef>
                <a:spcPts val="0"/>
              </a:spcBef>
              <a:buClr>
                <a:schemeClr val="dk1"/>
              </a:buClr>
              <a:buSzPct val="100000"/>
              <a:buFont typeface="Arial"/>
              <a:buChar char="●"/>
            </a:pPr>
            <a:r>
              <a:rPr sz="2000" lang="en"/>
              <a:t>Dynamometer (DYNO)</a:t>
            </a:r>
          </a:p>
          <a:p>
            <a:pPr rtl="0" lvl="0" indent="-355600" marL="914400">
              <a:spcBef>
                <a:spcPts val="0"/>
              </a:spcBef>
              <a:buClr>
                <a:schemeClr val="dk1"/>
              </a:buClr>
              <a:buSzPct val="100000"/>
              <a:buFont typeface="Arial"/>
              <a:buAutoNum type="arabicPeriod"/>
            </a:pPr>
            <a:r>
              <a:rPr sz="2000" lang="en"/>
              <a:t>Steve Mazich</a:t>
            </a:r>
          </a:p>
          <a:p>
            <a:pPr rtl="0" lvl="0" indent="-355600" marL="914400">
              <a:spcBef>
                <a:spcPts val="0"/>
              </a:spcBef>
              <a:buClr>
                <a:schemeClr val="dk1"/>
              </a:buClr>
              <a:buSzPct val="100000"/>
              <a:buFont typeface="Arial"/>
              <a:buAutoNum type="arabicPeriod"/>
            </a:pPr>
            <a:r>
              <a:rPr sz="2000" lang="en"/>
              <a:t>Brendan Malone</a:t>
            </a:r>
          </a:p>
          <a:p>
            <a:pPr rtl="0" lvl="0" indent="-355600" marL="914400">
              <a:spcBef>
                <a:spcPts val="0"/>
              </a:spcBef>
              <a:buClr>
                <a:schemeClr val="dk1"/>
              </a:buClr>
              <a:buSzPct val="100000"/>
              <a:buFont typeface="Arial"/>
              <a:buAutoNum type="arabicPeriod"/>
            </a:pPr>
            <a:r>
              <a:rPr sz="2000" lang="en"/>
              <a:t>John Bloore</a:t>
            </a:r>
          </a:p>
          <a:p>
            <a:pPr rtl="0" lvl="0" indent="-355600" marL="914400">
              <a:spcBef>
                <a:spcPts val="0"/>
              </a:spcBef>
              <a:buClr>
                <a:schemeClr val="dk1"/>
              </a:buClr>
              <a:buSzPct val="100000"/>
              <a:buFont typeface="Arial"/>
              <a:buAutoNum type="arabicPeriod"/>
            </a:pPr>
            <a:r>
              <a:rPr sz="2000" lang="en"/>
              <a:t>Nate Hand</a:t>
            </a:r>
          </a:p>
          <a:p>
            <a:pPr rtl="0" lvl="0" indent="-355600" marL="914400">
              <a:spcBef>
                <a:spcPts val="0"/>
              </a:spcBef>
              <a:buClr>
                <a:schemeClr val="dk1"/>
              </a:buClr>
              <a:buSzPct val="100000"/>
              <a:buFont typeface="Arial"/>
              <a:buAutoNum type="arabicPeriod"/>
            </a:pPr>
            <a:r>
              <a:rPr sz="2000" lang="en"/>
              <a:t>Alex Hytha</a:t>
            </a:r>
          </a:p>
        </p:txBody>
      </p:sp>
    </p:spTree>
  </p:cSld>
  <p:clrMapOvr>
    <a:masterClrMapping/>
  </p:clrMapOvr>
  <p:transition spd="slow">
    <p:cut/>
  </p:transition>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22" name="Shape 1522"/>
        <p:cNvGrpSpPr/>
        <p:nvPr/>
      </p:nvGrpSpPr>
      <p:grpSpPr>
        <a:xfrm>
          <a:off y="0" x="0"/>
          <a:ext cy="0" cx="0"/>
          <a:chOff y="0" x="0"/>
          <a:chExt cy="0" cx="0"/>
        </a:xfrm>
      </p:grpSpPr>
      <p:sp>
        <p:nvSpPr>
          <p:cNvPr id="1523" name="Shape 152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1524" name="Shape 152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98002E"/>
              </a:buClr>
              <a:buSzPct val="100000"/>
              <a:buFont typeface="Arial"/>
              <a:buAutoNum startAt="8" type="arabicPeriod"/>
            </a:pPr>
            <a:r>
              <a:rPr b="1" sz="2400" lang="en">
                <a:solidFill>
                  <a:srgbClr val="98002E"/>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28" name="Shape 1528"/>
        <p:cNvGrpSpPr/>
        <p:nvPr/>
      </p:nvGrpSpPr>
      <p:grpSpPr>
        <a:xfrm>
          <a:off y="0" x="0"/>
          <a:ext cy="0" cx="0"/>
          <a:chOff y="0" x="0"/>
          <a:chExt cy="0" cx="0"/>
        </a:xfrm>
      </p:grpSpPr>
      <p:sp>
        <p:nvSpPr>
          <p:cNvPr id="1529" name="Shape 152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Interface Control</a:t>
            </a:r>
          </a:p>
        </p:txBody>
      </p:sp>
      <p:sp>
        <p:nvSpPr>
          <p:cNvPr id="1530" name="Shape 1530"/>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An Interface Control Document was created to accurately and completely define all (electrical, mechanical, semantic) aspects of top-level interfaces to allow different designers to coordinate with each other successfully. </a:t>
            </a:r>
          </a:p>
          <a:p>
            <a:pPr rtl="0" lvl="0">
              <a:spcBef>
                <a:spcPts val="0"/>
              </a:spcBef>
              <a:buNone/>
            </a:pPr>
            <a:r>
              <a:t/>
            </a:r>
            <a:endParaRPr/>
          </a:p>
          <a:p>
            <a:pPr rtl="0" lvl="0">
              <a:spcBef>
                <a:spcPts val="0"/>
              </a:spcBef>
              <a:buNone/>
            </a:pPr>
            <a:r>
              <a:rPr lang="en"/>
              <a:t>Next, we will discuss these top-level interfaces.</a:t>
            </a:r>
          </a:p>
        </p:txBody>
      </p:sp>
    </p:spTree>
  </p:cSld>
  <p:clrMapOvr>
    <a:masterClrMapping/>
  </p:clrMapOvr>
  <p:transition spd="slow">
    <p:cut/>
  </p:transition>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34" name="Shape 1534"/>
        <p:cNvGrpSpPr/>
        <p:nvPr/>
      </p:nvGrpSpPr>
      <p:grpSpPr>
        <a:xfrm>
          <a:off y="0" x="0"/>
          <a:ext cy="0" cx="0"/>
          <a:chOff y="0" x="0"/>
          <a:chExt cy="0" cx="0"/>
        </a:xfrm>
      </p:grpSpPr>
      <p:sp>
        <p:nvSpPr>
          <p:cNvPr id="1535" name="Shape 1535"/>
          <p:cNvSpPr txBox="1"/>
          <p:nvPr>
            <p:ph type="title"/>
          </p:nvPr>
        </p:nvSpPr>
        <p:spPr>
          <a:xfrm>
            <a:off y="215257" x="382150"/>
            <a:ext cy="1019699" cx="8229600"/>
          </a:xfrm>
          <a:prstGeom prst="rect">
            <a:avLst/>
          </a:prstGeom>
        </p:spPr>
        <p:txBody>
          <a:bodyPr bIns="91425" rIns="91425" lIns="91425" tIns="91425" anchor="b" anchorCtr="0">
            <a:noAutofit/>
          </a:bodyPr>
          <a:lstStyle/>
          <a:p>
            <a:pPr rtl="0" lvl="0">
              <a:spcBef>
                <a:spcPts val="0"/>
              </a:spcBef>
              <a:buNone/>
            </a:pPr>
            <a:r>
              <a:rPr sz="3000" lang="en"/>
              <a:t>System Assemblies Layout - Top View</a:t>
            </a:r>
          </a:p>
        </p:txBody>
      </p:sp>
      <p:pic>
        <p:nvPicPr>
          <p:cNvPr id="1536" name="Shape 1536"/>
          <p:cNvPicPr preferRelativeResize="0"/>
          <p:nvPr/>
        </p:nvPicPr>
        <p:blipFill>
          <a:blip r:embed="rId3">
            <a:alphaModFix/>
          </a:blip>
          <a:stretch>
            <a:fillRect/>
          </a:stretch>
        </p:blipFill>
        <p:spPr>
          <a:xfrm>
            <a:off y="1114575" x="-468649"/>
            <a:ext cy="4114300" cx="9931223"/>
          </a:xfrm>
          <a:prstGeom prst="rect">
            <a:avLst/>
          </a:prstGeom>
          <a:noFill/>
          <a:ln>
            <a:noFill/>
          </a:ln>
        </p:spPr>
      </p:pic>
    </p:spTree>
  </p:cSld>
  <p:clrMapOvr>
    <a:masterClrMapping/>
  </p:clrMapOvr>
  <p:transition spd="slow">
    <p:cut/>
  </p:transition>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40" name="Shape 1540"/>
        <p:cNvGrpSpPr/>
        <p:nvPr/>
      </p:nvGrpSpPr>
      <p:grpSpPr>
        <a:xfrm>
          <a:off y="0" x="0"/>
          <a:ext cy="0" cx="0"/>
          <a:chOff y="0" x="0"/>
          <a:chExt cy="0" cx="0"/>
        </a:xfrm>
      </p:grpSpPr>
      <p:sp>
        <p:nvSpPr>
          <p:cNvPr id="1541" name="Shape 1541"/>
          <p:cNvSpPr txBox="1"/>
          <p:nvPr>
            <p:ph type="title"/>
          </p:nvPr>
        </p:nvSpPr>
        <p:spPr>
          <a:xfrm>
            <a:off y="-131767" x="457200"/>
            <a:ext cy="1019699" cx="8229600"/>
          </a:xfrm>
          <a:prstGeom prst="rect">
            <a:avLst/>
          </a:prstGeom>
        </p:spPr>
        <p:txBody>
          <a:bodyPr bIns="91425" rIns="91425" lIns="91425" tIns="91425" anchor="b" anchorCtr="0">
            <a:noAutofit/>
          </a:bodyPr>
          <a:lstStyle/>
          <a:p>
            <a:pPr rtl="0" lvl="0">
              <a:spcBef>
                <a:spcPts val="0"/>
              </a:spcBef>
              <a:buClr>
                <a:schemeClr val="dk1"/>
              </a:buClr>
              <a:buSzPct val="36666"/>
              <a:buFont typeface="Arial"/>
              <a:buNone/>
            </a:pPr>
            <a:r>
              <a:rPr sz="3000" lang="en"/>
              <a:t>Physical Interfaces Layout - Side View</a:t>
            </a:r>
          </a:p>
        </p:txBody>
      </p:sp>
      <p:pic>
        <p:nvPicPr>
          <p:cNvPr id="1542" name="Shape 1542"/>
          <p:cNvPicPr preferRelativeResize="0"/>
          <p:nvPr/>
        </p:nvPicPr>
        <p:blipFill rotWithShape="1">
          <a:blip r:embed="rId3">
            <a:alphaModFix/>
          </a:blip>
          <a:srcRect t="0" b="49083" r="0" l="0"/>
          <a:stretch/>
        </p:blipFill>
        <p:spPr>
          <a:xfrm>
            <a:off y="1189075" x="-444975"/>
            <a:ext cy="4242693" cx="9588971"/>
          </a:xfrm>
          <a:prstGeom prst="rect">
            <a:avLst/>
          </a:prstGeom>
          <a:noFill/>
          <a:ln>
            <a:noFill/>
          </a:ln>
        </p:spPr>
      </p:pic>
    </p:spTree>
  </p:cSld>
  <p:clrMapOvr>
    <a:masterClrMapping/>
  </p:clrMapOvr>
  <p:transition spd="slow">
    <p:cut/>
  </p:transition>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46" name="Shape 1546"/>
        <p:cNvGrpSpPr/>
        <p:nvPr/>
      </p:nvGrpSpPr>
      <p:grpSpPr>
        <a:xfrm>
          <a:off y="0" x="0"/>
          <a:ext cy="0" cx="0"/>
          <a:chOff y="0" x="0"/>
          <a:chExt cy="0" cx="0"/>
        </a:xfrm>
      </p:grpSpPr>
      <p:sp>
        <p:nvSpPr>
          <p:cNvPr id="1547" name="Shape 1547"/>
          <p:cNvSpPr txBox="1"/>
          <p:nvPr>
            <p:ph type="title"/>
          </p:nvPr>
        </p:nvSpPr>
        <p:spPr>
          <a:xfrm>
            <a:off y="7" x="393312"/>
            <a:ext cy="1019699" cx="8229600"/>
          </a:xfrm>
          <a:prstGeom prst="rect">
            <a:avLst/>
          </a:prstGeom>
        </p:spPr>
        <p:txBody>
          <a:bodyPr bIns="91425" rIns="91425" lIns="91425" tIns="91425" anchor="b" anchorCtr="0">
            <a:noAutofit/>
          </a:bodyPr>
          <a:lstStyle/>
          <a:p>
            <a:pPr rtl="0" lvl="0">
              <a:spcBef>
                <a:spcPts val="0"/>
              </a:spcBef>
              <a:buNone/>
            </a:pPr>
            <a:r>
              <a:rPr sz="3000" lang="en"/>
              <a:t>Physical Interfaces Layout - Top View</a:t>
            </a:r>
          </a:p>
        </p:txBody>
      </p:sp>
      <p:pic>
        <p:nvPicPr>
          <p:cNvPr id="1548" name="Shape 1548"/>
          <p:cNvPicPr preferRelativeResize="0"/>
          <p:nvPr/>
        </p:nvPicPr>
        <p:blipFill rotWithShape="1">
          <a:blip r:embed="rId3">
            <a:alphaModFix/>
          </a:blip>
          <a:srcRect t="54973" b="1831" r="0" l="0"/>
          <a:stretch/>
        </p:blipFill>
        <p:spPr>
          <a:xfrm>
            <a:off y="1310175" x="-457500"/>
            <a:ext cy="3788452" cx="9931223"/>
          </a:xfrm>
          <a:prstGeom prst="rect">
            <a:avLst/>
          </a:prstGeom>
          <a:noFill/>
          <a:ln>
            <a:noFill/>
          </a:ln>
        </p:spPr>
      </p:pic>
    </p:spTree>
  </p:cSld>
  <p:clrMapOvr>
    <a:masterClrMapping/>
  </p:clrMapOvr>
  <p:transition spd="slow">
    <p:cut/>
  </p:transition>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52" name="Shape 1552"/>
        <p:cNvGrpSpPr/>
        <p:nvPr/>
      </p:nvGrpSpPr>
      <p:grpSpPr>
        <a:xfrm>
          <a:off y="0" x="0"/>
          <a:ext cy="0" cx="0"/>
          <a:chOff y="0" x="0"/>
          <a:chExt cy="0" cx="0"/>
        </a:xfrm>
      </p:grpSpPr>
      <p:sp>
        <p:nvSpPr>
          <p:cNvPr id="1553" name="Shape 1553"/>
          <p:cNvSpPr txBox="1"/>
          <p:nvPr>
            <p:ph type="title"/>
          </p:nvPr>
        </p:nvSpPr>
        <p:spPr>
          <a:xfrm>
            <a:off y="-131767" x="457200"/>
            <a:ext cy="1019699" cx="8229600"/>
          </a:xfrm>
          <a:prstGeom prst="rect">
            <a:avLst/>
          </a:prstGeom>
        </p:spPr>
        <p:txBody>
          <a:bodyPr bIns="91425" rIns="91425" lIns="91425" tIns="91425" anchor="b" anchorCtr="0">
            <a:noAutofit/>
          </a:bodyPr>
          <a:lstStyle/>
          <a:p>
            <a:pPr rtl="0" lvl="0">
              <a:spcBef>
                <a:spcPts val="0"/>
              </a:spcBef>
              <a:buNone/>
            </a:pPr>
            <a:r>
              <a:rPr sz="3000" lang="en"/>
              <a:t>System Assemblies Layout</a:t>
            </a:r>
          </a:p>
        </p:txBody>
      </p:sp>
      <p:pic>
        <p:nvPicPr>
          <p:cNvPr id="1554" name="Shape 1554"/>
          <p:cNvPicPr preferRelativeResize="0"/>
          <p:nvPr/>
        </p:nvPicPr>
        <p:blipFill>
          <a:blip r:embed="rId3">
            <a:alphaModFix/>
          </a:blip>
          <a:stretch>
            <a:fillRect/>
          </a:stretch>
        </p:blipFill>
        <p:spPr>
          <a:xfrm>
            <a:off y="1114575" x="-468649"/>
            <a:ext cy="4114300" cx="9931223"/>
          </a:xfrm>
          <a:prstGeom prst="rect">
            <a:avLst/>
          </a:prstGeom>
          <a:noFill/>
          <a:ln>
            <a:noFill/>
          </a:ln>
        </p:spPr>
      </p:pic>
    </p:spTree>
  </p:cSld>
  <p:clrMapOvr>
    <a:masterClrMapping/>
  </p:clrMapOvr>
  <p:transition spd="slow">
    <p:cut/>
  </p:transition>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58" name="Shape 1558"/>
        <p:cNvGrpSpPr/>
        <p:nvPr/>
      </p:nvGrpSpPr>
      <p:grpSpPr>
        <a:xfrm>
          <a:off y="0" x="0"/>
          <a:ext cy="0" cx="0"/>
          <a:chOff y="0" x="0"/>
          <a:chExt cy="0" cx="0"/>
        </a:xfrm>
      </p:grpSpPr>
      <p:pic>
        <p:nvPicPr>
          <p:cNvPr id="1559" name="Shape 1559"/>
          <p:cNvPicPr preferRelativeResize="0"/>
          <p:nvPr/>
        </p:nvPicPr>
        <p:blipFill>
          <a:blip r:embed="rId3">
            <a:alphaModFix/>
          </a:blip>
          <a:stretch>
            <a:fillRect/>
          </a:stretch>
        </p:blipFill>
        <p:spPr>
          <a:xfrm>
            <a:off y="-101600" x="381008"/>
            <a:ext cy="5143500" cx="8551334"/>
          </a:xfrm>
          <a:prstGeom prst="rect">
            <a:avLst/>
          </a:prstGeom>
          <a:noFill/>
          <a:ln>
            <a:noFill/>
          </a:ln>
        </p:spPr>
      </p:pic>
    </p:spTree>
  </p:cSld>
  <p:clrMapOvr>
    <a:masterClrMapping/>
  </p:clrMapOvr>
  <p:transition spd="slow">
    <p:cut/>
  </p:transition>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3" name="Shape 1563"/>
        <p:cNvGrpSpPr/>
        <p:nvPr/>
      </p:nvGrpSpPr>
      <p:grpSpPr>
        <a:xfrm>
          <a:off y="0" x="0"/>
          <a:ext cy="0" cx="0"/>
          <a:chOff y="0" x="0"/>
          <a:chExt cy="0" cx="0"/>
        </a:xfrm>
      </p:grpSpPr>
      <p:pic>
        <p:nvPicPr>
          <p:cNvPr id="1564" name="Shape 1564"/>
          <p:cNvPicPr preferRelativeResize="0"/>
          <p:nvPr/>
        </p:nvPicPr>
        <p:blipFill>
          <a:blip r:embed="rId3">
            <a:alphaModFix/>
          </a:blip>
          <a:stretch>
            <a:fillRect/>
          </a:stretch>
        </p:blipFill>
        <p:spPr>
          <a:xfrm>
            <a:off y="195033" x="143825"/>
            <a:ext cy="4410875" cx="8698899"/>
          </a:xfrm>
          <a:prstGeom prst="rect">
            <a:avLst/>
          </a:prstGeom>
          <a:noFill/>
          <a:ln>
            <a:noFill/>
          </a:ln>
        </p:spPr>
      </p:pic>
    </p:spTree>
  </p:cSld>
  <p:clrMapOvr>
    <a:masterClrMapping/>
  </p:clrMapOvr>
  <p:transition spd="slow">
    <p:cut/>
  </p:transition>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8" name="Shape 1568"/>
        <p:cNvGrpSpPr/>
        <p:nvPr/>
      </p:nvGrpSpPr>
      <p:grpSpPr>
        <a:xfrm>
          <a:off y="0" x="0"/>
          <a:ext cy="0" cx="0"/>
          <a:chOff y="0" x="0"/>
          <a:chExt cy="0" cx="0"/>
        </a:xfrm>
      </p:grpSpPr>
      <p:pic>
        <p:nvPicPr>
          <p:cNvPr id="1569" name="Shape 1569"/>
          <p:cNvPicPr preferRelativeResize="0"/>
          <p:nvPr/>
        </p:nvPicPr>
        <p:blipFill>
          <a:blip r:embed="rId3">
            <a:alphaModFix/>
          </a:blip>
          <a:stretch>
            <a:fillRect/>
          </a:stretch>
        </p:blipFill>
        <p:spPr>
          <a:xfrm>
            <a:off y="9366" x="10582"/>
            <a:ext cy="4675948" cx="9067473"/>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7" name="Shape 177"/>
        <p:cNvGrpSpPr/>
        <p:nvPr/>
      </p:nvGrpSpPr>
      <p:grpSpPr>
        <a:xfrm>
          <a:off y="0" x="0"/>
          <a:ext cy="0" cx="0"/>
          <a:chOff y="0" x="0"/>
          <a:chExt cy="0" cx="0"/>
        </a:xfrm>
      </p:grpSpPr>
      <p:sp>
        <p:nvSpPr>
          <p:cNvPr id="178" name="Shape 178"/>
          <p:cNvSpPr txBox="1"/>
          <p:nvPr>
            <p:ph type="title"/>
          </p:nvPr>
        </p:nvSpPr>
        <p:spPr>
          <a:xfrm>
            <a:off y="-140733" x="208100"/>
            <a:ext cy="1019699" cx="8229600"/>
          </a:xfrm>
          <a:prstGeom prst="rect">
            <a:avLst/>
          </a:prstGeom>
        </p:spPr>
        <p:txBody>
          <a:bodyPr bIns="91425" rIns="91425" lIns="91425" tIns="91425" anchor="b" anchorCtr="0">
            <a:noAutofit/>
          </a:bodyPr>
          <a:lstStyle/>
          <a:p>
            <a:pPr rtl="0" lvl="0">
              <a:spcBef>
                <a:spcPts val="0"/>
              </a:spcBef>
              <a:buNone/>
            </a:pPr>
            <a:r>
              <a:rPr sz="3000" lang="en"/>
              <a:t>Vehicle Layout</a:t>
            </a:r>
          </a:p>
        </p:txBody>
      </p:sp>
      <p:pic>
        <p:nvPicPr>
          <p:cNvPr id="179" name="Shape 179"/>
          <p:cNvPicPr preferRelativeResize="0"/>
          <p:nvPr/>
        </p:nvPicPr>
        <p:blipFill>
          <a:blip r:embed="rId3">
            <a:alphaModFix/>
          </a:blip>
          <a:stretch>
            <a:fillRect/>
          </a:stretch>
        </p:blipFill>
        <p:spPr>
          <a:xfrm>
            <a:off y="601666" x="36100"/>
            <a:ext cy="5206667" cx="9144000"/>
          </a:xfrm>
          <a:prstGeom prst="rect">
            <a:avLst/>
          </a:prstGeom>
          <a:noFill/>
          <a:ln>
            <a:noFill/>
          </a:ln>
        </p:spPr>
      </p:pic>
    </p:spTree>
  </p:cSld>
  <p:clrMapOvr>
    <a:masterClrMapping/>
  </p:clrMapOvr>
  <p:transition spd="slow">
    <p:cut/>
  </p:transition>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73" name="Shape 1573"/>
        <p:cNvGrpSpPr/>
        <p:nvPr/>
      </p:nvGrpSpPr>
      <p:grpSpPr>
        <a:xfrm>
          <a:off y="0" x="0"/>
          <a:ext cy="0" cx="0"/>
          <a:chOff y="0" x="0"/>
          <a:chExt cy="0" cx="0"/>
        </a:xfrm>
      </p:grpSpPr>
      <p:pic>
        <p:nvPicPr>
          <p:cNvPr id="1574" name="Shape 1574"/>
          <p:cNvPicPr preferRelativeResize="0"/>
          <p:nvPr/>
        </p:nvPicPr>
        <p:blipFill>
          <a:blip r:embed="rId3">
            <a:alphaModFix/>
          </a:blip>
          <a:stretch>
            <a:fillRect/>
          </a:stretch>
        </p:blipFill>
        <p:spPr>
          <a:xfrm>
            <a:off y="6100" x="134475"/>
            <a:ext cy="4858450" cx="8698899"/>
          </a:xfrm>
          <a:prstGeom prst="rect">
            <a:avLst/>
          </a:prstGeom>
          <a:noFill/>
          <a:ln>
            <a:noFill/>
          </a:ln>
        </p:spPr>
      </p:pic>
    </p:spTree>
  </p:cSld>
  <p:clrMapOvr>
    <a:masterClrMapping/>
  </p:clrMapOvr>
  <p:transition spd="slow">
    <p:cut/>
  </p:transition>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78" name="Shape 1578"/>
        <p:cNvGrpSpPr/>
        <p:nvPr/>
      </p:nvGrpSpPr>
      <p:grpSpPr>
        <a:xfrm>
          <a:off y="0" x="0"/>
          <a:ext cy="0" cx="0"/>
          <a:chOff y="0" x="0"/>
          <a:chExt cy="0" cx="0"/>
        </a:xfrm>
      </p:grpSpPr>
      <p:pic>
        <p:nvPicPr>
          <p:cNvPr id="1579" name="Shape 1579"/>
          <p:cNvPicPr preferRelativeResize="0"/>
          <p:nvPr/>
        </p:nvPicPr>
        <p:blipFill>
          <a:blip r:embed="rId3">
            <a:alphaModFix/>
          </a:blip>
          <a:stretch>
            <a:fillRect/>
          </a:stretch>
        </p:blipFill>
        <p:spPr>
          <a:xfrm>
            <a:off y="574500" x="364925"/>
            <a:ext cy="4429625" cx="8698899"/>
          </a:xfrm>
          <a:prstGeom prst="rect">
            <a:avLst/>
          </a:prstGeom>
          <a:noFill/>
          <a:ln>
            <a:noFill/>
          </a:ln>
        </p:spPr>
      </p:pic>
    </p:spTree>
  </p:cSld>
  <p:clrMapOvr>
    <a:masterClrMapping/>
  </p:clrMapOvr>
  <p:transition spd="slow">
    <p:cut/>
  </p:transition>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3" name="Shape 1583"/>
        <p:cNvGrpSpPr/>
        <p:nvPr/>
      </p:nvGrpSpPr>
      <p:grpSpPr>
        <a:xfrm>
          <a:off y="0" x="0"/>
          <a:ext cy="0" cx="0"/>
          <a:chOff y="0" x="0"/>
          <a:chExt cy="0" cx="0"/>
        </a:xfrm>
      </p:grpSpPr>
      <p:pic>
        <p:nvPicPr>
          <p:cNvPr id="1584" name="Shape 1584"/>
          <p:cNvPicPr preferRelativeResize="0"/>
          <p:nvPr/>
        </p:nvPicPr>
        <p:blipFill>
          <a:blip r:embed="rId3">
            <a:alphaModFix/>
          </a:blip>
          <a:stretch>
            <a:fillRect/>
          </a:stretch>
        </p:blipFill>
        <p:spPr>
          <a:xfrm>
            <a:off y="0" x="10550"/>
            <a:ext cy="4912550" cx="9044426"/>
          </a:xfrm>
          <a:prstGeom prst="rect">
            <a:avLst/>
          </a:prstGeom>
          <a:noFill/>
          <a:ln>
            <a:noFill/>
          </a:ln>
        </p:spPr>
      </p:pic>
    </p:spTree>
  </p:cSld>
  <p:clrMapOvr>
    <a:masterClrMapping/>
  </p:clrMapOvr>
  <p:transition spd="slow">
    <p:cut/>
  </p:transition>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8" name="Shape 1588"/>
        <p:cNvGrpSpPr/>
        <p:nvPr/>
      </p:nvGrpSpPr>
      <p:grpSpPr>
        <a:xfrm>
          <a:off y="0" x="0"/>
          <a:ext cy="0" cx="0"/>
          <a:chOff y="0" x="0"/>
          <a:chExt cy="0" cx="0"/>
        </a:xfrm>
      </p:grpSpPr>
      <p:sp>
        <p:nvSpPr>
          <p:cNvPr id="1589" name="Shape 158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1590" name="Shape 1590"/>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98002E"/>
              </a:buClr>
              <a:buSzPct val="100000"/>
              <a:buFont typeface="Arial"/>
              <a:buAutoNum startAt="8" type="arabicPeriod"/>
            </a:pPr>
            <a:r>
              <a:rPr b="1" sz="2400" lang="en">
                <a:solidFill>
                  <a:srgbClr val="98002E"/>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4" name="Shape 1594"/>
        <p:cNvGrpSpPr/>
        <p:nvPr/>
      </p:nvGrpSpPr>
      <p:grpSpPr>
        <a:xfrm>
          <a:off y="0" x="0"/>
          <a:ext cy="0" cx="0"/>
          <a:chOff y="0" x="0"/>
          <a:chExt cy="0" cx="0"/>
        </a:xfrm>
      </p:grpSpPr>
      <p:sp>
        <p:nvSpPr>
          <p:cNvPr id="1595" name="Shape 159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VCI</a:t>
            </a:r>
          </a:p>
        </p:txBody>
      </p:sp>
      <p:pic>
        <p:nvPicPr>
          <p:cNvPr id="1596" name="Shape 1596"/>
          <p:cNvPicPr preferRelativeResize="0"/>
          <p:nvPr/>
        </p:nvPicPr>
        <p:blipFill rotWithShape="1">
          <a:blip r:embed="rId3">
            <a:alphaModFix/>
          </a:blip>
          <a:srcRect t="57270" b="0" r="0" l="0"/>
          <a:stretch/>
        </p:blipFill>
        <p:spPr>
          <a:xfrm>
            <a:off y="1294325" x="457200"/>
            <a:ext cy="5143025" cx="6726400"/>
          </a:xfrm>
          <a:prstGeom prst="rect">
            <a:avLst/>
          </a:prstGeom>
          <a:noFill/>
          <a:ln>
            <a:noFill/>
          </a:ln>
        </p:spPr>
      </p:pic>
    </p:spTree>
  </p:cSld>
  <p:clrMapOvr>
    <a:masterClrMapping/>
  </p:clrMapOvr>
  <p:transition spd="slow">
    <p:cut/>
  </p:transition>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0" name="Shape 1600"/>
        <p:cNvGrpSpPr/>
        <p:nvPr/>
      </p:nvGrpSpPr>
      <p:grpSpPr>
        <a:xfrm>
          <a:off y="0" x="0"/>
          <a:ext cy="0" cx="0"/>
          <a:chOff y="0" x="0"/>
          <a:chExt cy="0" cx="0"/>
        </a:xfrm>
      </p:grpSpPr>
      <p:sp>
        <p:nvSpPr>
          <p:cNvPr id="1601" name="Shape 160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Embedded Computer: VAB-820</a:t>
            </a:r>
          </a:p>
        </p:txBody>
      </p:sp>
      <p:pic>
        <p:nvPicPr>
          <p:cNvPr id="1602" name="Shape 1602"/>
          <p:cNvPicPr preferRelativeResize="0"/>
          <p:nvPr/>
        </p:nvPicPr>
        <p:blipFill rotWithShape="1">
          <a:blip r:embed="rId3">
            <a:alphaModFix/>
          </a:blip>
          <a:srcRect t="15527" b="12982" r="12157" l="10996"/>
          <a:stretch/>
        </p:blipFill>
        <p:spPr>
          <a:xfrm>
            <a:off y="3401991" x="5725775"/>
            <a:ext cy="2222136" cx="2839352"/>
          </a:xfrm>
          <a:prstGeom prst="rect">
            <a:avLst/>
          </a:prstGeom>
          <a:noFill/>
          <a:ln>
            <a:noFill/>
          </a:ln>
        </p:spPr>
      </p:pic>
      <p:pic>
        <p:nvPicPr>
          <p:cNvPr id="1603" name="Shape 1603"/>
          <p:cNvPicPr preferRelativeResize="0"/>
          <p:nvPr/>
        </p:nvPicPr>
        <p:blipFill>
          <a:blip r:embed="rId4">
            <a:alphaModFix/>
          </a:blip>
          <a:stretch>
            <a:fillRect/>
          </a:stretch>
        </p:blipFill>
        <p:spPr>
          <a:xfrm>
            <a:off y="1474275" x="5758763"/>
            <a:ext cy="1560023" cx="2773375"/>
          </a:xfrm>
          <a:prstGeom prst="rect">
            <a:avLst/>
          </a:prstGeom>
          <a:noFill/>
          <a:ln>
            <a:noFill/>
          </a:ln>
        </p:spPr>
      </p:pic>
      <p:pic>
        <p:nvPicPr>
          <p:cNvPr id="1604" name="Shape 1604"/>
          <p:cNvPicPr preferRelativeResize="0"/>
          <p:nvPr/>
        </p:nvPicPr>
        <p:blipFill rotWithShape="1">
          <a:blip r:embed="rId5">
            <a:alphaModFix/>
          </a:blip>
          <a:srcRect t="19813" b="0" r="0" l="0"/>
          <a:stretch/>
        </p:blipFill>
        <p:spPr>
          <a:xfrm>
            <a:off y="2364150" x="719250"/>
            <a:ext cy="2827851" cx="4702126"/>
          </a:xfrm>
          <a:prstGeom prst="rect">
            <a:avLst/>
          </a:prstGeom>
          <a:noFill/>
          <a:ln>
            <a:noFill/>
          </a:ln>
        </p:spPr>
      </p:pic>
    </p:spTree>
  </p:cSld>
  <p:clrMapOvr>
    <a:masterClrMapping/>
  </p:clrMapOvr>
  <p:transition spd="slow">
    <p:cut/>
  </p:transition>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8" name="Shape 1608"/>
        <p:cNvGrpSpPr/>
        <p:nvPr/>
      </p:nvGrpSpPr>
      <p:grpSpPr>
        <a:xfrm>
          <a:off y="0" x="0"/>
          <a:ext cy="0" cx="0"/>
          <a:chOff y="0" x="0"/>
          <a:chExt cy="0" cx="0"/>
        </a:xfrm>
      </p:grpSpPr>
      <p:sp>
        <p:nvSpPr>
          <p:cNvPr id="1609" name="Shape 160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VSCADA</a:t>
            </a:r>
          </a:p>
        </p:txBody>
      </p:sp>
      <p:pic>
        <p:nvPicPr>
          <p:cNvPr id="1610" name="Shape 1610"/>
          <p:cNvPicPr preferRelativeResize="0"/>
          <p:nvPr/>
        </p:nvPicPr>
        <p:blipFill rotWithShape="1">
          <a:blip r:embed="rId3">
            <a:alphaModFix/>
          </a:blip>
          <a:srcRect t="0" b="0" r="0" l="52047"/>
          <a:stretch/>
        </p:blipFill>
        <p:spPr>
          <a:xfrm>
            <a:off y="23125" x="1692100"/>
            <a:ext cy="6512398" cx="5766848"/>
          </a:xfrm>
          <a:prstGeom prst="rect">
            <a:avLst/>
          </a:prstGeom>
          <a:noFill/>
          <a:ln>
            <a:noFill/>
          </a:ln>
        </p:spPr>
      </p:pic>
    </p:spTree>
  </p:cSld>
  <p:clrMapOvr>
    <a:masterClrMapping/>
  </p:clrMapOvr>
  <p:transition spd="slow">
    <p:cut/>
  </p:transition>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4" name="Shape 1614"/>
        <p:cNvGrpSpPr/>
        <p:nvPr/>
      </p:nvGrpSpPr>
      <p:grpSpPr>
        <a:xfrm>
          <a:off y="0" x="0"/>
          <a:ext cy="0" cx="0"/>
          <a:chOff y="0" x="0"/>
          <a:chExt cy="0" cx="0"/>
        </a:xfrm>
      </p:grpSpPr>
      <p:sp>
        <p:nvSpPr>
          <p:cNvPr id="1615" name="Shape 161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1616" name="Shape 161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rgbClr val="98002E"/>
              </a:buClr>
              <a:buSzPct val="80000"/>
              <a:buFont typeface="Arial"/>
              <a:buAutoNum type="alphaLcPeriod"/>
            </a:pPr>
            <a:r>
              <a:rPr b="1" lang="en">
                <a:solidFill>
                  <a:srgbClr val="98002E"/>
                </a:solidFill>
              </a:rPr>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0" name="Shape 1620"/>
        <p:cNvGrpSpPr/>
        <p:nvPr/>
      </p:nvGrpSpPr>
      <p:grpSpPr>
        <a:xfrm>
          <a:off y="0" x="0"/>
          <a:ext cy="0" cx="0"/>
          <a:chOff y="0" x="0"/>
          <a:chExt cy="0" cx="0"/>
        </a:xfrm>
      </p:grpSpPr>
      <p:sp>
        <p:nvSpPr>
          <p:cNvPr id="1621" name="Shape 162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Logging/Daemons - Main Program</a:t>
            </a:r>
          </a:p>
        </p:txBody>
      </p:sp>
      <p:sp>
        <p:nvSpPr>
          <p:cNvPr id="1622" name="Shape 1622"/>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lnSpc>
                <a:spcPct val="150000"/>
              </a:lnSpc>
              <a:spcBef>
                <a:spcPts val="0"/>
              </a:spcBef>
              <a:buClr>
                <a:schemeClr val="dk1"/>
              </a:buClr>
              <a:buSzPct val="100000"/>
              <a:buFont typeface="Arial"/>
              <a:buChar char="●"/>
            </a:pPr>
            <a:r>
              <a:rPr sz="2400" lang="en"/>
              <a:t>VSCADA uses systemd to initially launch the main program</a:t>
            </a:r>
          </a:p>
          <a:p>
            <a:pPr rtl="0" lvl="1" indent="-381000" marL="914400">
              <a:lnSpc>
                <a:spcPct val="150000"/>
              </a:lnSpc>
              <a:spcBef>
                <a:spcPts val="0"/>
              </a:spcBef>
              <a:buClr>
                <a:schemeClr val="dk1"/>
              </a:buClr>
              <a:buSzPct val="80000"/>
              <a:buFont typeface="Courier New"/>
              <a:buChar char="o"/>
            </a:pPr>
            <a:r>
              <a:rPr lang="en"/>
              <a:t>systemd has most major linux distributions support</a:t>
            </a:r>
          </a:p>
          <a:p>
            <a:pPr rtl="0" lvl="0" indent="-381000" marL="457200">
              <a:lnSpc>
                <a:spcPct val="150000"/>
              </a:lnSpc>
              <a:spcBef>
                <a:spcPts val="0"/>
              </a:spcBef>
              <a:buClr>
                <a:schemeClr val="dk1"/>
              </a:buClr>
              <a:buSzPct val="100000"/>
              <a:buFont typeface="Arial"/>
              <a:buChar char="●"/>
            </a:pPr>
            <a:r>
              <a:rPr sz="2400" lang="en"/>
              <a:t>The main program will run in the background as the server with PID registered</a:t>
            </a:r>
          </a:p>
          <a:p>
            <a:pPr rtl="0" lvl="0" indent="-381000" marL="457200">
              <a:lnSpc>
                <a:spcPct val="150000"/>
              </a:lnSpc>
              <a:spcBef>
                <a:spcPts val="0"/>
              </a:spcBef>
              <a:buClr>
                <a:schemeClr val="dk1"/>
              </a:buClr>
              <a:buSzPct val="100000"/>
              <a:buFont typeface="Arial"/>
              <a:buChar char="●"/>
            </a:pPr>
            <a:r>
              <a:rPr sz="2400" lang="en"/>
              <a:t>The main program will start by doing system startup procedures</a:t>
            </a:r>
          </a:p>
        </p:txBody>
      </p:sp>
    </p:spTree>
  </p:cSld>
  <p:clrMapOvr>
    <a:masterClrMapping/>
  </p:clrMapOvr>
  <p:transition spd="slow">
    <p:cut/>
  </p:transition>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6" name="Shape 1626"/>
        <p:cNvGrpSpPr/>
        <p:nvPr/>
      </p:nvGrpSpPr>
      <p:grpSpPr>
        <a:xfrm>
          <a:off y="0" x="0"/>
          <a:ext cy="0" cx="0"/>
          <a:chOff y="0" x="0"/>
          <a:chExt cy="0" cx="0"/>
        </a:xfrm>
      </p:grpSpPr>
      <p:sp>
        <p:nvSpPr>
          <p:cNvPr id="1627" name="Shape 162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Logging/Daemons - Startup</a:t>
            </a:r>
          </a:p>
        </p:txBody>
      </p:sp>
      <p:sp>
        <p:nvSpPr>
          <p:cNvPr id="1628" name="Shape 1628"/>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lnSpc>
                <a:spcPct val="150000"/>
              </a:lnSpc>
              <a:spcBef>
                <a:spcPts val="0"/>
              </a:spcBef>
              <a:buClr>
                <a:schemeClr val="dk1"/>
              </a:buClr>
              <a:buSzPct val="100000"/>
              <a:buFont typeface="Arial"/>
              <a:buChar char="●"/>
            </a:pPr>
            <a:r>
              <a:rPr sz="2400" lang="en"/>
              <a:t>VSCADA uses systemd to initially launch the main program</a:t>
            </a:r>
          </a:p>
          <a:p>
            <a:pPr rtl="0" lvl="1" indent="-381000" marL="914400">
              <a:lnSpc>
                <a:spcPct val="150000"/>
              </a:lnSpc>
              <a:spcBef>
                <a:spcPts val="0"/>
              </a:spcBef>
              <a:buClr>
                <a:schemeClr val="dk1"/>
              </a:buClr>
              <a:buSzPct val="80000"/>
              <a:buFont typeface="Courier New"/>
              <a:buChar char="o"/>
            </a:pPr>
            <a:r>
              <a:rPr lang="en"/>
              <a:t>systemd has most major linux distributions support</a:t>
            </a:r>
          </a:p>
          <a:p>
            <a:pPr rtl="0" lvl="0" indent="-381000" marL="457200">
              <a:lnSpc>
                <a:spcPct val="150000"/>
              </a:lnSpc>
              <a:spcBef>
                <a:spcPts val="0"/>
              </a:spcBef>
              <a:buClr>
                <a:schemeClr val="dk1"/>
              </a:buClr>
              <a:buSzPct val="100000"/>
              <a:buFont typeface="Arial"/>
              <a:buChar char="●"/>
            </a:pPr>
            <a:r>
              <a:rPr sz="2400" lang="en"/>
              <a:t>The main program will run in the background as the server with PID registered</a:t>
            </a:r>
          </a:p>
          <a:p>
            <a:pPr rtl="0" lvl="0" indent="-381000" marL="457200">
              <a:lnSpc>
                <a:spcPct val="150000"/>
              </a:lnSpc>
              <a:spcBef>
                <a:spcPts val="0"/>
              </a:spcBef>
              <a:buClr>
                <a:schemeClr val="dk1"/>
              </a:buClr>
              <a:buSzPct val="100000"/>
              <a:buFont typeface="Arial"/>
              <a:buChar char="●"/>
            </a:pPr>
            <a:r>
              <a:rPr sz="2400" lang="en"/>
              <a:t>The main program will start by doing system startup procedures</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3" name="Shape 183"/>
        <p:cNvGrpSpPr/>
        <p:nvPr/>
      </p:nvGrpSpPr>
      <p:grpSpPr>
        <a:xfrm>
          <a:off y="0" x="0"/>
          <a:ext cy="0" cx="0"/>
          <a:chOff y="0" x="0"/>
          <a:chExt cy="0" cx="0"/>
        </a:xfrm>
      </p:grpSpPr>
      <p:sp>
        <p:nvSpPr>
          <p:cNvPr id="184" name="Shape 18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185" name="Shape 185"/>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AutoNum type="arabicPeriod"/>
            </a:pPr>
            <a:r>
              <a:rPr sz="2400" lang="en"/>
              <a:t>Meet the Morning Teams</a:t>
            </a:r>
          </a:p>
          <a:p>
            <a:pPr rtl="0" lvl="0" indent="-381000" marL="457200">
              <a:spcBef>
                <a:spcPts val="0"/>
              </a:spcBef>
              <a:buClr>
                <a:schemeClr val="dk1"/>
              </a:buClr>
              <a:buSzPct val="100000"/>
              <a:buFont typeface="Arial"/>
              <a:buAutoNum type="arabicPeriod"/>
            </a:pPr>
            <a:r>
              <a:rPr sz="2400" lang="en"/>
              <a:t>Introduction: Motivation</a:t>
            </a:r>
          </a:p>
          <a:p>
            <a:pPr rtl="0" lvl="0" indent="-381000" marL="457200">
              <a:spcBef>
                <a:spcPts val="0"/>
              </a:spcBef>
              <a:buClr>
                <a:schemeClr val="dk1"/>
              </a:buClr>
              <a:buSzPct val="100000"/>
              <a:buFont typeface="Arial"/>
              <a:buAutoNum type="arabicPeriod"/>
            </a:pPr>
            <a:r>
              <a:rPr sz="2400" lang="en"/>
              <a:t>Interface Control</a:t>
            </a:r>
          </a:p>
          <a:p>
            <a:pPr rtl="0" lvl="1" indent="-381000" marL="914400">
              <a:spcBef>
                <a:spcPts val="0"/>
              </a:spcBef>
              <a:buClr>
                <a:schemeClr val="dk1"/>
              </a:buClr>
              <a:buSzPct val="80000"/>
              <a:buFont typeface="Arial"/>
              <a:buAutoNum type="alphaLcPeriod"/>
            </a:pPr>
            <a:r>
              <a:rPr lang="en"/>
              <a:t>System Assemblies Layout/Interfaces (Car)</a:t>
            </a:r>
          </a:p>
          <a:p>
            <a:pPr rtl="0" lvl="1" indent="-381000" marL="914400">
              <a:spcBef>
                <a:spcPts val="0"/>
              </a:spcBef>
              <a:buClr>
                <a:srgbClr val="980000"/>
              </a:buClr>
              <a:buSzPct val="80000"/>
              <a:buFont typeface="Arial"/>
              <a:buAutoNum type="alphaLcPeriod"/>
            </a:pPr>
            <a:r>
              <a:rPr b="1" lang="en">
                <a:solidFill>
                  <a:srgbClr val="980000"/>
                </a:solidFill>
              </a:rPr>
              <a:t>System Assemblies Layout/Interfaces (Rack)</a:t>
            </a:r>
          </a:p>
          <a:p>
            <a:pPr rtl="0" lvl="1" indent="-381000" marL="914400">
              <a:spcBef>
                <a:spcPts val="0"/>
              </a:spcBef>
              <a:buClr>
                <a:schemeClr val="dk1"/>
              </a:buClr>
              <a:buSzPct val="80000"/>
              <a:buFont typeface="Arial"/>
              <a:buAutoNum type="alphaLcPeriod"/>
            </a:pPr>
            <a:r>
              <a:rPr lang="en"/>
              <a:t>Interconnects</a:t>
            </a:r>
          </a:p>
          <a:p>
            <a:pPr rtl="0" lvl="1" indent="-381000" marL="914400">
              <a:spcBef>
                <a:spcPts val="0"/>
              </a:spcBef>
              <a:buClr>
                <a:schemeClr val="dk1"/>
              </a:buClr>
              <a:buSzPct val="80000"/>
              <a:buFont typeface="Arial"/>
              <a:buAutoNum type="alphaLcPeriod"/>
            </a:pPr>
            <a:r>
              <a:rPr lang="en"/>
              <a:t>Panel Drawings and Hubs</a:t>
            </a:r>
          </a:p>
          <a:p>
            <a:pPr rtl="0" lvl="0" indent="-381000" marL="457200">
              <a:spcBef>
                <a:spcPts val="0"/>
              </a:spcBef>
              <a:buClr>
                <a:schemeClr val="dk1"/>
              </a:buClr>
              <a:buSzPct val="100000"/>
              <a:buFont typeface="Arial"/>
              <a:buAutoNum type="arabicPeriod"/>
            </a:pPr>
            <a:r>
              <a:rPr sz="2400" lang="en"/>
              <a:t>Grounded Low Voltage (GLV)</a:t>
            </a:r>
          </a:p>
          <a:p>
            <a:pPr rtl="0" lvl="1" indent="-381000" marL="914400">
              <a:spcBef>
                <a:spcPts val="0"/>
              </a:spcBef>
              <a:buClr>
                <a:schemeClr val="dk1"/>
              </a:buClr>
              <a:buSzPct val="80000"/>
              <a:buFont typeface="Arial"/>
              <a:buAutoNum type="alphaLcPeriod"/>
            </a:pPr>
            <a:r>
              <a:rPr lang="en"/>
              <a:t>Safety Loop</a:t>
            </a:r>
          </a:p>
          <a:p>
            <a:pPr rtl="0" lvl="1" indent="-381000" marL="914400">
              <a:spcBef>
                <a:spcPts val="0"/>
              </a:spcBef>
              <a:buClr>
                <a:schemeClr val="dk1"/>
              </a:buClr>
              <a:buSzPct val="80000"/>
              <a:buFont typeface="Arial"/>
              <a:buAutoNum type="alphaLcPeriod"/>
            </a:pPr>
            <a:r>
              <a:rPr lang="en"/>
              <a:t>GLV Power</a:t>
            </a:r>
          </a:p>
          <a:p>
            <a:pPr rtl="0" lvl="1" indent="-381000" marL="914400">
              <a:spcBef>
                <a:spcPts val="0"/>
              </a:spcBef>
              <a:buClr>
                <a:schemeClr val="dk1"/>
              </a:buClr>
              <a:buSzPct val="80000"/>
              <a:buFont typeface="Arial"/>
              <a:buAutoNum type="alphaLcPeriod"/>
            </a:pPr>
            <a:r>
              <a:rPr lang="en"/>
              <a:t>VCI</a:t>
            </a:r>
          </a:p>
          <a:p>
            <a:pPr rtl="0" lvl="1" indent="-381000" marL="914400">
              <a:spcBef>
                <a:spcPts val="0"/>
              </a:spcBef>
              <a:buClr>
                <a:schemeClr val="dk1"/>
              </a:buClr>
              <a:buSzPct val="80000"/>
              <a:buFont typeface="Arial"/>
              <a:buAutoNum type="alphaLcPeriod"/>
            </a:pPr>
            <a:r>
              <a:rPr lang="en"/>
              <a:t>TSI</a:t>
            </a:r>
          </a:p>
          <a:p>
            <a:pPr rtl="0" lvl="0" indent="0" marL="0">
              <a:spcBef>
                <a:spcPts val="0"/>
              </a:spcBef>
              <a:buNone/>
            </a:pPr>
            <a:r>
              <a:rPr sz="2400" lang="en"/>
              <a:t>5.  GLV BOM and Budget</a:t>
            </a:r>
          </a:p>
        </p:txBody>
      </p:sp>
    </p:spTree>
  </p:cSld>
  <p:clrMapOvr>
    <a:masterClrMapping/>
  </p:clrMapOvr>
  <p:transition spd="slow">
    <p:cut/>
  </p:transition>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32" name="Shape 1632"/>
        <p:cNvGrpSpPr/>
        <p:nvPr/>
      </p:nvGrpSpPr>
      <p:grpSpPr>
        <a:xfrm>
          <a:off y="0" x="0"/>
          <a:ext cy="0" cx="0"/>
          <a:chOff y="0" x="0"/>
          <a:chExt cy="0" cx="0"/>
        </a:xfrm>
      </p:grpSpPr>
      <p:sp>
        <p:nvSpPr>
          <p:cNvPr id="1633" name="Shape 163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System Startup</a:t>
            </a:r>
          </a:p>
        </p:txBody>
      </p:sp>
      <p:pic>
        <p:nvPicPr>
          <p:cNvPr id="1634" name="Shape 1634"/>
          <p:cNvPicPr preferRelativeResize="0"/>
          <p:nvPr/>
        </p:nvPicPr>
        <p:blipFill rotWithShape="1">
          <a:blip r:embed="rId3">
            <a:alphaModFix/>
          </a:blip>
          <a:srcRect t="0" b="48453" r="21203" l="0"/>
          <a:stretch/>
        </p:blipFill>
        <p:spPr>
          <a:xfrm>
            <a:off y="1294225" x="1167400"/>
            <a:ext cy="5205002" cx="6150176"/>
          </a:xfrm>
          <a:prstGeom prst="rect">
            <a:avLst/>
          </a:prstGeom>
          <a:noFill/>
          <a:ln>
            <a:noFill/>
          </a:ln>
        </p:spPr>
      </p:pic>
    </p:spTree>
  </p:cSld>
  <p:clrMapOvr>
    <a:masterClrMapping/>
  </p:clrMapOvr>
  <p:transition spd="slow">
    <p:cut/>
  </p:transition>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38" name="Shape 1638"/>
        <p:cNvGrpSpPr/>
        <p:nvPr/>
      </p:nvGrpSpPr>
      <p:grpSpPr>
        <a:xfrm>
          <a:off y="0" x="0"/>
          <a:ext cy="0" cx="0"/>
          <a:chOff y="0" x="0"/>
          <a:chExt cy="0" cx="0"/>
        </a:xfrm>
      </p:grpSpPr>
      <p:sp>
        <p:nvSpPr>
          <p:cNvPr id="1639" name="Shape 163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System States and Exceptions</a:t>
            </a:r>
          </a:p>
        </p:txBody>
      </p:sp>
      <p:sp>
        <p:nvSpPr>
          <p:cNvPr id="1640" name="Shape 1640"/>
          <p:cNvSpPr txBox="1"/>
          <p:nvPr/>
        </p:nvSpPr>
        <p:spPr>
          <a:xfrm>
            <a:off y="1806175" x="5149400"/>
            <a:ext cy="3943799" cx="3535200"/>
          </a:xfrm>
          <a:prstGeom prst="rect">
            <a:avLst/>
          </a:prstGeom>
          <a:noFill/>
          <a:ln>
            <a:noFill/>
          </a:ln>
        </p:spPr>
        <p:txBody>
          <a:bodyPr bIns="91425" rIns="91425" lIns="91425" tIns="91425" anchor="t" anchorCtr="0">
            <a:noAutofit/>
          </a:bodyPr>
          <a:lstStyle/>
          <a:p>
            <a:pPr rtl="0" lvl="0">
              <a:lnSpc>
                <a:spcPct val="115000"/>
              </a:lnSpc>
              <a:spcBef>
                <a:spcPts val="0"/>
              </a:spcBef>
              <a:buNone/>
            </a:pPr>
            <a:r>
              <a:rPr b="1" lang="en">
                <a:solidFill>
                  <a:schemeClr val="dk1"/>
                </a:solidFill>
              </a:rPr>
              <a:t>Startup Stage</a:t>
            </a:r>
          </a:p>
          <a:p>
            <a:pPr rtl="0" lvl="0" indent="-317500" marL="457200">
              <a:lnSpc>
                <a:spcPct val="115000"/>
              </a:lnSpc>
              <a:spcBef>
                <a:spcPts val="0"/>
              </a:spcBef>
              <a:buClr>
                <a:schemeClr val="dk1"/>
              </a:buClr>
              <a:buSzPct val="100000"/>
              <a:buFont typeface="Arial"/>
              <a:buChar char="●"/>
            </a:pPr>
            <a:r>
              <a:rPr b="1" lang="en">
                <a:solidFill>
                  <a:schemeClr val="dk1"/>
                </a:solidFill>
              </a:rPr>
              <a:t>When system boots up and will goto one of the following stages</a:t>
            </a:r>
          </a:p>
          <a:p>
            <a:pPr rtl="0" lvl="0">
              <a:lnSpc>
                <a:spcPct val="115000"/>
              </a:lnSpc>
              <a:spcBef>
                <a:spcPts val="0"/>
              </a:spcBef>
              <a:buNone/>
            </a:pPr>
            <a:r>
              <a:rPr b="1" lang="en">
                <a:solidFill>
                  <a:schemeClr val="dk1"/>
                </a:solidFill>
              </a:rPr>
              <a:t>Good to Go Stage</a:t>
            </a:r>
          </a:p>
          <a:p>
            <a:pPr rtl="0" lvl="0" indent="-317500" marL="457200">
              <a:lnSpc>
                <a:spcPct val="115000"/>
              </a:lnSpc>
              <a:spcBef>
                <a:spcPts val="0"/>
              </a:spcBef>
              <a:buClr>
                <a:schemeClr val="dk1"/>
              </a:buClr>
              <a:buSzPct val="100000"/>
              <a:buFont typeface="Arial"/>
              <a:buChar char="●"/>
            </a:pPr>
            <a:r>
              <a:rPr b="1" lang="en">
                <a:solidFill>
                  <a:schemeClr val="dk1"/>
                </a:solidFill>
              </a:rPr>
              <a:t>No error or warning and is ready to be driven</a:t>
            </a:r>
          </a:p>
          <a:p>
            <a:pPr rtl="0" lvl="0">
              <a:lnSpc>
                <a:spcPct val="115000"/>
              </a:lnSpc>
              <a:spcBef>
                <a:spcPts val="0"/>
              </a:spcBef>
              <a:buNone/>
            </a:pPr>
            <a:r>
              <a:rPr b="1" lang="en">
                <a:solidFill>
                  <a:schemeClr val="dk1"/>
                </a:solidFill>
              </a:rPr>
              <a:t>Driving Stage</a:t>
            </a:r>
          </a:p>
          <a:p>
            <a:pPr rtl="0" lvl="0" indent="-317500" marL="457200">
              <a:lnSpc>
                <a:spcPct val="115000"/>
              </a:lnSpc>
              <a:spcBef>
                <a:spcPts val="0"/>
              </a:spcBef>
              <a:buClr>
                <a:schemeClr val="dk1"/>
              </a:buClr>
              <a:buSzPct val="100000"/>
              <a:buFont typeface="Arial"/>
              <a:buChar char="●"/>
            </a:pPr>
            <a:r>
              <a:rPr b="1" lang="en">
                <a:solidFill>
                  <a:schemeClr val="dk1"/>
                </a:solidFill>
              </a:rPr>
              <a:t>The car is drving</a:t>
            </a:r>
          </a:p>
          <a:p>
            <a:pPr rtl="0" lvl="0">
              <a:lnSpc>
                <a:spcPct val="115000"/>
              </a:lnSpc>
              <a:spcBef>
                <a:spcPts val="0"/>
              </a:spcBef>
              <a:buNone/>
            </a:pPr>
            <a:r>
              <a:rPr b="1" lang="en">
                <a:solidFill>
                  <a:schemeClr val="dk1"/>
                </a:solidFill>
              </a:rPr>
              <a:t>Vehicle Boot Up Error Stage</a:t>
            </a:r>
          </a:p>
          <a:p>
            <a:pPr rtl="0" lvl="0" indent="-317500" marL="457200">
              <a:lnSpc>
                <a:spcPct val="115000"/>
              </a:lnSpc>
              <a:spcBef>
                <a:spcPts val="0"/>
              </a:spcBef>
              <a:buClr>
                <a:schemeClr val="dk1"/>
              </a:buClr>
              <a:buSzPct val="100000"/>
              <a:buFont typeface="Arial"/>
              <a:buChar char="●"/>
            </a:pPr>
            <a:r>
              <a:rPr b="1" lang="en">
                <a:solidFill>
                  <a:schemeClr val="dk1"/>
                </a:solidFill>
              </a:rPr>
              <a:t>VSCADA is functional but other subsystems are not</a:t>
            </a:r>
          </a:p>
          <a:p>
            <a:pPr rtl="0" lvl="0">
              <a:lnSpc>
                <a:spcPct val="115000"/>
              </a:lnSpc>
              <a:spcBef>
                <a:spcPts val="0"/>
              </a:spcBef>
              <a:buNone/>
            </a:pPr>
            <a:r>
              <a:rPr b="1" lang="en">
                <a:solidFill>
                  <a:schemeClr val="dk1"/>
                </a:solidFill>
              </a:rPr>
              <a:t>VSCADA Boot Up Error Stage</a:t>
            </a:r>
          </a:p>
          <a:p>
            <a:pPr rtl="0" lvl="0" indent="-317500" marL="457200">
              <a:lnSpc>
                <a:spcPct val="115000"/>
              </a:lnSpc>
              <a:spcBef>
                <a:spcPts val="0"/>
              </a:spcBef>
              <a:buClr>
                <a:schemeClr val="dk1"/>
              </a:buClr>
              <a:buSzPct val="100000"/>
              <a:buFont typeface="Arial"/>
              <a:buChar char="●"/>
            </a:pPr>
            <a:r>
              <a:rPr b="1" lang="en">
                <a:solidFill>
                  <a:schemeClr val="dk1"/>
                </a:solidFill>
              </a:rPr>
              <a:t>VSCADA is not functional</a:t>
            </a:r>
          </a:p>
          <a:p>
            <a:pPr rtl="0" lvl="0">
              <a:lnSpc>
                <a:spcPct val="115000"/>
              </a:lnSpc>
              <a:spcBef>
                <a:spcPts val="0"/>
              </a:spcBef>
              <a:buNone/>
            </a:pPr>
            <a:r>
              <a:rPr b="1" lang="en">
                <a:solidFill>
                  <a:schemeClr val="dk1"/>
                </a:solidFill>
              </a:rPr>
              <a:t>Failed Stage</a:t>
            </a:r>
          </a:p>
          <a:p>
            <a:pPr rtl="0" lvl="0" indent="-317500" marL="457200">
              <a:lnSpc>
                <a:spcPct val="115000"/>
              </a:lnSpc>
              <a:spcBef>
                <a:spcPts val="0"/>
              </a:spcBef>
              <a:buClr>
                <a:schemeClr val="dk1"/>
              </a:buClr>
              <a:buSzPct val="100000"/>
              <a:buFont typeface="Arial"/>
              <a:buChar char="●"/>
            </a:pPr>
            <a:r>
              <a:rPr b="1" lang="en">
                <a:solidFill>
                  <a:schemeClr val="dk1"/>
                </a:solidFill>
              </a:rPr>
              <a:t>VSCADA failed to boot up</a:t>
            </a:r>
          </a:p>
        </p:txBody>
      </p:sp>
      <p:pic>
        <p:nvPicPr>
          <p:cNvPr id="1641" name="Shape 1641"/>
          <p:cNvPicPr preferRelativeResize="0"/>
          <p:nvPr/>
        </p:nvPicPr>
        <p:blipFill rotWithShape="1">
          <a:blip r:embed="rId3">
            <a:alphaModFix/>
          </a:blip>
          <a:srcRect t="4005" b="67687" r="8096" l="29046"/>
          <a:stretch/>
        </p:blipFill>
        <p:spPr>
          <a:xfrm>
            <a:off y="1584750" x="457200"/>
            <a:ext cy="2507402" cx="4303626"/>
          </a:xfrm>
          <a:prstGeom prst="rect">
            <a:avLst/>
          </a:prstGeom>
          <a:noFill/>
          <a:ln>
            <a:noFill/>
          </a:ln>
        </p:spPr>
      </p:pic>
      <p:sp>
        <p:nvSpPr>
          <p:cNvPr id="1642" name="Shape 1642"/>
          <p:cNvSpPr txBox="1"/>
          <p:nvPr/>
        </p:nvSpPr>
        <p:spPr>
          <a:xfrm>
            <a:off y="3605575" x="1502775"/>
            <a:ext cy="345000" cx="2875200"/>
          </a:xfrm>
          <a:prstGeom prst="rect">
            <a:avLst/>
          </a:prstGeom>
          <a:noFill/>
          <a:ln>
            <a:noFill/>
          </a:ln>
        </p:spPr>
        <p:txBody>
          <a:bodyPr bIns="91425" rIns="91425" lIns="91425" tIns="91425" anchor="t" anchorCtr="0">
            <a:noAutofit/>
          </a:bodyPr>
          <a:lstStyle/>
          <a:p>
            <a:pPr rtl="0" lvl="0" indent="-317500" marL="457200">
              <a:spcBef>
                <a:spcPts val="0"/>
              </a:spcBef>
              <a:buClr>
                <a:srgbClr val="000000"/>
              </a:buClr>
              <a:buSzPct val="100000"/>
              <a:buFont typeface="Arial"/>
              <a:buChar char="★"/>
            </a:pPr>
            <a:r>
              <a:rPr lang="en"/>
              <a:t>You are not allowed to drive if in these error stages</a:t>
            </a:r>
          </a:p>
        </p:txBody>
      </p:sp>
    </p:spTree>
  </p:cSld>
  <p:clrMapOvr>
    <a:masterClrMapping/>
  </p:clrMapOvr>
  <p:transition spd="slow">
    <p:cut/>
  </p:transition>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46" name="Shape 1646"/>
        <p:cNvGrpSpPr/>
        <p:nvPr/>
      </p:nvGrpSpPr>
      <p:grpSpPr>
        <a:xfrm>
          <a:off y="0" x="0"/>
          <a:ext cy="0" cx="0"/>
          <a:chOff y="0" x="0"/>
          <a:chExt cy="0" cx="0"/>
        </a:xfrm>
      </p:grpSpPr>
      <p:sp>
        <p:nvSpPr>
          <p:cNvPr id="1647" name="Shape 164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System States and Exceptions</a:t>
            </a:r>
          </a:p>
        </p:txBody>
      </p:sp>
      <p:sp>
        <p:nvSpPr>
          <p:cNvPr id="1648" name="Shape 1648"/>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lnSpc>
                <a:spcPct val="135000"/>
              </a:lnSpc>
              <a:spcBef>
                <a:spcPts val="0"/>
              </a:spcBef>
              <a:buNone/>
            </a:pPr>
            <a:r>
              <a:rPr b="1" sz="1200" lang="en"/>
              <a:t>System Errors:</a:t>
            </a:r>
          </a:p>
          <a:p>
            <a:pPr rtl="0" lvl="0">
              <a:lnSpc>
                <a:spcPct val="135000"/>
              </a:lnSpc>
              <a:spcBef>
                <a:spcPts val="0"/>
              </a:spcBef>
              <a:buNone/>
            </a:pPr>
            <a:r>
              <a:rPr b="1" sz="1200" lang="en"/>
              <a:t>Snytax error</a:t>
            </a:r>
          </a:p>
          <a:p>
            <a:pPr rtl="0" lvl="0" indent="-304800" marL="457200">
              <a:lnSpc>
                <a:spcPct val="135000"/>
              </a:lnSpc>
              <a:spcBef>
                <a:spcPts val="0"/>
              </a:spcBef>
              <a:buClr>
                <a:schemeClr val="dk1"/>
              </a:buClr>
              <a:buSzPct val="100000"/>
              <a:buFont typeface="Arial"/>
              <a:buChar char="➔"/>
            </a:pPr>
            <a:r>
              <a:rPr b="1" sz="1200" lang="en"/>
              <a:t>Failed Stage</a:t>
            </a:r>
          </a:p>
          <a:p>
            <a:pPr rtl="0" lvl="0">
              <a:lnSpc>
                <a:spcPct val="135000"/>
              </a:lnSpc>
              <a:spcBef>
                <a:spcPts val="0"/>
              </a:spcBef>
              <a:buNone/>
            </a:pPr>
            <a:r>
              <a:rPr b="1" sz="1200" lang="en"/>
              <a:t>VehicleStartupConfigLoadException</a:t>
            </a:r>
          </a:p>
          <a:p>
            <a:pPr rtl="0" lvl="0" indent="-304800" marL="457200">
              <a:lnSpc>
                <a:spcPct val="135000"/>
              </a:lnSpc>
              <a:spcBef>
                <a:spcPts val="0"/>
              </a:spcBef>
              <a:buClr>
                <a:schemeClr val="dk1"/>
              </a:buClr>
              <a:buSzPct val="100000"/>
              <a:buFont typeface="Arial"/>
              <a:buChar char="➔"/>
            </a:pPr>
            <a:r>
              <a:rPr b="1" sz="1200" lang="en"/>
              <a:t>Other Boot Up Error Stage</a:t>
            </a:r>
          </a:p>
          <a:p>
            <a:pPr rtl="0" lvl="0">
              <a:lnSpc>
                <a:spcPct val="135000"/>
              </a:lnSpc>
              <a:spcBef>
                <a:spcPts val="0"/>
              </a:spcBef>
              <a:buClr>
                <a:schemeClr val="dk1"/>
              </a:buClr>
              <a:buSzPct val="91666"/>
              <a:buFont typeface="Arial"/>
              <a:buNone/>
            </a:pPr>
            <a:r>
              <a:rPr b="1" sz="1200" lang="en"/>
              <a:t>DatabaseLoadException</a:t>
            </a:r>
          </a:p>
          <a:p>
            <a:pPr rtl="0" lvl="0" indent="-304800" marL="457200">
              <a:lnSpc>
                <a:spcPct val="135000"/>
              </a:lnSpc>
              <a:spcBef>
                <a:spcPts val="0"/>
              </a:spcBef>
              <a:buClr>
                <a:schemeClr val="dk1"/>
              </a:buClr>
              <a:buSzPct val="100000"/>
              <a:buFont typeface="Arial"/>
              <a:buChar char="➔"/>
            </a:pPr>
            <a:r>
              <a:rPr b="1" sz="1200" lang="en"/>
              <a:t>VSCADA Boot Up Error Stage</a:t>
            </a:r>
          </a:p>
          <a:p>
            <a:pPr rtl="0" lvl="0">
              <a:lnSpc>
                <a:spcPct val="135000"/>
              </a:lnSpc>
              <a:spcBef>
                <a:spcPts val="0"/>
              </a:spcBef>
              <a:buClr>
                <a:schemeClr val="dk1"/>
              </a:buClr>
              <a:buSzPct val="91666"/>
              <a:buFont typeface="Arial"/>
              <a:buNone/>
            </a:pPr>
            <a:r>
              <a:rPr b="1" sz="1200" lang="en"/>
              <a:t>RRDFileNotFoundException</a:t>
            </a:r>
          </a:p>
          <a:p>
            <a:pPr rtl="0" lvl="0" indent="-304800" marL="457200">
              <a:lnSpc>
                <a:spcPct val="135000"/>
              </a:lnSpc>
              <a:spcBef>
                <a:spcPts val="0"/>
              </a:spcBef>
              <a:buClr>
                <a:schemeClr val="dk1"/>
              </a:buClr>
              <a:buSzPct val="100000"/>
              <a:buFont typeface="Arial"/>
              <a:buChar char="➔"/>
            </a:pPr>
            <a:r>
              <a:rPr b="1" sz="1200" lang="en"/>
              <a:t>VSCADA Boot Up Error Stage</a:t>
            </a:r>
          </a:p>
          <a:p>
            <a:pPr rtl="0" lvl="0">
              <a:lnSpc>
                <a:spcPct val="135000"/>
              </a:lnSpc>
              <a:spcBef>
                <a:spcPts val="0"/>
              </a:spcBef>
              <a:buNone/>
            </a:pPr>
            <a:r>
              <a:rPr b="1" sz="1200" lang="en"/>
              <a:t>VehicleStartupTimeoutException</a:t>
            </a:r>
          </a:p>
          <a:p>
            <a:pPr rtl="0" lvl="0" indent="-304800" marL="457200">
              <a:lnSpc>
                <a:spcPct val="135000"/>
              </a:lnSpc>
              <a:spcBef>
                <a:spcPts val="0"/>
              </a:spcBef>
              <a:buClr>
                <a:schemeClr val="dk1"/>
              </a:buClr>
              <a:buSzPct val="100000"/>
              <a:buFont typeface="Arial"/>
              <a:buChar char="➔"/>
            </a:pPr>
            <a:r>
              <a:rPr b="1" sz="1200" lang="en"/>
              <a:t>Other Boot Up Error Stage</a:t>
            </a:r>
          </a:p>
          <a:p>
            <a:pPr rtl="0" lvl="0">
              <a:lnSpc>
                <a:spcPct val="135000"/>
              </a:lnSpc>
              <a:spcBef>
                <a:spcPts val="0"/>
              </a:spcBef>
              <a:buClr>
                <a:schemeClr val="dk1"/>
              </a:buClr>
              <a:buSzPct val="91666"/>
              <a:buFont typeface="Arial"/>
              <a:buNone/>
            </a:pPr>
            <a:r>
              <a:rPr b="1" sz="1200" lang="en"/>
              <a:t>SensorCheckingTimeoutException</a:t>
            </a:r>
          </a:p>
          <a:p>
            <a:pPr rtl="0" lvl="0" indent="-304800" marL="457200">
              <a:lnSpc>
                <a:spcPct val="135000"/>
              </a:lnSpc>
              <a:spcBef>
                <a:spcPts val="0"/>
              </a:spcBef>
              <a:buClr>
                <a:schemeClr val="dk1"/>
              </a:buClr>
              <a:buSzPct val="100000"/>
              <a:buFont typeface="Arial"/>
              <a:buChar char="➔"/>
            </a:pPr>
            <a:r>
              <a:rPr b="1" sz="1200" lang="en"/>
              <a:t>Other Boot Up Error Stage</a:t>
            </a:r>
          </a:p>
          <a:p>
            <a:pPr rtl="0" lvl="0">
              <a:lnSpc>
                <a:spcPct val="135000"/>
              </a:lnSpc>
              <a:spcBef>
                <a:spcPts val="0"/>
              </a:spcBef>
              <a:buClr>
                <a:schemeClr val="dk1"/>
              </a:buClr>
              <a:buSzPct val="91666"/>
              <a:buFont typeface="Arial"/>
              <a:buNone/>
            </a:pPr>
            <a:r>
              <a:rPr b="1" sz="1200" lang="en"/>
              <a:t>SystemFailureError</a:t>
            </a:r>
          </a:p>
          <a:p>
            <a:pPr rtl="0" lvl="0" indent="-304800" marL="457200">
              <a:lnSpc>
                <a:spcPct val="135000"/>
              </a:lnSpc>
              <a:spcBef>
                <a:spcPts val="0"/>
              </a:spcBef>
              <a:buClr>
                <a:schemeClr val="dk1"/>
              </a:buClr>
              <a:buSzPct val="100000"/>
              <a:buFont typeface="Arial"/>
              <a:buChar char="➔"/>
            </a:pPr>
            <a:r>
              <a:rPr b="1" sz="1200" lang="en"/>
              <a:t>Failed Stage</a:t>
            </a:r>
          </a:p>
          <a:p>
            <a:pPr rtl="0" lvl="0">
              <a:lnSpc>
                <a:spcPct val="135000"/>
              </a:lnSpc>
              <a:spcBef>
                <a:spcPts val="0"/>
              </a:spcBef>
              <a:buClr>
                <a:schemeClr val="dk1"/>
              </a:buClr>
              <a:buSzPct val="91666"/>
              <a:buFont typeface="Arial"/>
              <a:buNone/>
            </a:pPr>
            <a:r>
              <a:rPr b="1" sz="1200" lang="en"/>
              <a:t>OtherCommunicationException</a:t>
            </a:r>
          </a:p>
          <a:p>
            <a:pPr rtl="0" lvl="0" indent="-304800" marL="457200">
              <a:lnSpc>
                <a:spcPct val="135000"/>
              </a:lnSpc>
              <a:spcBef>
                <a:spcPts val="0"/>
              </a:spcBef>
              <a:buClr>
                <a:schemeClr val="dk1"/>
              </a:buClr>
              <a:buSzPct val="100000"/>
              <a:buFont typeface="Arial"/>
              <a:buChar char="➔"/>
            </a:pPr>
            <a:r>
              <a:rPr b="1" sz="1200" lang="en"/>
              <a:t>Vehicle Boot Up Error Stage</a:t>
            </a:r>
          </a:p>
          <a:p>
            <a:pPr rtl="0" lvl="0">
              <a:lnSpc>
                <a:spcPct val="135000"/>
              </a:lnSpc>
              <a:spcBef>
                <a:spcPts val="0"/>
              </a:spcBef>
              <a:buClr>
                <a:schemeClr val="dk1"/>
              </a:buClr>
              <a:buSzPct val="91666"/>
              <a:buFont typeface="Arial"/>
              <a:buNone/>
            </a:pPr>
            <a:r>
              <a:rPr b="1" sz="1200" lang="en"/>
              <a:t>OtherSystemException</a:t>
            </a:r>
          </a:p>
          <a:p>
            <a:pPr rtl="0" lvl="0" indent="-304800" marL="457200">
              <a:lnSpc>
                <a:spcPct val="135000"/>
              </a:lnSpc>
              <a:spcBef>
                <a:spcPts val="0"/>
              </a:spcBef>
              <a:buClr>
                <a:schemeClr val="dk1"/>
              </a:buClr>
              <a:buSzPct val="100000"/>
              <a:buFont typeface="Arial"/>
              <a:buChar char="➔"/>
            </a:pPr>
            <a:r>
              <a:rPr b="1" sz="1200" lang="en"/>
              <a:t>VSCADA Boot Up Error Stage</a:t>
            </a:r>
          </a:p>
        </p:txBody>
      </p:sp>
      <p:sp>
        <p:nvSpPr>
          <p:cNvPr id="1649" name="Shape 1649"/>
          <p:cNvSpPr txBox="1"/>
          <p:nvPr/>
        </p:nvSpPr>
        <p:spPr>
          <a:xfrm>
            <a:off y="1294225" x="4194925"/>
            <a:ext cy="4406999" cx="4253699"/>
          </a:xfrm>
          <a:prstGeom prst="rect">
            <a:avLst/>
          </a:prstGeom>
          <a:noFill/>
          <a:ln>
            <a:noFill/>
          </a:ln>
        </p:spPr>
        <p:txBody>
          <a:bodyPr bIns="91425" rIns="91425" lIns="91425" tIns="91425" anchor="t" anchorCtr="0">
            <a:noAutofit/>
          </a:bodyPr>
          <a:lstStyle/>
          <a:p>
            <a:pPr rtl="0" lvl="0">
              <a:lnSpc>
                <a:spcPct val="135000"/>
              </a:lnSpc>
              <a:spcBef>
                <a:spcPts val="0"/>
              </a:spcBef>
              <a:buClr>
                <a:schemeClr val="dk1"/>
              </a:buClr>
              <a:buSzPct val="91666"/>
              <a:buFont typeface="Arial"/>
              <a:buNone/>
            </a:pPr>
            <a:r>
              <a:rPr b="1" sz="1200" lang="en">
                <a:solidFill>
                  <a:schemeClr val="dk1"/>
                </a:solidFill>
              </a:rPr>
              <a:t>Sensor Errors:</a:t>
            </a:r>
          </a:p>
          <a:p>
            <a:pPr rtl="0" lvl="0">
              <a:lnSpc>
                <a:spcPct val="135000"/>
              </a:lnSpc>
              <a:spcBef>
                <a:spcPts val="0"/>
              </a:spcBef>
              <a:buClr>
                <a:schemeClr val="dk1"/>
              </a:buClr>
              <a:buSzPct val="91666"/>
              <a:buFont typeface="Arial"/>
              <a:buNone/>
            </a:pPr>
            <a:r>
              <a:rPr b="1" sz="1200" lang="en">
                <a:solidFill>
                  <a:schemeClr val="dk1"/>
                </a:solidFill>
              </a:rPr>
              <a:t>Logic:</a:t>
            </a:r>
          </a:p>
          <a:p>
            <a:pPr rtl="0" lvl="0">
              <a:lnSpc>
                <a:spcPct val="135000"/>
              </a:lnSpc>
              <a:spcBef>
                <a:spcPts val="0"/>
              </a:spcBef>
              <a:buClr>
                <a:schemeClr val="dk1"/>
              </a:buClr>
              <a:buSzPct val="91666"/>
              <a:buFont typeface="Arial"/>
              <a:buNone/>
            </a:pPr>
            <a:r>
              <a:rPr b="1" sz="1200" lang="en">
                <a:solidFill>
                  <a:schemeClr val="dk1"/>
                </a:solidFill>
              </a:rPr>
              <a:t>Errors are configurable and specific</a:t>
            </a:r>
          </a:p>
          <a:p>
            <a:pPr rtl="0" lvl="0">
              <a:lnSpc>
                <a:spcPct val="135000"/>
              </a:lnSpc>
              <a:spcBef>
                <a:spcPts val="0"/>
              </a:spcBef>
              <a:buClr>
                <a:schemeClr val="dk1"/>
              </a:buClr>
              <a:buSzPct val="91666"/>
              <a:buFont typeface="Arial"/>
              <a:buNone/>
            </a:pPr>
            <a:r>
              <a:rPr b="1" sz="1200" lang="en">
                <a:solidFill>
                  <a:schemeClr val="dk1"/>
                </a:solidFill>
              </a:rPr>
              <a:t>If happens before driving, then the car is disabled from driving;</a:t>
            </a:r>
          </a:p>
          <a:p>
            <a:pPr rtl="0" lvl="0">
              <a:lnSpc>
                <a:spcPct val="135000"/>
              </a:lnSpc>
              <a:spcBef>
                <a:spcPts val="0"/>
              </a:spcBef>
              <a:buNone/>
            </a:pPr>
            <a:r>
              <a:rPr b="1" sz="1200" lang="en">
                <a:solidFill>
                  <a:schemeClr val="dk1"/>
                </a:solidFill>
              </a:rPr>
              <a:t>else take actions according to sensor configuration</a:t>
            </a:r>
          </a:p>
          <a:p>
            <a:pPr rtl="0" lvl="0">
              <a:lnSpc>
                <a:spcPct val="135000"/>
              </a:lnSpc>
              <a:spcBef>
                <a:spcPts val="0"/>
              </a:spcBef>
              <a:buClr>
                <a:schemeClr val="dk1"/>
              </a:buClr>
              <a:buFont typeface="Arial"/>
              <a:buNone/>
            </a:pPr>
            <a:r>
              <a:t/>
            </a:r>
            <a:endParaRPr b="1" sz="1200">
              <a:solidFill>
                <a:schemeClr val="dk1"/>
              </a:solidFill>
            </a:endParaRPr>
          </a:p>
          <a:p>
            <a:pPr rtl="0" lvl="0">
              <a:lnSpc>
                <a:spcPct val="135000"/>
              </a:lnSpc>
              <a:spcBef>
                <a:spcPts val="0"/>
              </a:spcBef>
              <a:buClr>
                <a:schemeClr val="dk1"/>
              </a:buClr>
              <a:buSzPct val="91666"/>
              <a:buFont typeface="Arial"/>
              <a:buNone/>
            </a:pPr>
            <a:r>
              <a:rPr b="1" sz="1200" lang="en">
                <a:solidFill>
                  <a:schemeClr val="dk1"/>
                </a:solidFill>
              </a:rPr>
              <a:t>Possible Errors:</a:t>
            </a:r>
          </a:p>
          <a:p>
            <a:pPr rtl="0" lvl="0">
              <a:lnSpc>
                <a:spcPct val="135000"/>
              </a:lnSpc>
              <a:spcBef>
                <a:spcPts val="0"/>
              </a:spcBef>
              <a:buClr>
                <a:schemeClr val="dk1"/>
              </a:buClr>
              <a:buSzPct val="91666"/>
              <a:buFont typeface="Arial"/>
              <a:buNone/>
            </a:pPr>
            <a:r>
              <a:rPr b="1" sz="1200" lang="en">
                <a:solidFill>
                  <a:schemeClr val="dk1"/>
                </a:solidFill>
              </a:rPr>
              <a:t>OverHeating</a:t>
            </a:r>
          </a:p>
          <a:p>
            <a:pPr rtl="0" lvl="0">
              <a:lnSpc>
                <a:spcPct val="135000"/>
              </a:lnSpc>
              <a:spcBef>
                <a:spcPts val="0"/>
              </a:spcBef>
              <a:buClr>
                <a:schemeClr val="dk1"/>
              </a:buClr>
              <a:buSzPct val="91666"/>
              <a:buFont typeface="Arial"/>
              <a:buNone/>
            </a:pPr>
            <a:r>
              <a:rPr b="1" sz="1200" lang="en">
                <a:solidFill>
                  <a:schemeClr val="dk1"/>
                </a:solidFill>
              </a:rPr>
              <a:t>UnderCharged</a:t>
            </a:r>
          </a:p>
          <a:p>
            <a:pPr rtl="0" lvl="0">
              <a:lnSpc>
                <a:spcPct val="135000"/>
              </a:lnSpc>
              <a:spcBef>
                <a:spcPts val="600"/>
              </a:spcBef>
              <a:buClr>
                <a:schemeClr val="dk1"/>
              </a:buClr>
              <a:buFont typeface="Arial"/>
              <a:buNone/>
            </a:pPr>
            <a:r>
              <a:t/>
            </a:r>
            <a:endParaRPr sz="1200">
              <a:solidFill>
                <a:schemeClr val="dk1"/>
              </a:solidFill>
            </a:endParaRPr>
          </a:p>
          <a:p>
            <a:pPr rtl="0" lvl="0">
              <a:lnSpc>
                <a:spcPct val="135000"/>
              </a:lnSpc>
              <a:spcBef>
                <a:spcPts val="0"/>
              </a:spcBef>
              <a:buNone/>
            </a:pPr>
            <a:r>
              <a:t/>
            </a:r>
            <a:endParaRPr sz="1200"/>
          </a:p>
        </p:txBody>
      </p:sp>
    </p:spTree>
  </p:cSld>
  <p:clrMapOvr>
    <a:masterClrMapping/>
  </p:clrMapOvr>
  <p:transition spd="slow">
    <p:cut/>
  </p:transition>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3" name="Shape 1653"/>
        <p:cNvGrpSpPr/>
        <p:nvPr/>
      </p:nvGrpSpPr>
      <p:grpSpPr>
        <a:xfrm>
          <a:off y="0" x="0"/>
          <a:ext cy="0" cx="0"/>
          <a:chOff y="0" x="0"/>
          <a:chExt cy="0" cx="0"/>
        </a:xfrm>
      </p:grpSpPr>
      <p:sp>
        <p:nvSpPr>
          <p:cNvPr id="1654" name="Shape 165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Logging/Daemons - Logging</a:t>
            </a:r>
          </a:p>
        </p:txBody>
      </p:sp>
      <p:sp>
        <p:nvSpPr>
          <p:cNvPr id="1655" name="Shape 165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42900" marL="457200">
              <a:lnSpc>
                <a:spcPct val="135000"/>
              </a:lnSpc>
              <a:spcBef>
                <a:spcPts val="0"/>
              </a:spcBef>
              <a:buClr>
                <a:schemeClr val="dk1"/>
              </a:buClr>
              <a:buSzPct val="100000"/>
              <a:buFont typeface="Arial"/>
              <a:buChar char="●"/>
            </a:pPr>
            <a:r>
              <a:rPr sz="1800" lang="en"/>
              <a:t>Have 5 levels, in their respective order:</a:t>
            </a:r>
          </a:p>
          <a:p>
            <a:pPr rtl="0" lvl="1" indent="-342900" marL="914400">
              <a:lnSpc>
                <a:spcPct val="135000"/>
              </a:lnSpc>
              <a:spcBef>
                <a:spcPts val="0"/>
              </a:spcBef>
              <a:buClr>
                <a:schemeClr val="dk1"/>
              </a:buClr>
              <a:buSzPct val="100000"/>
              <a:buFont typeface="Courier New"/>
              <a:buChar char="o"/>
            </a:pPr>
            <a:r>
              <a:rPr sz="1800" lang="en"/>
              <a:t>Debug: detailed information, mainly used for debugging</a:t>
            </a:r>
          </a:p>
          <a:p>
            <a:pPr rtl="0" lvl="1" indent="-342900" marL="914400">
              <a:lnSpc>
                <a:spcPct val="135000"/>
              </a:lnSpc>
              <a:spcBef>
                <a:spcPts val="0"/>
              </a:spcBef>
              <a:buClr>
                <a:schemeClr val="dk1"/>
              </a:buClr>
              <a:buSzPct val="100000"/>
              <a:buFont typeface="Courier New"/>
              <a:buChar char="o"/>
            </a:pPr>
            <a:r>
              <a:rPr sz="1800" lang="en"/>
              <a:t>Info: general information, should contain important data</a:t>
            </a:r>
          </a:p>
          <a:p>
            <a:pPr rtl="0" lvl="1" indent="-342900" marL="914400">
              <a:lnSpc>
                <a:spcPct val="135000"/>
              </a:lnSpc>
              <a:spcBef>
                <a:spcPts val="0"/>
              </a:spcBef>
              <a:buClr>
                <a:schemeClr val="dk1"/>
              </a:buClr>
              <a:buSzPct val="100000"/>
              <a:buFont typeface="Courier New"/>
              <a:buChar char="o"/>
            </a:pPr>
            <a:r>
              <a:rPr sz="1800" lang="en"/>
              <a:t>Warning: Need user’s attention</a:t>
            </a:r>
          </a:p>
          <a:p>
            <a:pPr rtl="0" lvl="1" indent="-342900" marL="914400">
              <a:lnSpc>
                <a:spcPct val="135000"/>
              </a:lnSpc>
              <a:spcBef>
                <a:spcPts val="0"/>
              </a:spcBef>
              <a:buClr>
                <a:schemeClr val="dk1"/>
              </a:buClr>
              <a:buSzPct val="100000"/>
              <a:buFont typeface="Courier New"/>
              <a:buChar char="o"/>
            </a:pPr>
            <a:r>
              <a:rPr sz="1800" lang="en"/>
              <a:t>Error: Need user to check the source of the error</a:t>
            </a:r>
          </a:p>
          <a:p>
            <a:pPr rtl="0" lvl="1" indent="-342900" marL="914400">
              <a:lnSpc>
                <a:spcPct val="135000"/>
              </a:lnSpc>
              <a:spcBef>
                <a:spcPts val="0"/>
              </a:spcBef>
              <a:buClr>
                <a:schemeClr val="dk1"/>
              </a:buClr>
              <a:buSzPct val="100000"/>
              <a:buFont typeface="Courier New"/>
              <a:buChar char="o"/>
            </a:pPr>
            <a:r>
              <a:rPr sz="1800" lang="en"/>
              <a:t>Critical: Opps. </a:t>
            </a:r>
          </a:p>
          <a:p>
            <a:pPr rtl="0" lvl="0" indent="-342900" marL="457200">
              <a:lnSpc>
                <a:spcPct val="135000"/>
              </a:lnSpc>
              <a:spcBef>
                <a:spcPts val="0"/>
              </a:spcBef>
              <a:buClr>
                <a:schemeClr val="dk1"/>
              </a:buClr>
              <a:buSzPct val="100000"/>
              <a:buFont typeface="Arial"/>
              <a:buChar char="●"/>
            </a:pPr>
            <a:r>
              <a:rPr sz="1800" lang="en"/>
              <a:t>Logs are stored in syslog of Linux</a:t>
            </a:r>
          </a:p>
          <a:p>
            <a:pPr rtl="0" lvl="1" indent="-342900" marL="914400">
              <a:lnSpc>
                <a:spcPct val="135000"/>
              </a:lnSpc>
              <a:spcBef>
                <a:spcPts val="0"/>
              </a:spcBef>
              <a:buClr>
                <a:schemeClr val="dk1"/>
              </a:buClr>
              <a:buSzPct val="100000"/>
              <a:buFont typeface="Courier New"/>
              <a:buChar char="o"/>
            </a:pPr>
            <a:r>
              <a:rPr sz="1800" lang="en"/>
              <a:t>syslog handles storage, update, filter, etc. </a:t>
            </a:r>
          </a:p>
          <a:p>
            <a:pPr rtl="0" lvl="1" indent="-342900" marL="914400">
              <a:lnSpc>
                <a:spcPct val="135000"/>
              </a:lnSpc>
              <a:spcBef>
                <a:spcPts val="0"/>
              </a:spcBef>
              <a:buClr>
                <a:schemeClr val="dk1"/>
              </a:buClr>
              <a:buSzPct val="100000"/>
              <a:buFont typeface="Courier New"/>
              <a:buChar char="o"/>
            </a:pPr>
            <a:r>
              <a:rPr sz="1800" lang="en"/>
              <a:t>Python and other library support for syslog</a:t>
            </a:r>
          </a:p>
          <a:p>
            <a:pPr rtl="0" lvl="0" indent="-342900" marL="457200">
              <a:lnSpc>
                <a:spcPct val="135000"/>
              </a:lnSpc>
              <a:spcBef>
                <a:spcPts val="0"/>
              </a:spcBef>
              <a:buClr>
                <a:schemeClr val="dk1"/>
              </a:buClr>
              <a:buSzPct val="100000"/>
              <a:buFont typeface="Arial"/>
              <a:buChar char="●"/>
            </a:pPr>
            <a:r>
              <a:rPr sz="1800" lang="en"/>
              <a:t>Can be viewed by clients over the TCP protocol</a:t>
            </a:r>
          </a:p>
          <a:p>
            <a:pPr rtl="0" lvl="0" indent="-342900" marL="457200">
              <a:lnSpc>
                <a:spcPct val="135000"/>
              </a:lnSpc>
              <a:spcBef>
                <a:spcPts val="0"/>
              </a:spcBef>
              <a:buClr>
                <a:schemeClr val="dk1"/>
              </a:buClr>
              <a:buSzPct val="100000"/>
              <a:buFont typeface="Arial"/>
              <a:buChar char="●"/>
            </a:pPr>
            <a:r>
              <a:rPr sz="1800" lang="en"/>
              <a:t>Levels can be set by configuration. Info level by default</a:t>
            </a:r>
          </a:p>
        </p:txBody>
      </p:sp>
    </p:spTree>
  </p:cSld>
  <p:clrMapOvr>
    <a:masterClrMapping/>
  </p:clrMapOvr>
  <p:transition spd="slow">
    <p:cut/>
  </p:transition>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9" name="Shape 1659"/>
        <p:cNvGrpSpPr/>
        <p:nvPr/>
      </p:nvGrpSpPr>
      <p:grpSpPr>
        <a:xfrm>
          <a:off y="0" x="0"/>
          <a:ext cy="0" cx="0"/>
          <a:chOff y="0" x="0"/>
          <a:chExt cy="0" cx="0"/>
        </a:xfrm>
      </p:grpSpPr>
      <p:sp>
        <p:nvSpPr>
          <p:cNvPr id="1660" name="Shape 166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1661" name="Shape 1661"/>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rgbClr val="98002E"/>
              </a:buClr>
              <a:buSzPct val="80000"/>
              <a:buFont typeface="Arial"/>
              <a:buAutoNum type="alphaLcPeriod"/>
            </a:pPr>
            <a:r>
              <a:rPr b="1" lang="en">
                <a:solidFill>
                  <a:srgbClr val="98002E"/>
                </a:solidFill>
              </a:rPr>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5" name="Shape 1665"/>
        <p:cNvGrpSpPr/>
        <p:nvPr/>
      </p:nvGrpSpPr>
      <p:grpSpPr>
        <a:xfrm>
          <a:off y="0" x="0"/>
          <a:ext cy="0" cx="0"/>
          <a:chOff y="0" x="0"/>
          <a:chExt cy="0" cx="0"/>
        </a:xfrm>
      </p:grpSpPr>
      <p:sp>
        <p:nvSpPr>
          <p:cNvPr id="1666" name="Shape 166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Interfaces</a:t>
            </a:r>
          </a:p>
        </p:txBody>
      </p:sp>
      <p:sp>
        <p:nvSpPr>
          <p:cNvPr id="1667" name="Shape 166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TSV Communication</a:t>
            </a:r>
          </a:p>
          <a:p>
            <a:pPr rtl="0" lvl="1" indent="-381000" marL="914400">
              <a:spcBef>
                <a:spcPts val="0"/>
              </a:spcBef>
              <a:buClr>
                <a:schemeClr val="dk1"/>
              </a:buClr>
              <a:buSzPct val="80000"/>
              <a:buFont typeface="Courier New"/>
              <a:buChar char="o"/>
            </a:pPr>
            <a:r>
              <a:rPr lang="en"/>
              <a:t>Send/Receive Packets of data from the four PACMAN via CAN</a:t>
            </a:r>
          </a:p>
          <a:p>
            <a:pPr rtl="0" lvl="1" indent="-381000" marL="914400">
              <a:spcBef>
                <a:spcPts val="0"/>
              </a:spcBef>
              <a:buClr>
                <a:schemeClr val="dk1"/>
              </a:buClr>
              <a:buSzPct val="80000"/>
              <a:buFont typeface="Courier New"/>
              <a:buChar char="o"/>
            </a:pPr>
            <a:r>
              <a:rPr lang="en"/>
              <a:t>will follow API</a:t>
            </a:r>
          </a:p>
          <a:p>
            <a:pPr rtl="0" lvl="0" indent="-419100" marL="457200">
              <a:spcBef>
                <a:spcPts val="0"/>
              </a:spcBef>
              <a:buClr>
                <a:schemeClr val="dk1"/>
              </a:buClr>
              <a:buSzPct val="100000"/>
              <a:buFont typeface="Arial"/>
              <a:buChar char="●"/>
            </a:pPr>
            <a:r>
              <a:rPr lang="en"/>
              <a:t>GLV Communication</a:t>
            </a:r>
          </a:p>
          <a:p>
            <a:pPr rtl="0" lvl="1" indent="-381000" marL="914400">
              <a:spcBef>
                <a:spcPts val="0"/>
              </a:spcBef>
              <a:buClr>
                <a:schemeClr val="dk1"/>
              </a:buClr>
              <a:buSzPct val="80000"/>
              <a:buFont typeface="Courier New"/>
              <a:buChar char="o"/>
            </a:pPr>
            <a:r>
              <a:rPr lang="en"/>
              <a:t>JGB act as a hub for groups of sensors via CAN</a:t>
            </a:r>
          </a:p>
          <a:p>
            <a:pPr rtl="0" lvl="0" indent="-419100" marL="457200">
              <a:spcBef>
                <a:spcPts val="0"/>
              </a:spcBef>
              <a:buClr>
                <a:schemeClr val="dk1"/>
              </a:buClr>
              <a:buSzPct val="100000"/>
              <a:buFont typeface="Arial"/>
              <a:buChar char="●"/>
            </a:pPr>
            <a:r>
              <a:rPr lang="en"/>
              <a:t>DYNO Communication</a:t>
            </a:r>
          </a:p>
          <a:p>
            <a:pPr rtl="0" lvl="1" indent="-381000" marL="914400">
              <a:spcBef>
                <a:spcPts val="0"/>
              </a:spcBef>
              <a:buClr>
                <a:schemeClr val="dk1"/>
              </a:buClr>
              <a:buSzPct val="80000"/>
              <a:buFont typeface="Courier New"/>
              <a:buChar char="o"/>
            </a:pPr>
            <a:r>
              <a:rPr lang="en"/>
              <a:t>Control Throttle via JGB board</a:t>
            </a:r>
          </a:p>
          <a:p>
            <a:pPr rtl="0" lvl="1" indent="-381000" marL="914400">
              <a:spcBef>
                <a:spcPts val="0"/>
              </a:spcBef>
              <a:buClr>
                <a:schemeClr val="dk1"/>
              </a:buClr>
              <a:buSzPct val="80000"/>
              <a:buFont typeface="Courier New"/>
              <a:buChar char="o"/>
            </a:pPr>
            <a:r>
              <a:rPr lang="en"/>
              <a:t>Motor Controller CAN</a:t>
            </a:r>
          </a:p>
          <a:p>
            <a:pPr rtl="0" lvl="1" indent="-381000" marL="914400">
              <a:spcBef>
                <a:spcPts val="0"/>
              </a:spcBef>
              <a:buClr>
                <a:schemeClr val="dk1"/>
              </a:buClr>
              <a:buSzPct val="80000"/>
              <a:buFont typeface="Courier New"/>
              <a:buChar char="o"/>
            </a:pPr>
            <a:r>
              <a:rPr lang="en"/>
              <a:t>Dynamometer - USB interface to read RPM and torque, set valve </a:t>
            </a:r>
          </a:p>
        </p:txBody>
      </p:sp>
    </p:spTree>
  </p:cSld>
  <p:clrMapOvr>
    <a:masterClrMapping/>
  </p:clrMapOvr>
  <p:transition spd="slow">
    <p:cut/>
  </p:transition>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71" name="Shape 1671"/>
        <p:cNvGrpSpPr/>
        <p:nvPr/>
      </p:nvGrpSpPr>
      <p:grpSpPr>
        <a:xfrm>
          <a:off y="0" x="0"/>
          <a:ext cy="0" cx="0"/>
          <a:chOff y="0" x="0"/>
          <a:chExt cy="0" cx="0"/>
        </a:xfrm>
      </p:grpSpPr>
      <p:sp>
        <p:nvSpPr>
          <p:cNvPr id="1672" name="Shape 167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CAN Interface</a:t>
            </a:r>
          </a:p>
        </p:txBody>
      </p:sp>
      <p:sp>
        <p:nvSpPr>
          <p:cNvPr id="1673" name="Shape 167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SocketCAN -Linux Drivers</a:t>
            </a:r>
          </a:p>
          <a:p>
            <a:pPr rtl="0" lvl="0">
              <a:spcBef>
                <a:spcPts val="0"/>
              </a:spcBef>
              <a:buNone/>
            </a:pPr>
            <a:r>
              <a:t/>
            </a:r>
            <a:endParaRPr/>
          </a:p>
          <a:p>
            <a:pPr rtl="0" lvl="0">
              <a:spcBef>
                <a:spcPts val="0"/>
              </a:spcBef>
              <a:buNone/>
            </a:pPr>
            <a:r>
              <a:t/>
            </a:r>
            <a:endParaRPr/>
          </a:p>
          <a:p>
            <a:pPr rtl="0" lvl="0">
              <a:spcBef>
                <a:spcPts val="0"/>
              </a:spcBef>
              <a:buNone/>
            </a:pPr>
            <a:r>
              <a:t/>
            </a:r>
            <a:endParaRPr/>
          </a:p>
          <a:p>
            <a:pPr rtl="0" lvl="0">
              <a:spcBef>
                <a:spcPts val="0"/>
              </a:spcBef>
              <a:buNone/>
            </a:pPr>
            <a:r>
              <a:t/>
            </a:r>
            <a:endParaRPr/>
          </a:p>
          <a:p>
            <a:pPr rtl="0" lvl="0" indent="-419100" marL="457200">
              <a:spcBef>
                <a:spcPts val="0"/>
              </a:spcBef>
              <a:buClr>
                <a:schemeClr val="dk1"/>
              </a:buClr>
              <a:buSzPct val="100000"/>
              <a:buFont typeface="Arial"/>
              <a:buChar char="●"/>
            </a:pPr>
            <a:r>
              <a:rPr lang="en"/>
              <a:t>Python-CAN</a:t>
            </a:r>
          </a:p>
          <a:p>
            <a:pPr rtl="0" lvl="0">
              <a:spcBef>
                <a:spcPts val="0"/>
              </a:spcBef>
              <a:buNone/>
            </a:pPr>
            <a:r>
              <a:t/>
            </a:r>
            <a:endParaRPr/>
          </a:p>
          <a:p>
            <a:pPr rtl="0" lvl="0">
              <a:spcBef>
                <a:spcPts val="0"/>
              </a:spcBef>
              <a:buNone/>
            </a:pPr>
            <a:r>
              <a:t/>
            </a:r>
            <a:endParaRPr/>
          </a:p>
          <a:p>
            <a:pPr rtl="0" lvl="0">
              <a:spcBef>
                <a:spcPts val="0"/>
              </a:spcBef>
              <a:buNone/>
            </a:pPr>
            <a:r>
              <a:t/>
            </a:r>
            <a:endParaRPr/>
          </a:p>
          <a:p>
            <a:pPr rtl="0" lvl="0">
              <a:spcBef>
                <a:spcPts val="0"/>
              </a:spcBef>
              <a:buNone/>
            </a:pPr>
            <a:r>
              <a:t/>
            </a:r>
            <a:endParaRPr/>
          </a:p>
        </p:txBody>
      </p:sp>
      <p:pic>
        <p:nvPicPr>
          <p:cNvPr id="1674" name="Shape 1674"/>
          <p:cNvPicPr preferRelativeResize="0"/>
          <p:nvPr/>
        </p:nvPicPr>
        <p:blipFill rotWithShape="1">
          <a:blip r:embed="rId3">
            <a:alphaModFix/>
          </a:blip>
          <a:srcRect t="0" b="0" r="35362" l="0"/>
          <a:stretch/>
        </p:blipFill>
        <p:spPr>
          <a:xfrm>
            <a:off y="2574500" x="2764775"/>
            <a:ext cy="781050" cx="5563925"/>
          </a:xfrm>
          <a:prstGeom prst="rect">
            <a:avLst/>
          </a:prstGeom>
          <a:noFill/>
          <a:ln>
            <a:noFill/>
          </a:ln>
        </p:spPr>
      </p:pic>
      <p:pic>
        <p:nvPicPr>
          <p:cNvPr id="1675" name="Shape 1675"/>
          <p:cNvPicPr preferRelativeResize="0"/>
          <p:nvPr/>
        </p:nvPicPr>
        <p:blipFill>
          <a:blip r:embed="rId4">
            <a:alphaModFix/>
          </a:blip>
          <a:stretch>
            <a:fillRect/>
          </a:stretch>
        </p:blipFill>
        <p:spPr>
          <a:xfrm>
            <a:off y="4821050" x="139299"/>
            <a:ext cy="460165" cx="8792873"/>
          </a:xfrm>
          <a:prstGeom prst="rect">
            <a:avLst/>
          </a:prstGeom>
          <a:noFill/>
          <a:ln>
            <a:noFill/>
          </a:ln>
        </p:spPr>
      </p:pic>
      <p:pic>
        <p:nvPicPr>
          <p:cNvPr id="1676" name="Shape 1676"/>
          <p:cNvPicPr preferRelativeResize="0"/>
          <p:nvPr/>
        </p:nvPicPr>
        <p:blipFill>
          <a:blip r:embed="rId5">
            <a:alphaModFix/>
          </a:blip>
          <a:stretch>
            <a:fillRect/>
          </a:stretch>
        </p:blipFill>
        <p:spPr>
          <a:xfrm>
            <a:off y="1981275" x="291700"/>
            <a:ext cy="239776" cx="8501175"/>
          </a:xfrm>
          <a:prstGeom prst="rect">
            <a:avLst/>
          </a:prstGeom>
          <a:noFill/>
          <a:ln>
            <a:noFill/>
          </a:ln>
        </p:spPr>
      </p:pic>
    </p:spTree>
  </p:cSld>
  <p:clrMapOvr>
    <a:masterClrMapping/>
  </p:clrMapOvr>
  <p:transition spd="slow">
    <p:cut/>
  </p:transition>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0" name="Shape 1680"/>
        <p:cNvGrpSpPr/>
        <p:nvPr/>
      </p:nvGrpSpPr>
      <p:grpSpPr>
        <a:xfrm>
          <a:off y="0" x="0"/>
          <a:ext cy="0" cx="0"/>
          <a:chOff y="0" x="0"/>
          <a:chExt cy="0" cx="0"/>
        </a:xfrm>
      </p:grpSpPr>
      <p:sp>
        <p:nvSpPr>
          <p:cNvPr id="1681" name="Shape 1681"/>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TSV Pack LevelCAN Frame</a:t>
            </a:r>
          </a:p>
        </p:txBody>
      </p:sp>
      <p:pic>
        <p:nvPicPr>
          <p:cNvPr id="1682" name="Shape 1682"/>
          <p:cNvPicPr preferRelativeResize="0"/>
          <p:nvPr/>
        </p:nvPicPr>
        <p:blipFill>
          <a:blip r:embed="rId3">
            <a:alphaModFix/>
          </a:blip>
          <a:stretch>
            <a:fillRect/>
          </a:stretch>
        </p:blipFill>
        <p:spPr>
          <a:xfrm>
            <a:off y="990390" x="457200"/>
            <a:ext cy="1063384" cx="8229599"/>
          </a:xfrm>
          <a:prstGeom prst="rect">
            <a:avLst/>
          </a:prstGeom>
          <a:noFill/>
          <a:ln>
            <a:noFill/>
          </a:ln>
        </p:spPr>
      </p:pic>
      <p:sp>
        <p:nvSpPr>
          <p:cNvPr id="1683" name="Shape 1683"/>
          <p:cNvSpPr/>
          <p:nvPr/>
        </p:nvSpPr>
        <p:spPr>
          <a:xfrm>
            <a:off y="2739750" x="318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0</a:t>
            </a:r>
          </a:p>
        </p:txBody>
      </p:sp>
      <p:sp>
        <p:nvSpPr>
          <p:cNvPr id="1684" name="Shape 1684"/>
          <p:cNvSpPr/>
          <p:nvPr/>
        </p:nvSpPr>
        <p:spPr>
          <a:xfrm>
            <a:off y="2739750" x="1381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1</a:t>
            </a:r>
          </a:p>
        </p:txBody>
      </p:sp>
      <p:sp>
        <p:nvSpPr>
          <p:cNvPr id="1685" name="Shape 1685"/>
          <p:cNvSpPr/>
          <p:nvPr/>
        </p:nvSpPr>
        <p:spPr>
          <a:xfrm>
            <a:off y="2739750" x="2445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2</a:t>
            </a:r>
          </a:p>
        </p:txBody>
      </p:sp>
      <p:sp>
        <p:nvSpPr>
          <p:cNvPr id="1686" name="Shape 1686"/>
          <p:cNvSpPr/>
          <p:nvPr/>
        </p:nvSpPr>
        <p:spPr>
          <a:xfrm>
            <a:off y="2739750" x="3508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3</a:t>
            </a:r>
          </a:p>
        </p:txBody>
      </p:sp>
      <p:sp>
        <p:nvSpPr>
          <p:cNvPr id="1687" name="Shape 1687"/>
          <p:cNvSpPr/>
          <p:nvPr/>
        </p:nvSpPr>
        <p:spPr>
          <a:xfrm>
            <a:off y="2739750" x="4572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4</a:t>
            </a:r>
          </a:p>
        </p:txBody>
      </p:sp>
      <p:sp>
        <p:nvSpPr>
          <p:cNvPr id="1688" name="Shape 1688"/>
          <p:cNvSpPr/>
          <p:nvPr/>
        </p:nvSpPr>
        <p:spPr>
          <a:xfrm>
            <a:off y="2739750" x="5635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5</a:t>
            </a:r>
          </a:p>
        </p:txBody>
      </p:sp>
      <p:sp>
        <p:nvSpPr>
          <p:cNvPr id="1689" name="Shape 1689"/>
          <p:cNvSpPr/>
          <p:nvPr/>
        </p:nvSpPr>
        <p:spPr>
          <a:xfrm>
            <a:off y="2739750" x="6699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6</a:t>
            </a:r>
          </a:p>
        </p:txBody>
      </p:sp>
      <p:sp>
        <p:nvSpPr>
          <p:cNvPr id="1690" name="Shape 1690"/>
          <p:cNvSpPr/>
          <p:nvPr/>
        </p:nvSpPr>
        <p:spPr>
          <a:xfrm>
            <a:off y="2739750" x="7762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7</a:t>
            </a:r>
          </a:p>
        </p:txBody>
      </p:sp>
      <p:sp>
        <p:nvSpPr>
          <p:cNvPr id="1691" name="Shape 1691"/>
          <p:cNvSpPr/>
          <p:nvPr/>
        </p:nvSpPr>
        <p:spPr>
          <a:xfrm>
            <a:off y="2053775" x="5070575"/>
            <a:ext cy="576000" cx="609299"/>
          </a:xfrm>
          <a:prstGeom prst="down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692" name="Shape 1692"/>
          <p:cNvSpPr txBox="1"/>
          <p:nvPr/>
        </p:nvSpPr>
        <p:spPr>
          <a:xfrm>
            <a:off y="3315750" x="318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0 - 1,Pack#(1-4)</a:t>
            </a:r>
          </a:p>
          <a:p>
            <a:pPr rtl="0" lvl="0">
              <a:spcBef>
                <a:spcPts val="480"/>
              </a:spcBef>
              <a:buNone/>
            </a:pPr>
            <a:r>
              <a:rPr sz="2400" lang="en">
                <a:solidFill>
                  <a:schemeClr val="dk1"/>
                </a:solidFill>
              </a:rPr>
              <a:t>Byte 1 - Voltage (High)</a:t>
            </a:r>
          </a:p>
          <a:p>
            <a:pPr rtl="0" lvl="0">
              <a:spcBef>
                <a:spcPts val="480"/>
              </a:spcBef>
              <a:buClr>
                <a:schemeClr val="dk1"/>
              </a:buClr>
              <a:buSzPct val="45833"/>
              <a:buFont typeface="Arial"/>
              <a:buNone/>
            </a:pPr>
            <a:r>
              <a:rPr sz="2400" lang="en">
                <a:solidFill>
                  <a:schemeClr val="dk1"/>
                </a:solidFill>
              </a:rPr>
              <a:t>Byte 2 - Voltage (Low)</a:t>
            </a:r>
          </a:p>
          <a:p>
            <a:pPr rtl="0" lvl="0">
              <a:spcBef>
                <a:spcPts val="480"/>
              </a:spcBef>
              <a:buClr>
                <a:schemeClr val="dk1"/>
              </a:buClr>
              <a:buSzPct val="45833"/>
              <a:buFont typeface="Arial"/>
              <a:buNone/>
            </a:pPr>
            <a:r>
              <a:rPr sz="2400" lang="en">
                <a:solidFill>
                  <a:schemeClr val="dk1"/>
                </a:solidFill>
              </a:rPr>
              <a:t>Byte 3 - Current (High)</a:t>
            </a:r>
          </a:p>
        </p:txBody>
      </p:sp>
      <p:sp>
        <p:nvSpPr>
          <p:cNvPr id="1693" name="Shape 1693"/>
          <p:cNvSpPr/>
          <p:nvPr/>
        </p:nvSpPr>
        <p:spPr>
          <a:xfrm>
            <a:off y="2252750" x="450550"/>
            <a:ext cy="293700" cx="4276500"/>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694" name="Shape 1694"/>
          <p:cNvSpPr/>
          <p:nvPr/>
        </p:nvSpPr>
        <p:spPr>
          <a:xfrm>
            <a:off y="2249925" x="6023400"/>
            <a:ext cy="293700" cx="2663399"/>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695" name="Shape 1695"/>
          <p:cNvSpPr txBox="1"/>
          <p:nvPr/>
        </p:nvSpPr>
        <p:spPr>
          <a:xfrm>
            <a:off y="3315750" x="4572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4 - Current (Low)</a:t>
            </a:r>
          </a:p>
          <a:p>
            <a:pPr rtl="0" lvl="0">
              <a:spcBef>
                <a:spcPts val="480"/>
              </a:spcBef>
              <a:buNone/>
            </a:pPr>
            <a:r>
              <a:rPr sz="2400" lang="en">
                <a:solidFill>
                  <a:schemeClr val="dk1"/>
                </a:solidFill>
              </a:rPr>
              <a:t>Byte 5 - SOC (High)</a:t>
            </a:r>
          </a:p>
          <a:p>
            <a:pPr rtl="0" lvl="0">
              <a:spcBef>
                <a:spcPts val="480"/>
              </a:spcBef>
              <a:buNone/>
            </a:pPr>
            <a:r>
              <a:rPr sz="2400" lang="en">
                <a:solidFill>
                  <a:schemeClr val="dk1"/>
                </a:solidFill>
              </a:rPr>
              <a:t>Byte 6 - SOC (Low)</a:t>
            </a:r>
          </a:p>
          <a:p>
            <a:pPr rtl="0" lvl="0">
              <a:spcBef>
                <a:spcPts val="480"/>
              </a:spcBef>
              <a:buNone/>
            </a:pPr>
            <a:r>
              <a:rPr sz="2400" lang="en">
                <a:solidFill>
                  <a:schemeClr val="dk1"/>
                </a:solidFill>
              </a:rPr>
              <a:t>Byte 7 - Fuse Temp</a:t>
            </a:r>
          </a:p>
        </p:txBody>
      </p:sp>
    </p:spTree>
  </p:cSld>
  <p:clrMapOvr>
    <a:masterClrMapping/>
  </p:clrMapOvr>
  <p:transition spd="slow">
    <p:cut/>
  </p:transition>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99" name="Shape 1699"/>
        <p:cNvGrpSpPr/>
        <p:nvPr/>
      </p:nvGrpSpPr>
      <p:grpSpPr>
        <a:xfrm>
          <a:off y="0" x="0"/>
          <a:ext cy="0" cx="0"/>
          <a:chOff y="0" x="0"/>
          <a:chExt cy="0" cx="0"/>
        </a:xfrm>
      </p:grpSpPr>
      <p:sp>
        <p:nvSpPr>
          <p:cNvPr id="1700" name="Shape 1700"/>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TSV(1) AMS Level CAN Frame </a:t>
            </a:r>
          </a:p>
        </p:txBody>
      </p:sp>
      <p:pic>
        <p:nvPicPr>
          <p:cNvPr id="1701" name="Shape 1701"/>
          <p:cNvPicPr preferRelativeResize="0"/>
          <p:nvPr/>
        </p:nvPicPr>
        <p:blipFill>
          <a:blip r:embed="rId3">
            <a:alphaModFix/>
          </a:blip>
          <a:stretch>
            <a:fillRect/>
          </a:stretch>
        </p:blipFill>
        <p:spPr>
          <a:xfrm>
            <a:off y="990390" x="457200"/>
            <a:ext cy="1063384" cx="8229599"/>
          </a:xfrm>
          <a:prstGeom prst="rect">
            <a:avLst/>
          </a:prstGeom>
          <a:noFill/>
          <a:ln>
            <a:noFill/>
          </a:ln>
        </p:spPr>
      </p:pic>
      <p:sp>
        <p:nvSpPr>
          <p:cNvPr id="1702" name="Shape 1702"/>
          <p:cNvSpPr/>
          <p:nvPr/>
        </p:nvSpPr>
        <p:spPr>
          <a:xfrm>
            <a:off y="2739750" x="318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0</a:t>
            </a:r>
          </a:p>
        </p:txBody>
      </p:sp>
      <p:sp>
        <p:nvSpPr>
          <p:cNvPr id="1703" name="Shape 1703"/>
          <p:cNvSpPr/>
          <p:nvPr/>
        </p:nvSpPr>
        <p:spPr>
          <a:xfrm>
            <a:off y="2739750" x="1381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1</a:t>
            </a:r>
          </a:p>
        </p:txBody>
      </p:sp>
      <p:sp>
        <p:nvSpPr>
          <p:cNvPr id="1704" name="Shape 1704"/>
          <p:cNvSpPr/>
          <p:nvPr/>
        </p:nvSpPr>
        <p:spPr>
          <a:xfrm>
            <a:off y="2739750" x="2445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2</a:t>
            </a:r>
          </a:p>
        </p:txBody>
      </p:sp>
      <p:sp>
        <p:nvSpPr>
          <p:cNvPr id="1705" name="Shape 1705"/>
          <p:cNvSpPr/>
          <p:nvPr/>
        </p:nvSpPr>
        <p:spPr>
          <a:xfrm>
            <a:off y="2739750" x="3508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3</a:t>
            </a:r>
          </a:p>
        </p:txBody>
      </p:sp>
      <p:sp>
        <p:nvSpPr>
          <p:cNvPr id="1706" name="Shape 1706"/>
          <p:cNvSpPr/>
          <p:nvPr/>
        </p:nvSpPr>
        <p:spPr>
          <a:xfrm>
            <a:off y="2739750" x="4572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4</a:t>
            </a:r>
          </a:p>
        </p:txBody>
      </p:sp>
      <p:sp>
        <p:nvSpPr>
          <p:cNvPr id="1707" name="Shape 1707"/>
          <p:cNvSpPr/>
          <p:nvPr/>
        </p:nvSpPr>
        <p:spPr>
          <a:xfrm>
            <a:off y="2739750" x="5635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5</a:t>
            </a:r>
          </a:p>
        </p:txBody>
      </p:sp>
      <p:sp>
        <p:nvSpPr>
          <p:cNvPr id="1708" name="Shape 1708"/>
          <p:cNvSpPr/>
          <p:nvPr/>
        </p:nvSpPr>
        <p:spPr>
          <a:xfrm>
            <a:off y="2739750" x="6699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6</a:t>
            </a:r>
          </a:p>
        </p:txBody>
      </p:sp>
      <p:sp>
        <p:nvSpPr>
          <p:cNvPr id="1709" name="Shape 1709"/>
          <p:cNvSpPr/>
          <p:nvPr/>
        </p:nvSpPr>
        <p:spPr>
          <a:xfrm>
            <a:off y="2739750" x="7762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7</a:t>
            </a:r>
          </a:p>
        </p:txBody>
      </p:sp>
      <p:sp>
        <p:nvSpPr>
          <p:cNvPr id="1710" name="Shape 1710"/>
          <p:cNvSpPr/>
          <p:nvPr/>
        </p:nvSpPr>
        <p:spPr>
          <a:xfrm>
            <a:off y="2053775" x="5070575"/>
            <a:ext cy="576000" cx="609299"/>
          </a:xfrm>
          <a:prstGeom prst="down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711" name="Shape 1711"/>
          <p:cNvSpPr txBox="1"/>
          <p:nvPr/>
        </p:nvSpPr>
        <p:spPr>
          <a:xfrm>
            <a:off y="3315750" x="318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0 - x1,Pack#(1-4)</a:t>
            </a:r>
          </a:p>
          <a:p>
            <a:pPr rtl="0" lvl="0">
              <a:spcBef>
                <a:spcPts val="480"/>
              </a:spcBef>
              <a:buNone/>
            </a:pPr>
            <a:r>
              <a:rPr sz="2400" lang="en">
                <a:solidFill>
                  <a:schemeClr val="dk1"/>
                </a:solidFill>
              </a:rPr>
              <a:t>Byte 1 - AMS#(1-7)</a:t>
            </a:r>
          </a:p>
          <a:p>
            <a:pPr rtl="0" lvl="0">
              <a:spcBef>
                <a:spcPts val="480"/>
              </a:spcBef>
              <a:buClr>
                <a:schemeClr val="dk1"/>
              </a:buClr>
              <a:buSzPct val="45833"/>
              <a:buFont typeface="Arial"/>
              <a:buNone/>
            </a:pPr>
            <a:r>
              <a:rPr sz="2400" lang="en">
                <a:solidFill>
                  <a:schemeClr val="dk1"/>
                </a:solidFill>
              </a:rPr>
              <a:t>Byte 2 - Voltage (High)</a:t>
            </a:r>
          </a:p>
          <a:p>
            <a:pPr rtl="0" lvl="0">
              <a:spcBef>
                <a:spcPts val="480"/>
              </a:spcBef>
              <a:buClr>
                <a:schemeClr val="dk1"/>
              </a:buClr>
              <a:buSzPct val="45833"/>
              <a:buFont typeface="Arial"/>
              <a:buNone/>
            </a:pPr>
            <a:r>
              <a:rPr sz="2400" lang="en">
                <a:solidFill>
                  <a:schemeClr val="dk1"/>
                </a:solidFill>
              </a:rPr>
              <a:t>Byte 3 - Voltage (Low)</a:t>
            </a:r>
          </a:p>
        </p:txBody>
      </p:sp>
      <p:sp>
        <p:nvSpPr>
          <p:cNvPr id="1712" name="Shape 1712"/>
          <p:cNvSpPr/>
          <p:nvPr/>
        </p:nvSpPr>
        <p:spPr>
          <a:xfrm>
            <a:off y="2252750" x="450550"/>
            <a:ext cy="293700" cx="4276500"/>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713" name="Shape 1713"/>
          <p:cNvSpPr/>
          <p:nvPr/>
        </p:nvSpPr>
        <p:spPr>
          <a:xfrm>
            <a:off y="2249925" x="6023400"/>
            <a:ext cy="293700" cx="2663399"/>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714" name="Shape 1714"/>
          <p:cNvSpPr txBox="1"/>
          <p:nvPr/>
        </p:nvSpPr>
        <p:spPr>
          <a:xfrm>
            <a:off y="3315750" x="4572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4 - Current (High)</a:t>
            </a:r>
          </a:p>
          <a:p>
            <a:pPr rtl="0" lvl="0">
              <a:spcBef>
                <a:spcPts val="480"/>
              </a:spcBef>
              <a:buNone/>
            </a:pPr>
            <a:r>
              <a:rPr sz="2400" lang="en">
                <a:solidFill>
                  <a:schemeClr val="dk1"/>
                </a:solidFill>
              </a:rPr>
              <a:t>Byte 5 - Current (Low)</a:t>
            </a:r>
          </a:p>
          <a:p>
            <a:pPr rtl="0" lvl="0">
              <a:spcBef>
                <a:spcPts val="480"/>
              </a:spcBef>
              <a:buNone/>
            </a:pPr>
            <a:r>
              <a:rPr sz="2400" lang="en">
                <a:solidFill>
                  <a:schemeClr val="dk1"/>
                </a:solidFill>
              </a:rPr>
              <a:t>Byte 6 - Temperature (High)</a:t>
            </a:r>
          </a:p>
          <a:p>
            <a:pPr rtl="0" lvl="0">
              <a:spcBef>
                <a:spcPts val="480"/>
              </a:spcBef>
              <a:buNone/>
            </a:pPr>
            <a:r>
              <a:rPr sz="2400" lang="en">
                <a:solidFill>
                  <a:schemeClr val="dk1"/>
                </a:solidFill>
              </a:rPr>
              <a:t>Byte 7 - Temperature (Low)</a:t>
            </a:r>
          </a:p>
        </p:txBody>
      </p:sp>
    </p:spTree>
  </p:cSld>
  <p:clrMapOvr>
    <a:masterClrMapping/>
  </p:clrMapOvr>
  <p:transition spd="slow">
    <p:cut/>
  </p:transition>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18" name="Shape 1718"/>
        <p:cNvGrpSpPr/>
        <p:nvPr/>
      </p:nvGrpSpPr>
      <p:grpSpPr>
        <a:xfrm>
          <a:off y="0" x="0"/>
          <a:ext cy="0" cx="0"/>
          <a:chOff y="0" x="0"/>
          <a:chExt cy="0" cx="0"/>
        </a:xfrm>
      </p:grpSpPr>
      <p:sp>
        <p:nvSpPr>
          <p:cNvPr id="1719" name="Shape 1719"/>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GLV(2) Cockpit CAN Frame </a:t>
            </a:r>
          </a:p>
        </p:txBody>
      </p:sp>
      <p:pic>
        <p:nvPicPr>
          <p:cNvPr id="1720" name="Shape 1720"/>
          <p:cNvPicPr preferRelativeResize="0"/>
          <p:nvPr/>
        </p:nvPicPr>
        <p:blipFill>
          <a:blip r:embed="rId3">
            <a:alphaModFix/>
          </a:blip>
          <a:stretch>
            <a:fillRect/>
          </a:stretch>
        </p:blipFill>
        <p:spPr>
          <a:xfrm>
            <a:off y="990390" x="457200"/>
            <a:ext cy="1063384" cx="8229599"/>
          </a:xfrm>
          <a:prstGeom prst="rect">
            <a:avLst/>
          </a:prstGeom>
          <a:noFill/>
          <a:ln>
            <a:noFill/>
          </a:ln>
        </p:spPr>
      </p:pic>
      <p:sp>
        <p:nvSpPr>
          <p:cNvPr id="1721" name="Shape 1721"/>
          <p:cNvSpPr/>
          <p:nvPr/>
        </p:nvSpPr>
        <p:spPr>
          <a:xfrm>
            <a:off y="2739750" x="318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0</a:t>
            </a:r>
          </a:p>
        </p:txBody>
      </p:sp>
      <p:sp>
        <p:nvSpPr>
          <p:cNvPr id="1722" name="Shape 1722"/>
          <p:cNvSpPr/>
          <p:nvPr/>
        </p:nvSpPr>
        <p:spPr>
          <a:xfrm>
            <a:off y="2739750" x="1381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1</a:t>
            </a:r>
          </a:p>
        </p:txBody>
      </p:sp>
      <p:sp>
        <p:nvSpPr>
          <p:cNvPr id="1723" name="Shape 1723"/>
          <p:cNvSpPr/>
          <p:nvPr/>
        </p:nvSpPr>
        <p:spPr>
          <a:xfrm>
            <a:off y="2739750" x="2445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2</a:t>
            </a:r>
          </a:p>
        </p:txBody>
      </p:sp>
      <p:sp>
        <p:nvSpPr>
          <p:cNvPr id="1724" name="Shape 1724"/>
          <p:cNvSpPr/>
          <p:nvPr/>
        </p:nvSpPr>
        <p:spPr>
          <a:xfrm>
            <a:off y="2739750" x="3508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3</a:t>
            </a:r>
          </a:p>
        </p:txBody>
      </p:sp>
      <p:sp>
        <p:nvSpPr>
          <p:cNvPr id="1725" name="Shape 1725"/>
          <p:cNvSpPr/>
          <p:nvPr/>
        </p:nvSpPr>
        <p:spPr>
          <a:xfrm>
            <a:off y="2739750" x="4572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4</a:t>
            </a:r>
          </a:p>
        </p:txBody>
      </p:sp>
      <p:sp>
        <p:nvSpPr>
          <p:cNvPr id="1726" name="Shape 1726"/>
          <p:cNvSpPr/>
          <p:nvPr/>
        </p:nvSpPr>
        <p:spPr>
          <a:xfrm>
            <a:off y="2739750" x="5635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5</a:t>
            </a:r>
          </a:p>
        </p:txBody>
      </p:sp>
      <p:sp>
        <p:nvSpPr>
          <p:cNvPr id="1727" name="Shape 1727"/>
          <p:cNvSpPr/>
          <p:nvPr/>
        </p:nvSpPr>
        <p:spPr>
          <a:xfrm>
            <a:off y="2739750" x="6699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6</a:t>
            </a:r>
          </a:p>
        </p:txBody>
      </p:sp>
      <p:sp>
        <p:nvSpPr>
          <p:cNvPr id="1728" name="Shape 1728"/>
          <p:cNvSpPr/>
          <p:nvPr/>
        </p:nvSpPr>
        <p:spPr>
          <a:xfrm>
            <a:off y="2739750" x="7762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7</a:t>
            </a:r>
          </a:p>
        </p:txBody>
      </p:sp>
      <p:sp>
        <p:nvSpPr>
          <p:cNvPr id="1729" name="Shape 1729"/>
          <p:cNvSpPr/>
          <p:nvPr/>
        </p:nvSpPr>
        <p:spPr>
          <a:xfrm>
            <a:off y="2053775" x="5070575"/>
            <a:ext cy="576000" cx="609299"/>
          </a:xfrm>
          <a:prstGeom prst="down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730" name="Shape 1730"/>
          <p:cNvSpPr txBox="1"/>
          <p:nvPr/>
        </p:nvSpPr>
        <p:spPr>
          <a:xfrm>
            <a:off y="3315750" x="318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0 -  x21 (Cockpit)</a:t>
            </a:r>
          </a:p>
          <a:p>
            <a:pPr rtl="0" lvl="0">
              <a:spcBef>
                <a:spcPts val="480"/>
              </a:spcBef>
              <a:buNone/>
            </a:pPr>
            <a:r>
              <a:rPr sz="2400" lang="en">
                <a:solidFill>
                  <a:schemeClr val="dk1"/>
                </a:solidFill>
              </a:rPr>
              <a:t>Byte 1 - Ambient_temp (High)</a:t>
            </a:r>
          </a:p>
          <a:p>
            <a:pPr rtl="0" lvl="0">
              <a:spcBef>
                <a:spcPts val="480"/>
              </a:spcBef>
              <a:buClr>
                <a:schemeClr val="dk1"/>
              </a:buClr>
              <a:buSzPct val="45833"/>
              <a:buFont typeface="Arial"/>
              <a:buNone/>
            </a:pPr>
            <a:r>
              <a:rPr sz="2400" lang="en">
                <a:solidFill>
                  <a:schemeClr val="dk1"/>
                </a:solidFill>
              </a:rPr>
              <a:t>Byte 2 - Ambient_temp (Low)</a:t>
            </a:r>
          </a:p>
          <a:p>
            <a:pPr rtl="0" lvl="0">
              <a:spcBef>
                <a:spcPts val="480"/>
              </a:spcBef>
              <a:buClr>
                <a:schemeClr val="dk1"/>
              </a:buClr>
              <a:buSzPct val="45833"/>
              <a:buFont typeface="Arial"/>
              <a:buNone/>
            </a:pPr>
            <a:r>
              <a:rPr sz="2400" lang="en">
                <a:solidFill>
                  <a:schemeClr val="dk1"/>
                </a:solidFill>
              </a:rPr>
              <a:t>Byte 3 - Failure_LED (High)</a:t>
            </a:r>
          </a:p>
        </p:txBody>
      </p:sp>
      <p:sp>
        <p:nvSpPr>
          <p:cNvPr id="1731" name="Shape 1731"/>
          <p:cNvSpPr/>
          <p:nvPr/>
        </p:nvSpPr>
        <p:spPr>
          <a:xfrm>
            <a:off y="2252750" x="450550"/>
            <a:ext cy="293700" cx="4276500"/>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732" name="Shape 1732"/>
          <p:cNvSpPr/>
          <p:nvPr/>
        </p:nvSpPr>
        <p:spPr>
          <a:xfrm>
            <a:off y="2249925" x="6023400"/>
            <a:ext cy="293700" cx="2663399"/>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733" name="Shape 1733"/>
          <p:cNvSpPr txBox="1"/>
          <p:nvPr/>
        </p:nvSpPr>
        <p:spPr>
          <a:xfrm>
            <a:off y="3315750" x="4572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4 - Failure_LED (High)</a:t>
            </a:r>
          </a:p>
          <a:p>
            <a:pPr rtl="0" lvl="0">
              <a:spcBef>
                <a:spcPts val="480"/>
              </a:spcBef>
              <a:buNone/>
            </a:pPr>
            <a:r>
              <a:rPr sz="2400" lang="en">
                <a:solidFill>
                  <a:schemeClr val="dk1"/>
                </a:solidFill>
              </a:rPr>
              <a:t>Byte 5 - Warning_LED(High)</a:t>
            </a:r>
          </a:p>
          <a:p>
            <a:pPr rtl="0" lvl="0">
              <a:spcBef>
                <a:spcPts val="480"/>
              </a:spcBef>
              <a:buNone/>
            </a:pPr>
            <a:r>
              <a:rPr sz="2400" lang="en">
                <a:solidFill>
                  <a:schemeClr val="dk1"/>
                </a:solidFill>
              </a:rPr>
              <a:t>Byte 6 - Ok_LED (High)</a:t>
            </a:r>
          </a:p>
          <a:p>
            <a:pPr rtl="0" lvl="0">
              <a:spcBef>
                <a:spcPts val="480"/>
              </a:spcBef>
              <a:buNone/>
            </a:pPr>
            <a:r>
              <a:rPr sz="2400" lang="en">
                <a:solidFill>
                  <a:schemeClr val="dk1"/>
                </a:solidFill>
              </a:rPr>
              <a:t>Byte 7 - Ok_LED (Low)</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 name="Shape 66"/>
        <p:cNvGrpSpPr/>
        <p:nvPr/>
      </p:nvGrpSpPr>
      <p:grpSpPr>
        <a:xfrm>
          <a:off y="0" x="0"/>
          <a:ext cy="0" cx="0"/>
          <a:chOff y="0" x="0"/>
          <a:chExt cy="0" cx="0"/>
        </a:xfrm>
      </p:grpSpPr>
      <p:sp>
        <p:nvSpPr>
          <p:cNvPr id="67" name="Shape 67"/>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sz="3000" lang="en"/>
              <a:t>Roadmap</a:t>
            </a:r>
          </a:p>
        </p:txBody>
      </p:sp>
      <p:sp>
        <p:nvSpPr>
          <p:cNvPr id="68" name="Shape 68"/>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AutoNum type="arabicPeriod"/>
            </a:pPr>
            <a:r>
              <a:rPr sz="2400" lang="en"/>
              <a:t>Meet the Morning Teams</a:t>
            </a:r>
          </a:p>
          <a:p>
            <a:pPr rtl="0" lvl="0" indent="-381000" marL="457200">
              <a:spcBef>
                <a:spcPts val="0"/>
              </a:spcBef>
              <a:buClr>
                <a:schemeClr val="dk1"/>
              </a:buClr>
              <a:buSzPct val="100000"/>
              <a:buFont typeface="Arial"/>
              <a:buAutoNum type="arabicPeriod"/>
            </a:pPr>
            <a:r>
              <a:rPr sz="2400" lang="en"/>
              <a:t>Introduction: Motivation</a:t>
            </a:r>
          </a:p>
          <a:p>
            <a:pPr rtl="0" lvl="0" indent="-381000" marL="457200">
              <a:spcBef>
                <a:spcPts val="0"/>
              </a:spcBef>
              <a:buClr>
                <a:schemeClr val="dk1"/>
              </a:buClr>
              <a:buSzPct val="100000"/>
              <a:buFont typeface="Arial"/>
              <a:buAutoNum type="arabicPeriod"/>
            </a:pPr>
            <a:r>
              <a:rPr sz="2400" lang="en"/>
              <a:t>Interface Control</a:t>
            </a:r>
          </a:p>
          <a:p>
            <a:pPr rtl="0" lvl="1" indent="-381000" marL="914400">
              <a:spcBef>
                <a:spcPts val="0"/>
              </a:spcBef>
              <a:buClr>
                <a:schemeClr val="dk1"/>
              </a:buClr>
              <a:buSzPct val="80000"/>
              <a:buFont typeface="Arial"/>
              <a:buAutoNum type="alphaLcPeriod"/>
            </a:pPr>
            <a:r>
              <a:rPr lang="en"/>
              <a:t>System Assemblies Layout/Interfaces (Car)</a:t>
            </a:r>
          </a:p>
          <a:p>
            <a:pPr rtl="0" lvl="1" indent="-381000" marL="914400">
              <a:spcBef>
                <a:spcPts val="0"/>
              </a:spcBef>
              <a:buClr>
                <a:schemeClr val="dk1"/>
              </a:buClr>
              <a:buSzPct val="80000"/>
              <a:buFont typeface="Arial"/>
              <a:buAutoNum type="alphaLcPeriod"/>
            </a:pPr>
            <a:r>
              <a:rPr lang="en"/>
              <a:t>System Assemblies Layout/Interfaces (Rack)</a:t>
            </a:r>
          </a:p>
          <a:p>
            <a:pPr rtl="0" lvl="1" indent="-381000" marL="914400">
              <a:spcBef>
                <a:spcPts val="0"/>
              </a:spcBef>
              <a:buClr>
                <a:schemeClr val="dk1"/>
              </a:buClr>
              <a:buSzPct val="80000"/>
              <a:buFont typeface="Arial"/>
              <a:buAutoNum type="alphaLcPeriod"/>
            </a:pPr>
            <a:r>
              <a:rPr lang="en"/>
              <a:t>Interconnects</a:t>
            </a:r>
          </a:p>
          <a:p>
            <a:pPr rtl="0" lvl="1" indent="-381000" marL="914400">
              <a:spcBef>
                <a:spcPts val="0"/>
              </a:spcBef>
              <a:buClr>
                <a:schemeClr val="dk1"/>
              </a:buClr>
              <a:buSzPct val="80000"/>
              <a:buFont typeface="Arial"/>
              <a:buAutoNum type="alphaLcPeriod"/>
            </a:pPr>
            <a:r>
              <a:rPr lang="en"/>
              <a:t>Panel Drawings and Hubs</a:t>
            </a:r>
          </a:p>
          <a:p>
            <a:pPr rtl="0" lvl="0" indent="-381000" marL="457200">
              <a:spcBef>
                <a:spcPts val="0"/>
              </a:spcBef>
              <a:buClr>
                <a:schemeClr val="dk1"/>
              </a:buClr>
              <a:buSzPct val="100000"/>
              <a:buFont typeface="Arial"/>
              <a:buAutoNum type="arabicPeriod"/>
            </a:pPr>
            <a:r>
              <a:rPr sz="2400" lang="en"/>
              <a:t>Grounded Low Voltage (GLV)</a:t>
            </a:r>
          </a:p>
          <a:p>
            <a:pPr rtl="0" lvl="1" indent="-381000" marL="914400">
              <a:spcBef>
                <a:spcPts val="0"/>
              </a:spcBef>
              <a:buClr>
                <a:schemeClr val="dk1"/>
              </a:buClr>
              <a:buSzPct val="80000"/>
              <a:buFont typeface="Arial"/>
              <a:buAutoNum type="alphaLcPeriod"/>
            </a:pPr>
            <a:r>
              <a:rPr lang="en"/>
              <a:t>Safety Loop</a:t>
            </a:r>
          </a:p>
          <a:p>
            <a:pPr rtl="0" lvl="1" indent="-381000" marL="914400">
              <a:spcBef>
                <a:spcPts val="0"/>
              </a:spcBef>
              <a:buClr>
                <a:schemeClr val="dk1"/>
              </a:buClr>
              <a:buSzPct val="80000"/>
              <a:buFont typeface="Arial"/>
              <a:buAutoNum type="alphaLcPeriod"/>
            </a:pPr>
            <a:r>
              <a:rPr lang="en"/>
              <a:t>GLV Power</a:t>
            </a:r>
          </a:p>
          <a:p>
            <a:pPr rtl="0" lvl="1" indent="-381000" marL="914400">
              <a:spcBef>
                <a:spcPts val="0"/>
              </a:spcBef>
              <a:buClr>
                <a:schemeClr val="dk1"/>
              </a:buClr>
              <a:buSzPct val="80000"/>
              <a:buFont typeface="Arial"/>
              <a:buAutoNum type="alphaLcPeriod"/>
            </a:pPr>
            <a:r>
              <a:rPr lang="en"/>
              <a:t>VCI</a:t>
            </a:r>
          </a:p>
          <a:p>
            <a:pPr rtl="0" lvl="1" indent="-381000" marL="914400">
              <a:spcBef>
                <a:spcPts val="0"/>
              </a:spcBef>
              <a:buClr>
                <a:schemeClr val="dk1"/>
              </a:buClr>
              <a:buSzPct val="80000"/>
              <a:buFont typeface="Arial"/>
              <a:buAutoNum type="alphaLcPeriod"/>
            </a:pPr>
            <a:r>
              <a:rPr lang="en"/>
              <a:t>TSI</a:t>
            </a:r>
          </a:p>
          <a:p>
            <a:pPr rtl="0" lvl="0" indent="0" marL="0">
              <a:spcBef>
                <a:spcPts val="0"/>
              </a:spcBef>
              <a:buNone/>
            </a:pPr>
            <a:r>
              <a:rPr sz="2400" lang="en"/>
              <a:t>5.  GLV BOM and Budget</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 name="Shape 189"/>
        <p:cNvGrpSpPr/>
        <p:nvPr/>
      </p:nvGrpSpPr>
      <p:grpSpPr>
        <a:xfrm>
          <a:off y="0" x="0"/>
          <a:ext cy="0" cx="0"/>
          <a:chOff y="0" x="0"/>
          <a:chExt cy="0" cx="0"/>
        </a:xfrm>
      </p:grpSpPr>
      <p:pic>
        <p:nvPicPr>
          <p:cNvPr id="190" name="Shape 190"/>
          <p:cNvPicPr preferRelativeResize="0"/>
          <p:nvPr/>
        </p:nvPicPr>
        <p:blipFill>
          <a:blip r:embed="rId3">
            <a:alphaModFix/>
          </a:blip>
          <a:stretch>
            <a:fillRect/>
          </a:stretch>
        </p:blipFill>
        <p:spPr>
          <a:xfrm>
            <a:off y="1098117" x="19526"/>
            <a:ext cy="4912550" cx="9044426"/>
          </a:xfrm>
          <a:prstGeom prst="rect">
            <a:avLst/>
          </a:prstGeom>
          <a:noFill/>
          <a:ln>
            <a:noFill/>
          </a:ln>
        </p:spPr>
      </p:pic>
      <p:sp>
        <p:nvSpPr>
          <p:cNvPr id="191" name="Shape 191"/>
          <p:cNvSpPr txBox="1"/>
          <p:nvPr>
            <p:ph type="title"/>
          </p:nvPr>
        </p:nvSpPr>
        <p:spPr>
          <a:xfrm>
            <a:off y="-64533" x="208100"/>
            <a:ext cy="1019699" cx="8229600"/>
          </a:xfrm>
          <a:prstGeom prst="rect">
            <a:avLst/>
          </a:prstGeom>
        </p:spPr>
        <p:txBody>
          <a:bodyPr bIns="91425" rIns="91425" lIns="91425" tIns="91425" anchor="b" anchorCtr="0">
            <a:noAutofit/>
          </a:bodyPr>
          <a:lstStyle/>
          <a:p>
            <a:pPr rtl="0" lvl="0">
              <a:spcBef>
                <a:spcPts val="0"/>
              </a:spcBef>
              <a:buNone/>
            </a:pPr>
            <a:r>
              <a:rPr sz="3000" lang="en"/>
              <a:t>End-of-Term Integration Layout</a:t>
            </a:r>
          </a:p>
        </p:txBody>
      </p:sp>
    </p:spTree>
  </p:cSld>
  <p:clrMapOvr>
    <a:masterClrMapping/>
  </p:clrMapOvr>
  <p:transition spd="slow">
    <p:cut/>
  </p:transition>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7" name="Shape 1737"/>
        <p:cNvGrpSpPr/>
        <p:nvPr/>
      </p:nvGrpSpPr>
      <p:grpSpPr>
        <a:xfrm>
          <a:off y="0" x="0"/>
          <a:ext cy="0" cx="0"/>
          <a:chOff y="0" x="0"/>
          <a:chExt cy="0" cx="0"/>
        </a:xfrm>
      </p:grpSpPr>
      <p:sp>
        <p:nvSpPr>
          <p:cNvPr id="1738" name="Shape 1738"/>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GLV(2) TSI CAN Frame </a:t>
            </a:r>
          </a:p>
        </p:txBody>
      </p:sp>
      <p:pic>
        <p:nvPicPr>
          <p:cNvPr id="1739" name="Shape 1739"/>
          <p:cNvPicPr preferRelativeResize="0"/>
          <p:nvPr/>
        </p:nvPicPr>
        <p:blipFill>
          <a:blip r:embed="rId3">
            <a:alphaModFix/>
          </a:blip>
          <a:stretch>
            <a:fillRect/>
          </a:stretch>
        </p:blipFill>
        <p:spPr>
          <a:xfrm>
            <a:off y="990390" x="457200"/>
            <a:ext cy="1063384" cx="8229599"/>
          </a:xfrm>
          <a:prstGeom prst="rect">
            <a:avLst/>
          </a:prstGeom>
          <a:noFill/>
          <a:ln>
            <a:noFill/>
          </a:ln>
        </p:spPr>
      </p:pic>
      <p:sp>
        <p:nvSpPr>
          <p:cNvPr id="1740" name="Shape 1740"/>
          <p:cNvSpPr/>
          <p:nvPr/>
        </p:nvSpPr>
        <p:spPr>
          <a:xfrm>
            <a:off y="2739750" x="318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0</a:t>
            </a:r>
          </a:p>
        </p:txBody>
      </p:sp>
      <p:sp>
        <p:nvSpPr>
          <p:cNvPr id="1741" name="Shape 1741"/>
          <p:cNvSpPr/>
          <p:nvPr/>
        </p:nvSpPr>
        <p:spPr>
          <a:xfrm>
            <a:off y="2739750" x="1381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1</a:t>
            </a:r>
          </a:p>
        </p:txBody>
      </p:sp>
      <p:sp>
        <p:nvSpPr>
          <p:cNvPr id="1742" name="Shape 1742"/>
          <p:cNvSpPr/>
          <p:nvPr/>
        </p:nvSpPr>
        <p:spPr>
          <a:xfrm>
            <a:off y="2739750" x="2445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2</a:t>
            </a:r>
          </a:p>
        </p:txBody>
      </p:sp>
      <p:sp>
        <p:nvSpPr>
          <p:cNvPr id="1743" name="Shape 1743"/>
          <p:cNvSpPr/>
          <p:nvPr/>
        </p:nvSpPr>
        <p:spPr>
          <a:xfrm>
            <a:off y="2739750" x="3508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3</a:t>
            </a:r>
          </a:p>
        </p:txBody>
      </p:sp>
      <p:sp>
        <p:nvSpPr>
          <p:cNvPr id="1744" name="Shape 1744"/>
          <p:cNvSpPr/>
          <p:nvPr/>
        </p:nvSpPr>
        <p:spPr>
          <a:xfrm>
            <a:off y="2739750" x="4572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4</a:t>
            </a:r>
          </a:p>
        </p:txBody>
      </p:sp>
      <p:sp>
        <p:nvSpPr>
          <p:cNvPr id="1745" name="Shape 1745"/>
          <p:cNvSpPr/>
          <p:nvPr/>
        </p:nvSpPr>
        <p:spPr>
          <a:xfrm>
            <a:off y="2739750" x="5635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5</a:t>
            </a:r>
          </a:p>
        </p:txBody>
      </p:sp>
      <p:sp>
        <p:nvSpPr>
          <p:cNvPr id="1746" name="Shape 1746"/>
          <p:cNvSpPr/>
          <p:nvPr/>
        </p:nvSpPr>
        <p:spPr>
          <a:xfrm>
            <a:off y="2739750" x="6699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6</a:t>
            </a:r>
          </a:p>
        </p:txBody>
      </p:sp>
      <p:sp>
        <p:nvSpPr>
          <p:cNvPr id="1747" name="Shape 1747"/>
          <p:cNvSpPr/>
          <p:nvPr/>
        </p:nvSpPr>
        <p:spPr>
          <a:xfrm>
            <a:off y="2739750" x="7762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7</a:t>
            </a:r>
          </a:p>
        </p:txBody>
      </p:sp>
      <p:sp>
        <p:nvSpPr>
          <p:cNvPr id="1748" name="Shape 1748"/>
          <p:cNvSpPr/>
          <p:nvPr/>
        </p:nvSpPr>
        <p:spPr>
          <a:xfrm>
            <a:off y="2053775" x="5070575"/>
            <a:ext cy="576000" cx="609299"/>
          </a:xfrm>
          <a:prstGeom prst="down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749" name="Shape 1749"/>
          <p:cNvSpPr txBox="1"/>
          <p:nvPr/>
        </p:nvSpPr>
        <p:spPr>
          <a:xfrm>
            <a:off y="3315750" x="318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0 -  x22 (TSI)</a:t>
            </a:r>
          </a:p>
          <a:p>
            <a:pPr rtl="0" lvl="0">
              <a:spcBef>
                <a:spcPts val="480"/>
              </a:spcBef>
              <a:buNone/>
            </a:pPr>
            <a:r>
              <a:rPr sz="2400" lang="en">
                <a:solidFill>
                  <a:schemeClr val="dk1"/>
                </a:solidFill>
              </a:rPr>
              <a:t>Byte 1 - Temperature (High)</a:t>
            </a:r>
          </a:p>
          <a:p>
            <a:pPr rtl="0" lvl="0">
              <a:spcBef>
                <a:spcPts val="480"/>
              </a:spcBef>
              <a:buClr>
                <a:schemeClr val="dk1"/>
              </a:buClr>
              <a:buSzPct val="45833"/>
              <a:buFont typeface="Arial"/>
              <a:buNone/>
            </a:pPr>
            <a:r>
              <a:rPr sz="2400" lang="en">
                <a:solidFill>
                  <a:schemeClr val="dk1"/>
                </a:solidFill>
              </a:rPr>
              <a:t>Byte 2 - Temperature (Low)</a:t>
            </a:r>
          </a:p>
          <a:p>
            <a:pPr rtl="0" lvl="0">
              <a:spcBef>
                <a:spcPts val="480"/>
              </a:spcBef>
              <a:buClr>
                <a:schemeClr val="dk1"/>
              </a:buClr>
              <a:buSzPct val="45833"/>
              <a:buFont typeface="Arial"/>
              <a:buNone/>
            </a:pPr>
            <a:r>
              <a:rPr sz="2400" lang="en">
                <a:solidFill>
                  <a:schemeClr val="dk1"/>
                </a:solidFill>
              </a:rPr>
              <a:t>Byte 3 - x00</a:t>
            </a:r>
          </a:p>
        </p:txBody>
      </p:sp>
      <p:sp>
        <p:nvSpPr>
          <p:cNvPr id="1750" name="Shape 1750"/>
          <p:cNvSpPr/>
          <p:nvPr/>
        </p:nvSpPr>
        <p:spPr>
          <a:xfrm>
            <a:off y="2252750" x="450550"/>
            <a:ext cy="293700" cx="4276500"/>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751" name="Shape 1751"/>
          <p:cNvSpPr/>
          <p:nvPr/>
        </p:nvSpPr>
        <p:spPr>
          <a:xfrm>
            <a:off y="2249925" x="6023400"/>
            <a:ext cy="293700" cx="2663399"/>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752" name="Shape 1752"/>
          <p:cNvSpPr txBox="1"/>
          <p:nvPr/>
        </p:nvSpPr>
        <p:spPr>
          <a:xfrm>
            <a:off y="3315750" x="4572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4 - x00</a:t>
            </a:r>
          </a:p>
          <a:p>
            <a:pPr rtl="0" lvl="0">
              <a:spcBef>
                <a:spcPts val="480"/>
              </a:spcBef>
              <a:buNone/>
            </a:pPr>
            <a:r>
              <a:rPr sz="2400" lang="en">
                <a:solidFill>
                  <a:schemeClr val="dk1"/>
                </a:solidFill>
              </a:rPr>
              <a:t>Byte 5 - x00</a:t>
            </a:r>
          </a:p>
          <a:p>
            <a:pPr rtl="0" lvl="0">
              <a:spcBef>
                <a:spcPts val="480"/>
              </a:spcBef>
              <a:buNone/>
            </a:pPr>
            <a:r>
              <a:rPr sz="2400" lang="en">
                <a:solidFill>
                  <a:schemeClr val="dk1"/>
                </a:solidFill>
              </a:rPr>
              <a:t>Byte 6 - x00</a:t>
            </a:r>
          </a:p>
          <a:p>
            <a:pPr rtl="0" lvl="0">
              <a:spcBef>
                <a:spcPts val="480"/>
              </a:spcBef>
              <a:buNone/>
            </a:pPr>
            <a:r>
              <a:rPr sz="2400" lang="en">
                <a:solidFill>
                  <a:schemeClr val="dk1"/>
                </a:solidFill>
              </a:rPr>
              <a:t>Byte 7 - x00</a:t>
            </a:r>
          </a:p>
        </p:txBody>
      </p:sp>
    </p:spTree>
  </p:cSld>
  <p:clrMapOvr>
    <a:masterClrMapping/>
  </p:clrMapOvr>
  <p:transition spd="slow">
    <p:cut/>
  </p:transition>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56" name="Shape 1756"/>
        <p:cNvGrpSpPr/>
        <p:nvPr/>
      </p:nvGrpSpPr>
      <p:grpSpPr>
        <a:xfrm>
          <a:off y="0" x="0"/>
          <a:ext cy="0" cx="0"/>
          <a:chOff y="0" x="0"/>
          <a:chExt cy="0" cx="0"/>
        </a:xfrm>
      </p:grpSpPr>
      <p:sp>
        <p:nvSpPr>
          <p:cNvPr id="1757" name="Shape 1757"/>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GLV(3) GLV_Power CAN Frame </a:t>
            </a:r>
          </a:p>
        </p:txBody>
      </p:sp>
      <p:pic>
        <p:nvPicPr>
          <p:cNvPr id="1758" name="Shape 1758"/>
          <p:cNvPicPr preferRelativeResize="0"/>
          <p:nvPr/>
        </p:nvPicPr>
        <p:blipFill>
          <a:blip r:embed="rId3">
            <a:alphaModFix/>
          </a:blip>
          <a:stretch>
            <a:fillRect/>
          </a:stretch>
        </p:blipFill>
        <p:spPr>
          <a:xfrm>
            <a:off y="990390" x="457200"/>
            <a:ext cy="1063384" cx="8229599"/>
          </a:xfrm>
          <a:prstGeom prst="rect">
            <a:avLst/>
          </a:prstGeom>
          <a:noFill/>
          <a:ln>
            <a:noFill/>
          </a:ln>
        </p:spPr>
      </p:pic>
      <p:sp>
        <p:nvSpPr>
          <p:cNvPr id="1759" name="Shape 1759"/>
          <p:cNvSpPr/>
          <p:nvPr/>
        </p:nvSpPr>
        <p:spPr>
          <a:xfrm>
            <a:off y="2739750" x="318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0</a:t>
            </a:r>
          </a:p>
        </p:txBody>
      </p:sp>
      <p:sp>
        <p:nvSpPr>
          <p:cNvPr id="1760" name="Shape 1760"/>
          <p:cNvSpPr/>
          <p:nvPr/>
        </p:nvSpPr>
        <p:spPr>
          <a:xfrm>
            <a:off y="2739750" x="1381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1</a:t>
            </a:r>
          </a:p>
        </p:txBody>
      </p:sp>
      <p:sp>
        <p:nvSpPr>
          <p:cNvPr id="1761" name="Shape 1761"/>
          <p:cNvSpPr/>
          <p:nvPr/>
        </p:nvSpPr>
        <p:spPr>
          <a:xfrm>
            <a:off y="2739750" x="2445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2</a:t>
            </a:r>
          </a:p>
        </p:txBody>
      </p:sp>
      <p:sp>
        <p:nvSpPr>
          <p:cNvPr id="1762" name="Shape 1762"/>
          <p:cNvSpPr/>
          <p:nvPr/>
        </p:nvSpPr>
        <p:spPr>
          <a:xfrm>
            <a:off y="2739750" x="3508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3</a:t>
            </a:r>
          </a:p>
        </p:txBody>
      </p:sp>
      <p:sp>
        <p:nvSpPr>
          <p:cNvPr id="1763" name="Shape 1763"/>
          <p:cNvSpPr/>
          <p:nvPr/>
        </p:nvSpPr>
        <p:spPr>
          <a:xfrm>
            <a:off y="2739750" x="4572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4</a:t>
            </a:r>
          </a:p>
        </p:txBody>
      </p:sp>
      <p:sp>
        <p:nvSpPr>
          <p:cNvPr id="1764" name="Shape 1764"/>
          <p:cNvSpPr/>
          <p:nvPr/>
        </p:nvSpPr>
        <p:spPr>
          <a:xfrm>
            <a:off y="2739750" x="5635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5</a:t>
            </a:r>
          </a:p>
        </p:txBody>
      </p:sp>
      <p:sp>
        <p:nvSpPr>
          <p:cNvPr id="1765" name="Shape 1765"/>
          <p:cNvSpPr/>
          <p:nvPr/>
        </p:nvSpPr>
        <p:spPr>
          <a:xfrm>
            <a:off y="2739750" x="6699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6</a:t>
            </a:r>
          </a:p>
        </p:txBody>
      </p:sp>
      <p:sp>
        <p:nvSpPr>
          <p:cNvPr id="1766" name="Shape 1766"/>
          <p:cNvSpPr/>
          <p:nvPr/>
        </p:nvSpPr>
        <p:spPr>
          <a:xfrm>
            <a:off y="2739750" x="7762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7</a:t>
            </a:r>
          </a:p>
        </p:txBody>
      </p:sp>
      <p:sp>
        <p:nvSpPr>
          <p:cNvPr id="1767" name="Shape 1767"/>
          <p:cNvSpPr/>
          <p:nvPr/>
        </p:nvSpPr>
        <p:spPr>
          <a:xfrm>
            <a:off y="2053775" x="5070575"/>
            <a:ext cy="576000" cx="609299"/>
          </a:xfrm>
          <a:prstGeom prst="down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768" name="Shape 1768"/>
          <p:cNvSpPr txBox="1"/>
          <p:nvPr/>
        </p:nvSpPr>
        <p:spPr>
          <a:xfrm>
            <a:off y="3315750" x="318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0 - x13</a:t>
            </a:r>
          </a:p>
          <a:p>
            <a:pPr rtl="0" lvl="0">
              <a:spcBef>
                <a:spcPts val="480"/>
              </a:spcBef>
              <a:buClr>
                <a:schemeClr val="dk1"/>
              </a:buClr>
              <a:buSzPct val="45833"/>
              <a:buFont typeface="Arial"/>
              <a:buNone/>
            </a:pPr>
            <a:r>
              <a:rPr sz="2400" lang="en">
                <a:solidFill>
                  <a:schemeClr val="dk1"/>
                </a:solidFill>
              </a:rPr>
              <a:t>Byte 1 - Voltage (High)</a:t>
            </a:r>
          </a:p>
          <a:p>
            <a:pPr rtl="0" lvl="0">
              <a:spcBef>
                <a:spcPts val="480"/>
              </a:spcBef>
              <a:buClr>
                <a:schemeClr val="dk1"/>
              </a:buClr>
              <a:buSzPct val="45833"/>
              <a:buFont typeface="Arial"/>
              <a:buNone/>
            </a:pPr>
            <a:r>
              <a:rPr sz="2400" lang="en">
                <a:solidFill>
                  <a:schemeClr val="dk1"/>
                </a:solidFill>
              </a:rPr>
              <a:t>Byte 2 - Voltage (Low)</a:t>
            </a:r>
          </a:p>
          <a:p>
            <a:pPr rtl="0" lvl="0">
              <a:spcBef>
                <a:spcPts val="480"/>
              </a:spcBef>
              <a:buClr>
                <a:schemeClr val="dk1"/>
              </a:buClr>
              <a:buSzPct val="45833"/>
              <a:buFont typeface="Arial"/>
              <a:buNone/>
            </a:pPr>
            <a:r>
              <a:rPr sz="2400" lang="en">
                <a:solidFill>
                  <a:schemeClr val="dk1"/>
                </a:solidFill>
              </a:rPr>
              <a:t>Byte 3 - Current (High)</a:t>
            </a:r>
          </a:p>
          <a:p>
            <a:pPr rtl="0" lvl="0">
              <a:spcBef>
                <a:spcPts val="480"/>
              </a:spcBef>
              <a:buClr>
                <a:schemeClr val="dk1"/>
              </a:buClr>
              <a:buFont typeface="Arial"/>
              <a:buNone/>
            </a:pPr>
            <a:r>
              <a:t/>
            </a:r>
            <a:endParaRPr sz="2400">
              <a:solidFill>
                <a:schemeClr val="dk1"/>
              </a:solidFill>
            </a:endParaRPr>
          </a:p>
        </p:txBody>
      </p:sp>
      <p:sp>
        <p:nvSpPr>
          <p:cNvPr id="1769" name="Shape 1769"/>
          <p:cNvSpPr/>
          <p:nvPr/>
        </p:nvSpPr>
        <p:spPr>
          <a:xfrm>
            <a:off y="2252750" x="450550"/>
            <a:ext cy="293700" cx="4276500"/>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770" name="Shape 1770"/>
          <p:cNvSpPr/>
          <p:nvPr/>
        </p:nvSpPr>
        <p:spPr>
          <a:xfrm>
            <a:off y="2249925" x="6023400"/>
            <a:ext cy="293700" cx="2663399"/>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771" name="Shape 1771"/>
          <p:cNvSpPr txBox="1"/>
          <p:nvPr/>
        </p:nvSpPr>
        <p:spPr>
          <a:xfrm>
            <a:off y="3315750" x="4572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4 - Current (Low)</a:t>
            </a:r>
          </a:p>
          <a:p>
            <a:pPr rtl="0" lvl="0">
              <a:spcBef>
                <a:spcPts val="480"/>
              </a:spcBef>
              <a:buNone/>
            </a:pPr>
            <a:r>
              <a:rPr sz="2400" lang="en">
                <a:solidFill>
                  <a:schemeClr val="dk1"/>
                </a:solidFill>
              </a:rPr>
              <a:t>Byte 5 - Temperature (High)</a:t>
            </a:r>
          </a:p>
          <a:p>
            <a:pPr rtl="0" lvl="0">
              <a:spcBef>
                <a:spcPts val="480"/>
              </a:spcBef>
              <a:buNone/>
            </a:pPr>
            <a:r>
              <a:rPr sz="2400" lang="en">
                <a:solidFill>
                  <a:schemeClr val="dk1"/>
                </a:solidFill>
              </a:rPr>
              <a:t>Byte 6 - Temperature (Low)</a:t>
            </a:r>
          </a:p>
          <a:p>
            <a:pPr rtl="0" lvl="0">
              <a:spcBef>
                <a:spcPts val="480"/>
              </a:spcBef>
              <a:buClr>
                <a:schemeClr val="dk1"/>
              </a:buClr>
              <a:buSzPct val="45833"/>
              <a:buFont typeface="Arial"/>
              <a:buNone/>
            </a:pPr>
            <a:r>
              <a:rPr sz="2400" lang="en">
                <a:solidFill>
                  <a:schemeClr val="dk1"/>
                </a:solidFill>
              </a:rPr>
              <a:t>Byte 7 - SOC</a:t>
            </a:r>
          </a:p>
          <a:p>
            <a:pPr rtl="0" lvl="0">
              <a:spcBef>
                <a:spcPts val="480"/>
              </a:spcBef>
              <a:buNone/>
            </a:pPr>
            <a:r>
              <a:t/>
            </a:r>
            <a:endParaRPr sz="2400">
              <a:solidFill>
                <a:schemeClr val="dk1"/>
              </a:solidFill>
            </a:endParaRPr>
          </a:p>
        </p:txBody>
      </p:sp>
    </p:spTree>
  </p:cSld>
  <p:clrMapOvr>
    <a:masterClrMapping/>
  </p:clrMapOvr>
  <p:transition spd="slow">
    <p:cut/>
  </p:transition>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75" name="Shape 1775"/>
        <p:cNvGrpSpPr/>
        <p:nvPr/>
      </p:nvGrpSpPr>
      <p:grpSpPr>
        <a:xfrm>
          <a:off y="0" x="0"/>
          <a:ext cy="0" cx="0"/>
          <a:chOff y="0" x="0"/>
          <a:chExt cy="0" cx="0"/>
        </a:xfrm>
      </p:grpSpPr>
      <p:sp>
        <p:nvSpPr>
          <p:cNvPr id="1776" name="Shape 1776"/>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Motor Controller CAN Frames (1 / 2)</a:t>
            </a:r>
          </a:p>
        </p:txBody>
      </p:sp>
      <p:pic>
        <p:nvPicPr>
          <p:cNvPr id="1777" name="Shape 1777"/>
          <p:cNvPicPr preferRelativeResize="0"/>
          <p:nvPr/>
        </p:nvPicPr>
        <p:blipFill>
          <a:blip r:embed="rId3">
            <a:alphaModFix/>
          </a:blip>
          <a:stretch>
            <a:fillRect/>
          </a:stretch>
        </p:blipFill>
        <p:spPr>
          <a:xfrm>
            <a:off y="990390" x="457200"/>
            <a:ext cy="1063384" cx="8229599"/>
          </a:xfrm>
          <a:prstGeom prst="rect">
            <a:avLst/>
          </a:prstGeom>
          <a:noFill/>
          <a:ln>
            <a:noFill/>
          </a:ln>
        </p:spPr>
      </p:pic>
      <p:sp>
        <p:nvSpPr>
          <p:cNvPr id="1778" name="Shape 1778"/>
          <p:cNvSpPr/>
          <p:nvPr/>
        </p:nvSpPr>
        <p:spPr>
          <a:xfrm>
            <a:off y="2739750" x="318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0</a:t>
            </a:r>
          </a:p>
        </p:txBody>
      </p:sp>
      <p:sp>
        <p:nvSpPr>
          <p:cNvPr id="1779" name="Shape 1779"/>
          <p:cNvSpPr/>
          <p:nvPr/>
        </p:nvSpPr>
        <p:spPr>
          <a:xfrm>
            <a:off y="2739750" x="1381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1</a:t>
            </a:r>
          </a:p>
        </p:txBody>
      </p:sp>
      <p:sp>
        <p:nvSpPr>
          <p:cNvPr id="1780" name="Shape 1780"/>
          <p:cNvSpPr/>
          <p:nvPr/>
        </p:nvSpPr>
        <p:spPr>
          <a:xfrm>
            <a:off y="2739750" x="2445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2</a:t>
            </a:r>
          </a:p>
        </p:txBody>
      </p:sp>
      <p:sp>
        <p:nvSpPr>
          <p:cNvPr id="1781" name="Shape 1781"/>
          <p:cNvSpPr/>
          <p:nvPr/>
        </p:nvSpPr>
        <p:spPr>
          <a:xfrm>
            <a:off y="2739750" x="3508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3</a:t>
            </a:r>
          </a:p>
        </p:txBody>
      </p:sp>
      <p:sp>
        <p:nvSpPr>
          <p:cNvPr id="1782" name="Shape 1782"/>
          <p:cNvSpPr/>
          <p:nvPr/>
        </p:nvSpPr>
        <p:spPr>
          <a:xfrm>
            <a:off y="2739750" x="4572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4</a:t>
            </a:r>
          </a:p>
        </p:txBody>
      </p:sp>
      <p:sp>
        <p:nvSpPr>
          <p:cNvPr id="1783" name="Shape 1783"/>
          <p:cNvSpPr/>
          <p:nvPr/>
        </p:nvSpPr>
        <p:spPr>
          <a:xfrm>
            <a:off y="2739750" x="5635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5</a:t>
            </a:r>
          </a:p>
        </p:txBody>
      </p:sp>
      <p:sp>
        <p:nvSpPr>
          <p:cNvPr id="1784" name="Shape 1784"/>
          <p:cNvSpPr/>
          <p:nvPr/>
        </p:nvSpPr>
        <p:spPr>
          <a:xfrm>
            <a:off y="2739750" x="6699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6</a:t>
            </a:r>
          </a:p>
        </p:txBody>
      </p:sp>
      <p:sp>
        <p:nvSpPr>
          <p:cNvPr id="1785" name="Shape 1785"/>
          <p:cNvSpPr/>
          <p:nvPr/>
        </p:nvSpPr>
        <p:spPr>
          <a:xfrm>
            <a:off y="2739750" x="7762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7</a:t>
            </a:r>
          </a:p>
        </p:txBody>
      </p:sp>
      <p:sp>
        <p:nvSpPr>
          <p:cNvPr id="1786" name="Shape 1786"/>
          <p:cNvSpPr/>
          <p:nvPr/>
        </p:nvSpPr>
        <p:spPr>
          <a:xfrm>
            <a:off y="2053775" x="5070575"/>
            <a:ext cy="576000" cx="609299"/>
          </a:xfrm>
          <a:prstGeom prst="down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787" name="Shape 1787"/>
          <p:cNvSpPr txBox="1"/>
          <p:nvPr/>
        </p:nvSpPr>
        <p:spPr>
          <a:xfrm>
            <a:off y="3315750" x="318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0 - RPM (High)</a:t>
            </a:r>
          </a:p>
          <a:p>
            <a:pPr rtl="0" lvl="0">
              <a:spcBef>
                <a:spcPts val="480"/>
              </a:spcBef>
              <a:buNone/>
            </a:pPr>
            <a:r>
              <a:rPr sz="2400" lang="en">
                <a:solidFill>
                  <a:schemeClr val="dk1"/>
                </a:solidFill>
              </a:rPr>
              <a:t>Byte 1 - RPM (Low)</a:t>
            </a:r>
          </a:p>
          <a:p>
            <a:pPr rtl="0" lvl="0">
              <a:spcBef>
                <a:spcPts val="480"/>
              </a:spcBef>
              <a:buClr>
                <a:schemeClr val="dk1"/>
              </a:buClr>
              <a:buSzPct val="45833"/>
              <a:buFont typeface="Arial"/>
              <a:buNone/>
            </a:pPr>
            <a:r>
              <a:rPr sz="2400" lang="en">
                <a:solidFill>
                  <a:schemeClr val="dk1"/>
                </a:solidFill>
              </a:rPr>
              <a:t>Byte 2 - Motor Temp</a:t>
            </a:r>
          </a:p>
          <a:p>
            <a:pPr rtl="0" lvl="0">
              <a:spcBef>
                <a:spcPts val="480"/>
              </a:spcBef>
              <a:buClr>
                <a:schemeClr val="dk1"/>
              </a:buClr>
              <a:buSzPct val="45833"/>
              <a:buFont typeface="Arial"/>
              <a:buNone/>
            </a:pPr>
            <a:r>
              <a:rPr sz="2400" lang="en">
                <a:solidFill>
                  <a:schemeClr val="dk1"/>
                </a:solidFill>
              </a:rPr>
              <a:t>Byte 3 - Controller Temp</a:t>
            </a:r>
          </a:p>
        </p:txBody>
      </p:sp>
      <p:sp>
        <p:nvSpPr>
          <p:cNvPr id="1788" name="Shape 1788"/>
          <p:cNvSpPr/>
          <p:nvPr/>
        </p:nvSpPr>
        <p:spPr>
          <a:xfrm>
            <a:off y="2252750" x="450550"/>
            <a:ext cy="293700" cx="4276500"/>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789" name="Shape 1789"/>
          <p:cNvSpPr/>
          <p:nvPr/>
        </p:nvSpPr>
        <p:spPr>
          <a:xfrm>
            <a:off y="2249925" x="6023400"/>
            <a:ext cy="293700" cx="2663399"/>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790" name="Shape 1790"/>
          <p:cNvSpPr txBox="1"/>
          <p:nvPr/>
        </p:nvSpPr>
        <p:spPr>
          <a:xfrm>
            <a:off y="3315750" x="4572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4 - RMS Current (High)</a:t>
            </a:r>
          </a:p>
          <a:p>
            <a:pPr rtl="0" lvl="0">
              <a:spcBef>
                <a:spcPts val="480"/>
              </a:spcBef>
              <a:buNone/>
            </a:pPr>
            <a:r>
              <a:rPr sz="2400" lang="en">
                <a:solidFill>
                  <a:schemeClr val="dk1"/>
                </a:solidFill>
              </a:rPr>
              <a:t>Byte 5 - RMS Current (Low)</a:t>
            </a:r>
          </a:p>
          <a:p>
            <a:pPr rtl="0" lvl="0">
              <a:spcBef>
                <a:spcPts val="480"/>
              </a:spcBef>
              <a:buNone/>
            </a:pPr>
            <a:r>
              <a:rPr sz="2400" lang="en">
                <a:solidFill>
                  <a:schemeClr val="dk1"/>
                </a:solidFill>
              </a:rPr>
              <a:t>Byte 6 - Capacitor V (High)</a:t>
            </a:r>
          </a:p>
          <a:p>
            <a:pPr rtl="0" lvl="0">
              <a:spcBef>
                <a:spcPts val="480"/>
              </a:spcBef>
              <a:buNone/>
            </a:pPr>
            <a:r>
              <a:rPr sz="2400" lang="en">
                <a:solidFill>
                  <a:schemeClr val="dk1"/>
                </a:solidFill>
              </a:rPr>
              <a:t>Byte 7 - Capacitor V (Low)</a:t>
            </a:r>
          </a:p>
        </p:txBody>
      </p:sp>
    </p:spTree>
  </p:cSld>
  <p:clrMapOvr>
    <a:masterClrMapping/>
  </p:clrMapOvr>
  <p:transition spd="slow">
    <p:cut/>
  </p:transition>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94" name="Shape 1794"/>
        <p:cNvGrpSpPr/>
        <p:nvPr/>
      </p:nvGrpSpPr>
      <p:grpSpPr>
        <a:xfrm>
          <a:off y="0" x="0"/>
          <a:ext cy="0" cx="0"/>
          <a:chOff y="0" x="0"/>
          <a:chExt cy="0" cx="0"/>
        </a:xfrm>
      </p:grpSpPr>
      <p:sp>
        <p:nvSpPr>
          <p:cNvPr id="1795" name="Shape 1795"/>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Motor Controller CAN Frames (2 / 2)</a:t>
            </a:r>
          </a:p>
        </p:txBody>
      </p:sp>
      <p:pic>
        <p:nvPicPr>
          <p:cNvPr id="1796" name="Shape 1796"/>
          <p:cNvPicPr preferRelativeResize="0"/>
          <p:nvPr/>
        </p:nvPicPr>
        <p:blipFill>
          <a:blip r:embed="rId3">
            <a:alphaModFix/>
          </a:blip>
          <a:stretch>
            <a:fillRect/>
          </a:stretch>
        </p:blipFill>
        <p:spPr>
          <a:xfrm>
            <a:off y="990390" x="457200"/>
            <a:ext cy="1063384" cx="8229599"/>
          </a:xfrm>
          <a:prstGeom prst="rect">
            <a:avLst/>
          </a:prstGeom>
          <a:noFill/>
          <a:ln>
            <a:noFill/>
          </a:ln>
        </p:spPr>
      </p:pic>
      <p:sp>
        <p:nvSpPr>
          <p:cNvPr id="1797" name="Shape 1797"/>
          <p:cNvSpPr/>
          <p:nvPr/>
        </p:nvSpPr>
        <p:spPr>
          <a:xfrm>
            <a:off y="2739750" x="318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0</a:t>
            </a:r>
          </a:p>
        </p:txBody>
      </p:sp>
      <p:sp>
        <p:nvSpPr>
          <p:cNvPr id="1798" name="Shape 1798"/>
          <p:cNvSpPr/>
          <p:nvPr/>
        </p:nvSpPr>
        <p:spPr>
          <a:xfrm>
            <a:off y="2739750" x="1381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1</a:t>
            </a:r>
          </a:p>
        </p:txBody>
      </p:sp>
      <p:sp>
        <p:nvSpPr>
          <p:cNvPr id="1799" name="Shape 1799"/>
          <p:cNvSpPr/>
          <p:nvPr/>
        </p:nvSpPr>
        <p:spPr>
          <a:xfrm>
            <a:off y="2739750" x="2445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2</a:t>
            </a:r>
          </a:p>
        </p:txBody>
      </p:sp>
      <p:sp>
        <p:nvSpPr>
          <p:cNvPr id="1800" name="Shape 1800"/>
          <p:cNvSpPr/>
          <p:nvPr/>
        </p:nvSpPr>
        <p:spPr>
          <a:xfrm>
            <a:off y="2739750" x="3508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3</a:t>
            </a:r>
          </a:p>
        </p:txBody>
      </p:sp>
      <p:sp>
        <p:nvSpPr>
          <p:cNvPr id="1801" name="Shape 1801"/>
          <p:cNvSpPr/>
          <p:nvPr/>
        </p:nvSpPr>
        <p:spPr>
          <a:xfrm>
            <a:off y="2739750" x="4572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4</a:t>
            </a:r>
          </a:p>
        </p:txBody>
      </p:sp>
      <p:sp>
        <p:nvSpPr>
          <p:cNvPr id="1802" name="Shape 1802"/>
          <p:cNvSpPr/>
          <p:nvPr/>
        </p:nvSpPr>
        <p:spPr>
          <a:xfrm>
            <a:off y="2739750" x="5635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5</a:t>
            </a:r>
          </a:p>
        </p:txBody>
      </p:sp>
      <p:sp>
        <p:nvSpPr>
          <p:cNvPr id="1803" name="Shape 1803"/>
          <p:cNvSpPr/>
          <p:nvPr/>
        </p:nvSpPr>
        <p:spPr>
          <a:xfrm>
            <a:off y="2739750" x="6699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6</a:t>
            </a:r>
          </a:p>
        </p:txBody>
      </p:sp>
      <p:sp>
        <p:nvSpPr>
          <p:cNvPr id="1804" name="Shape 1804"/>
          <p:cNvSpPr/>
          <p:nvPr/>
        </p:nvSpPr>
        <p:spPr>
          <a:xfrm>
            <a:off y="2739750" x="7762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7</a:t>
            </a:r>
          </a:p>
        </p:txBody>
      </p:sp>
      <p:sp>
        <p:nvSpPr>
          <p:cNvPr id="1805" name="Shape 1805"/>
          <p:cNvSpPr/>
          <p:nvPr/>
        </p:nvSpPr>
        <p:spPr>
          <a:xfrm>
            <a:off y="2053775" x="5070575"/>
            <a:ext cy="576000" cx="609299"/>
          </a:xfrm>
          <a:prstGeom prst="down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806" name="Shape 1806"/>
          <p:cNvSpPr txBox="1"/>
          <p:nvPr/>
        </p:nvSpPr>
        <p:spPr>
          <a:xfrm>
            <a:off y="3315750" x="318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0 - Stator Freq (High)</a:t>
            </a:r>
          </a:p>
          <a:p>
            <a:pPr rtl="0" lvl="0">
              <a:spcBef>
                <a:spcPts val="480"/>
              </a:spcBef>
              <a:buNone/>
            </a:pPr>
            <a:r>
              <a:rPr sz="2400" lang="en">
                <a:solidFill>
                  <a:schemeClr val="dk1"/>
                </a:solidFill>
              </a:rPr>
              <a:t>Byte 1 - Stator Freq (Low)</a:t>
            </a:r>
          </a:p>
          <a:p>
            <a:pPr rtl="0" lvl="0">
              <a:spcBef>
                <a:spcPts val="480"/>
              </a:spcBef>
              <a:buNone/>
            </a:pPr>
            <a:r>
              <a:rPr sz="2400" lang="en">
                <a:solidFill>
                  <a:schemeClr val="dk1"/>
                </a:solidFill>
              </a:rPr>
              <a:t>Byte 2 - Controller Fault P</a:t>
            </a:r>
          </a:p>
          <a:p>
            <a:pPr rtl="0" lvl="0">
              <a:spcBef>
                <a:spcPts val="480"/>
              </a:spcBef>
              <a:buNone/>
            </a:pPr>
            <a:r>
              <a:rPr sz="2400" lang="en">
                <a:solidFill>
                  <a:schemeClr val="dk1"/>
                </a:solidFill>
              </a:rPr>
              <a:t>Byte 3 - Controller Fault S</a:t>
            </a:r>
          </a:p>
        </p:txBody>
      </p:sp>
      <p:sp>
        <p:nvSpPr>
          <p:cNvPr id="1807" name="Shape 1807"/>
          <p:cNvSpPr/>
          <p:nvPr/>
        </p:nvSpPr>
        <p:spPr>
          <a:xfrm>
            <a:off y="2252750" x="450550"/>
            <a:ext cy="293700" cx="4276500"/>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808" name="Shape 1808"/>
          <p:cNvSpPr/>
          <p:nvPr/>
        </p:nvSpPr>
        <p:spPr>
          <a:xfrm>
            <a:off y="2249925" x="6023400"/>
            <a:ext cy="293700" cx="2663399"/>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809" name="Shape 1809"/>
          <p:cNvSpPr txBox="1"/>
          <p:nvPr/>
        </p:nvSpPr>
        <p:spPr>
          <a:xfrm>
            <a:off y="3315750" x="4572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4 - Throttle Input</a:t>
            </a:r>
          </a:p>
          <a:p>
            <a:pPr rtl="0" lvl="0">
              <a:spcBef>
                <a:spcPts val="480"/>
              </a:spcBef>
              <a:buNone/>
            </a:pPr>
            <a:r>
              <a:rPr sz="2400" lang="en">
                <a:solidFill>
                  <a:schemeClr val="dk1"/>
                </a:solidFill>
              </a:rPr>
              <a:t>Byte 5 - Brake Input</a:t>
            </a:r>
          </a:p>
          <a:p>
            <a:pPr rtl="0" lvl="0">
              <a:spcBef>
                <a:spcPts val="480"/>
              </a:spcBef>
              <a:buNone/>
            </a:pPr>
            <a:r>
              <a:rPr sz="2400" lang="en">
                <a:solidFill>
                  <a:schemeClr val="dk1"/>
                </a:solidFill>
              </a:rPr>
              <a:t>Byte 6 - System Bits</a:t>
            </a:r>
          </a:p>
          <a:p>
            <a:pPr rtl="0" lvl="0">
              <a:spcBef>
                <a:spcPts val="480"/>
              </a:spcBef>
              <a:buNone/>
            </a:pPr>
            <a:r>
              <a:rPr sz="2400" lang="en">
                <a:solidFill>
                  <a:schemeClr val="dk1"/>
                </a:solidFill>
              </a:rPr>
              <a:t>Byte 7 - (UNUSED)</a:t>
            </a:r>
          </a:p>
        </p:txBody>
      </p:sp>
    </p:spTree>
  </p:cSld>
  <p:clrMapOvr>
    <a:masterClrMapping/>
  </p:clrMapOvr>
  <p:transition spd="slow">
    <p:cut/>
  </p:transition>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3" name="Shape 1813"/>
        <p:cNvGrpSpPr/>
        <p:nvPr/>
      </p:nvGrpSpPr>
      <p:grpSpPr>
        <a:xfrm>
          <a:off y="0" x="0"/>
          <a:ext cy="0" cx="0"/>
          <a:chOff y="0" x="0"/>
          <a:chExt cy="0" cx="0"/>
        </a:xfrm>
      </p:grpSpPr>
      <p:sp>
        <p:nvSpPr>
          <p:cNvPr id="1814" name="Shape 1814"/>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CAN Microcontroller Board (JGB)</a:t>
            </a:r>
          </a:p>
        </p:txBody>
      </p:sp>
      <p:pic>
        <p:nvPicPr>
          <p:cNvPr id="1815" name="Shape 1815"/>
          <p:cNvPicPr preferRelativeResize="0"/>
          <p:nvPr/>
        </p:nvPicPr>
        <p:blipFill>
          <a:blip r:embed="rId3">
            <a:alphaModFix/>
          </a:blip>
          <a:stretch>
            <a:fillRect/>
          </a:stretch>
        </p:blipFill>
        <p:spPr>
          <a:xfrm>
            <a:off y="957250" x="4068850"/>
            <a:ext cy="4943475" cx="4686300"/>
          </a:xfrm>
          <a:prstGeom prst="rect">
            <a:avLst/>
          </a:prstGeom>
          <a:noFill/>
          <a:ln>
            <a:noFill/>
          </a:ln>
        </p:spPr>
      </p:pic>
      <p:sp>
        <p:nvSpPr>
          <p:cNvPr id="1816" name="Shape 1816"/>
          <p:cNvSpPr txBox="1"/>
          <p:nvPr/>
        </p:nvSpPr>
        <p:spPr>
          <a:xfrm>
            <a:off y="1109700" x="177550"/>
            <a:ext cy="4943399" cx="3891299"/>
          </a:xfrm>
          <a:prstGeom prst="rect">
            <a:avLst/>
          </a:prstGeom>
          <a:noFill/>
          <a:ln>
            <a:noFill/>
          </a:ln>
        </p:spPr>
        <p:txBody>
          <a:bodyPr bIns="91425" rIns="91425" lIns="91425" tIns="91425" anchor="t" anchorCtr="0">
            <a:noAutofit/>
          </a:bodyPr>
          <a:lstStyle/>
          <a:p>
            <a:pPr algn="l" rtl="0" lvl="0" marR="0">
              <a:lnSpc>
                <a:spcPct val="100000"/>
              </a:lnSpc>
              <a:spcBef>
                <a:spcPts val="600"/>
              </a:spcBef>
              <a:spcAft>
                <a:spcPts val="0"/>
              </a:spcAft>
              <a:buNone/>
            </a:pPr>
            <a:r>
              <a:rPr sz="2400" lang="en">
                <a:solidFill>
                  <a:schemeClr val="dk1"/>
                </a:solidFill>
              </a:rPr>
              <a:t>Automotive AVR</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CAN Bus</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LIN</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UART (RS-232)</a:t>
            </a:r>
          </a:p>
          <a:p>
            <a:pPr algn="l" rtl="0" lvl="0" marR="0">
              <a:lnSpc>
                <a:spcPct val="100000"/>
              </a:lnSpc>
              <a:spcBef>
                <a:spcPts val="600"/>
              </a:spcBef>
              <a:spcAft>
                <a:spcPts val="0"/>
              </a:spcAft>
              <a:buNone/>
            </a:pPr>
            <a:r>
              <a:rPr sz="2400" lang="en">
                <a:solidFill>
                  <a:schemeClr val="dk1"/>
                </a:solidFill>
              </a:rPr>
              <a:t>Board Inputs/Outputs</a:t>
            </a:r>
          </a:p>
          <a:p>
            <a:pPr rtl="0" lvl="0" indent="-381000" marL="457200">
              <a:spcBef>
                <a:spcPts val="480"/>
              </a:spcBef>
              <a:buClr>
                <a:schemeClr val="dk1"/>
              </a:buClr>
              <a:buSzPct val="100000"/>
              <a:buFont typeface="Arial"/>
              <a:buChar char="●"/>
            </a:pPr>
            <a:r>
              <a:rPr sz="2400" lang="en">
                <a:solidFill>
                  <a:schemeClr val="dk1"/>
                </a:solidFill>
              </a:rPr>
              <a:t>Internal Temperature</a:t>
            </a:r>
          </a:p>
          <a:p>
            <a:pPr rtl="0" lvl="0" indent="-381000" marL="457200">
              <a:spcBef>
                <a:spcPts val="480"/>
              </a:spcBef>
              <a:buClr>
                <a:schemeClr val="dk1"/>
              </a:buClr>
              <a:buSzPct val="100000"/>
              <a:buFont typeface="Arial"/>
              <a:buChar char="●"/>
            </a:pPr>
            <a:r>
              <a:rPr sz="2400" lang="en">
                <a:solidFill>
                  <a:schemeClr val="dk1"/>
                </a:solidFill>
              </a:rPr>
              <a:t>5 ADC Channels</a:t>
            </a:r>
          </a:p>
          <a:p>
            <a:pPr rtl="0" lvl="0" indent="-381000" marL="457200">
              <a:spcBef>
                <a:spcPts val="480"/>
              </a:spcBef>
              <a:buClr>
                <a:schemeClr val="dk1"/>
              </a:buClr>
              <a:buSzPct val="100000"/>
              <a:buFont typeface="Arial"/>
              <a:buChar char="●"/>
            </a:pPr>
            <a:r>
              <a:rPr sz="2400" lang="en">
                <a:solidFill>
                  <a:schemeClr val="dk1"/>
                </a:solidFill>
              </a:rPr>
              <a:t>3 PWM Channels</a:t>
            </a:r>
          </a:p>
          <a:p>
            <a:pPr rtl="0" lvl="0" indent="-381000" marL="457200">
              <a:spcBef>
                <a:spcPts val="480"/>
              </a:spcBef>
              <a:buClr>
                <a:schemeClr val="dk1"/>
              </a:buClr>
              <a:buSzPct val="100000"/>
              <a:buFont typeface="Arial"/>
              <a:buChar char="●"/>
            </a:pPr>
            <a:r>
              <a:rPr sz="2400" lang="en">
                <a:solidFill>
                  <a:schemeClr val="dk1"/>
                </a:solidFill>
              </a:rPr>
              <a:t>1 DAC Channel</a:t>
            </a:r>
          </a:p>
          <a:p>
            <a:pPr rtl="0" lvl="0" indent="-381000" marL="457200">
              <a:spcBef>
                <a:spcPts val="480"/>
              </a:spcBef>
              <a:buClr>
                <a:schemeClr val="dk1"/>
              </a:buClr>
              <a:buSzPct val="100000"/>
              <a:buFont typeface="Arial"/>
              <a:buChar char="●"/>
            </a:pPr>
            <a:r>
              <a:rPr sz="2400" lang="en">
                <a:solidFill>
                  <a:schemeClr val="dk1"/>
                </a:solidFill>
              </a:rPr>
              <a:t>6 GPIO/SPI</a:t>
            </a:r>
          </a:p>
          <a:p>
            <a:pPr rtl="0" lvl="0" indent="-381000" marL="457200">
              <a:spcBef>
                <a:spcPts val="480"/>
              </a:spcBef>
              <a:buClr>
                <a:schemeClr val="dk1"/>
              </a:buClr>
              <a:buSzPct val="100000"/>
              <a:buFont typeface="Arial"/>
              <a:buChar char="●"/>
            </a:pPr>
            <a:r>
              <a:rPr sz="2400" lang="en">
                <a:solidFill>
                  <a:schemeClr val="dk1"/>
                </a:solidFill>
              </a:rPr>
              <a:t>2 Differential ADC</a:t>
            </a:r>
          </a:p>
          <a:p>
            <a:pPr rtl="0" lvl="0" indent="-381000" marL="457200">
              <a:spcBef>
                <a:spcPts val="480"/>
              </a:spcBef>
              <a:buClr>
                <a:schemeClr val="dk1"/>
              </a:buClr>
              <a:buSzPct val="100000"/>
              <a:buFont typeface="Arial"/>
              <a:buChar char="●"/>
            </a:pPr>
            <a:r>
              <a:rPr sz="2400" lang="en">
                <a:solidFill>
                  <a:schemeClr val="dk1"/>
                </a:solidFill>
              </a:rPr>
              <a:t>USB - UART</a:t>
            </a:r>
          </a:p>
        </p:txBody>
      </p:sp>
    </p:spTree>
  </p:cSld>
  <p:clrMapOvr>
    <a:masterClrMapping/>
  </p:clrMapOvr>
  <p:transition spd="slow">
    <p:cut/>
  </p:transition>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0" name="Shape 1820"/>
        <p:cNvGrpSpPr/>
        <p:nvPr/>
      </p:nvGrpSpPr>
      <p:grpSpPr>
        <a:xfrm>
          <a:off y="0" x="0"/>
          <a:ext cy="0" cx="0"/>
          <a:chOff y="0" x="0"/>
          <a:chExt cy="0" cx="0"/>
        </a:xfrm>
      </p:grpSpPr>
      <p:sp>
        <p:nvSpPr>
          <p:cNvPr id="1821" name="Shape 1821"/>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Microcontroller Firmware Design</a:t>
            </a:r>
          </a:p>
        </p:txBody>
      </p:sp>
      <p:sp>
        <p:nvSpPr>
          <p:cNvPr id="1822" name="Shape 1822"/>
          <p:cNvSpPr txBox="1"/>
          <p:nvPr/>
        </p:nvSpPr>
        <p:spPr>
          <a:xfrm>
            <a:off y="1054300" x="457200"/>
            <a:ext cy="4943399" cx="4745700"/>
          </a:xfrm>
          <a:prstGeom prst="rect">
            <a:avLst/>
          </a:prstGeom>
          <a:noFill/>
          <a:ln>
            <a:noFill/>
          </a:ln>
        </p:spPr>
        <p:txBody>
          <a:bodyPr bIns="91425" rIns="91425" lIns="91425" tIns="91425" anchor="t" anchorCtr="0">
            <a:noAutofit/>
          </a:bodyPr>
          <a:lstStyle/>
          <a:p>
            <a:pPr algn="l" rtl="0" lvl="0" marR="0">
              <a:lnSpc>
                <a:spcPct val="100000"/>
              </a:lnSpc>
              <a:spcBef>
                <a:spcPts val="600"/>
              </a:spcBef>
              <a:spcAft>
                <a:spcPts val="0"/>
              </a:spcAft>
              <a:buNone/>
            </a:pPr>
            <a:r>
              <a:rPr b="1" sz="2400" lang="en">
                <a:solidFill>
                  <a:schemeClr val="dk1"/>
                </a:solidFill>
              </a:rPr>
              <a:t>UART</a:t>
            </a:r>
          </a:p>
          <a:p>
            <a:pPr algn="l" rtl="0" lvl="0" marR="0" indent="0" marL="457200">
              <a:lnSpc>
                <a:spcPct val="100000"/>
              </a:lnSpc>
              <a:spcBef>
                <a:spcPts val="600"/>
              </a:spcBef>
              <a:spcAft>
                <a:spcPts val="0"/>
              </a:spcAft>
              <a:buNone/>
            </a:pPr>
            <a:r>
              <a:rPr sz="2400" lang="en">
                <a:solidFill>
                  <a:schemeClr val="dk1"/>
                </a:solidFill>
              </a:rPr>
              <a:t>Send/Receive Test/Debugging Information </a:t>
            </a:r>
          </a:p>
          <a:p>
            <a:pPr algn="l" rtl="0" lvl="0" marR="0">
              <a:lnSpc>
                <a:spcPct val="100000"/>
              </a:lnSpc>
              <a:spcBef>
                <a:spcPts val="600"/>
              </a:spcBef>
              <a:spcAft>
                <a:spcPts val="0"/>
              </a:spcAft>
              <a:buNone/>
            </a:pPr>
            <a:r>
              <a:rPr b="1" sz="2400" lang="en">
                <a:solidFill>
                  <a:schemeClr val="dk1"/>
                </a:solidFill>
              </a:rPr>
              <a:t>CAN</a:t>
            </a:r>
          </a:p>
          <a:p>
            <a:pPr rtl="0" lvl="0" indent="0" marL="457200">
              <a:spcBef>
                <a:spcPts val="480"/>
              </a:spcBef>
              <a:buNone/>
            </a:pPr>
            <a:r>
              <a:rPr sz="2400" lang="en">
                <a:solidFill>
                  <a:schemeClr val="dk1"/>
                </a:solidFill>
              </a:rPr>
              <a:t>SCADA Communication</a:t>
            </a:r>
          </a:p>
          <a:p>
            <a:pPr rtl="0" lvl="0">
              <a:spcBef>
                <a:spcPts val="480"/>
              </a:spcBef>
              <a:buNone/>
            </a:pPr>
            <a:r>
              <a:rPr b="1" sz="2400" lang="en">
                <a:solidFill>
                  <a:schemeClr val="dk1"/>
                </a:solidFill>
              </a:rPr>
              <a:t>TIMER</a:t>
            </a:r>
          </a:p>
          <a:p>
            <a:pPr rtl="0" lvl="0" indent="0" marL="457200">
              <a:spcBef>
                <a:spcPts val="480"/>
              </a:spcBef>
              <a:buNone/>
            </a:pPr>
            <a:r>
              <a:rPr sz="2400" lang="en">
                <a:solidFill>
                  <a:schemeClr val="dk1"/>
                </a:solidFill>
              </a:rPr>
              <a:t>PWM, Sensor Timing</a:t>
            </a:r>
          </a:p>
          <a:p>
            <a:pPr algn="l" rtl="0" lvl="0" marR="0">
              <a:lnSpc>
                <a:spcPct val="100000"/>
              </a:lnSpc>
              <a:spcBef>
                <a:spcPts val="600"/>
              </a:spcBef>
              <a:spcAft>
                <a:spcPts val="0"/>
              </a:spcAft>
              <a:buNone/>
            </a:pPr>
            <a:r>
              <a:rPr b="1" sz="2400" lang="en">
                <a:solidFill>
                  <a:schemeClr val="dk1"/>
                </a:solidFill>
              </a:rPr>
              <a:t>WATCHDOG TIMER</a:t>
            </a:r>
          </a:p>
          <a:p>
            <a:pPr algn="l" rtl="0" lvl="0" marR="0" indent="0" marL="457200">
              <a:lnSpc>
                <a:spcPct val="100000"/>
              </a:lnSpc>
              <a:spcBef>
                <a:spcPts val="600"/>
              </a:spcBef>
              <a:spcAft>
                <a:spcPts val="0"/>
              </a:spcAft>
              <a:buNone/>
            </a:pPr>
            <a:r>
              <a:rPr sz="2400" lang="en">
                <a:solidFill>
                  <a:schemeClr val="dk1"/>
                </a:solidFill>
              </a:rPr>
              <a:t>Crash Prevention</a:t>
            </a:r>
          </a:p>
          <a:p>
            <a:pPr rtl="0" lvl="0">
              <a:spcBef>
                <a:spcPts val="480"/>
              </a:spcBef>
              <a:buNone/>
            </a:pPr>
            <a:r>
              <a:rPr b="1" sz="2400" lang="en">
                <a:solidFill>
                  <a:schemeClr val="dk1"/>
                </a:solidFill>
              </a:rPr>
              <a:t>I/O</a:t>
            </a:r>
          </a:p>
          <a:p>
            <a:pPr rtl="0" lvl="0" indent="0" marL="457200">
              <a:spcBef>
                <a:spcPts val="480"/>
              </a:spcBef>
              <a:buNone/>
            </a:pPr>
            <a:r>
              <a:rPr sz="2400" lang="en">
                <a:solidFill>
                  <a:schemeClr val="dk1"/>
                </a:solidFill>
              </a:rPr>
              <a:t>System Control Interface</a:t>
            </a:r>
          </a:p>
          <a:p>
            <a:pPr rtl="0" lvl="0" indent="0" marL="457200">
              <a:spcBef>
                <a:spcPts val="480"/>
              </a:spcBef>
              <a:buNone/>
            </a:pPr>
            <a:r>
              <a:t/>
            </a:r>
            <a:endParaRPr sz="2400">
              <a:solidFill>
                <a:schemeClr val="dk1"/>
              </a:solidFill>
            </a:endParaRPr>
          </a:p>
        </p:txBody>
      </p:sp>
      <p:pic>
        <p:nvPicPr>
          <p:cNvPr id="1823" name="Shape 1823"/>
          <p:cNvPicPr preferRelativeResize="0"/>
          <p:nvPr/>
        </p:nvPicPr>
        <p:blipFill rotWithShape="1">
          <a:blip r:embed="rId3">
            <a:alphaModFix/>
          </a:blip>
          <a:srcRect t="12311" b="0" r="0" l="65993"/>
          <a:stretch/>
        </p:blipFill>
        <p:spPr>
          <a:xfrm>
            <a:off y="1054300" x="5202903"/>
            <a:ext cy="4245499" cx="3483894"/>
          </a:xfrm>
          <a:prstGeom prst="rect">
            <a:avLst/>
          </a:prstGeom>
          <a:noFill/>
          <a:ln>
            <a:noFill/>
          </a:ln>
        </p:spPr>
      </p:pic>
    </p:spTree>
  </p:cSld>
  <p:clrMapOvr>
    <a:masterClrMapping/>
  </p:clrMapOvr>
  <p:transition spd="slow">
    <p:cut/>
  </p:transition>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7" name="Shape 1827"/>
        <p:cNvGrpSpPr/>
        <p:nvPr/>
      </p:nvGrpSpPr>
      <p:grpSpPr>
        <a:xfrm>
          <a:off y="0" x="0"/>
          <a:ext cy="0" cx="0"/>
          <a:chOff y="0" x="0"/>
          <a:chExt cy="0" cx="0"/>
        </a:xfrm>
      </p:grpSpPr>
      <p:sp>
        <p:nvSpPr>
          <p:cNvPr id="1828" name="Shape 1828"/>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Microcontroller Prototype Hardware</a:t>
            </a:r>
          </a:p>
        </p:txBody>
      </p:sp>
      <p:pic>
        <p:nvPicPr>
          <p:cNvPr id="1829" name="Shape 1829"/>
          <p:cNvPicPr preferRelativeResize="0"/>
          <p:nvPr/>
        </p:nvPicPr>
        <p:blipFill rotWithShape="1">
          <a:blip r:embed="rId3">
            <a:alphaModFix/>
          </a:blip>
          <a:srcRect t="9716" b="7734" r="8692" l="0"/>
          <a:stretch/>
        </p:blipFill>
        <p:spPr>
          <a:xfrm>
            <a:off y="1689500" x="3555675"/>
            <a:ext cy="3479001" cx="5131123"/>
          </a:xfrm>
          <a:prstGeom prst="rect">
            <a:avLst/>
          </a:prstGeom>
          <a:noFill/>
          <a:ln>
            <a:noFill/>
          </a:ln>
        </p:spPr>
      </p:pic>
      <p:sp>
        <p:nvSpPr>
          <p:cNvPr id="1830" name="Shape 1830"/>
          <p:cNvSpPr txBox="1"/>
          <p:nvPr/>
        </p:nvSpPr>
        <p:spPr>
          <a:xfrm>
            <a:off y="1689500" x="457200"/>
            <a:ext cy="3479100" cx="4745700"/>
          </a:xfrm>
          <a:prstGeom prst="rect">
            <a:avLst/>
          </a:prstGeom>
          <a:noFill/>
          <a:ln>
            <a:noFill/>
          </a:ln>
        </p:spPr>
        <p:txBody>
          <a:bodyPr bIns="91425" rIns="91425" lIns="91425" tIns="91425" anchor="t" anchorCtr="0">
            <a:noAutofit/>
          </a:bodyPr>
          <a:lstStyle/>
          <a:p>
            <a:pPr algn="l" rtl="0" lvl="0" marR="0">
              <a:lnSpc>
                <a:spcPct val="100000"/>
              </a:lnSpc>
              <a:spcBef>
                <a:spcPts val="600"/>
              </a:spcBef>
              <a:spcAft>
                <a:spcPts val="0"/>
              </a:spcAft>
              <a:buNone/>
            </a:pPr>
            <a:r>
              <a:rPr b="1" sz="2400" lang="en">
                <a:solidFill>
                  <a:schemeClr val="dk1"/>
                </a:solidFill>
              </a:rPr>
              <a:t>WORKING:</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ADC</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D2A</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PWM</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GPIO</a:t>
            </a:r>
          </a:p>
          <a:p>
            <a:pPr algn="l" rtl="0" lvl="0" marR="0">
              <a:lnSpc>
                <a:spcPct val="100000"/>
              </a:lnSpc>
              <a:spcBef>
                <a:spcPts val="600"/>
              </a:spcBef>
              <a:spcAft>
                <a:spcPts val="0"/>
              </a:spcAft>
              <a:buNone/>
            </a:pPr>
            <a:r>
              <a:rPr b="1" sz="2400" lang="en">
                <a:solidFill>
                  <a:schemeClr val="dk1"/>
                </a:solidFill>
              </a:rPr>
              <a:t>NOT WORKING:</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CAN</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UART</a:t>
            </a:r>
          </a:p>
        </p:txBody>
      </p:sp>
    </p:spTree>
  </p:cSld>
  <p:clrMapOvr>
    <a:masterClrMapping/>
  </p:clrMapOvr>
  <p:transition spd="slow">
    <p:cut/>
  </p:transition>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34" name="Shape 1834"/>
        <p:cNvGrpSpPr/>
        <p:nvPr/>
      </p:nvGrpSpPr>
      <p:grpSpPr>
        <a:xfrm>
          <a:off y="0" x="0"/>
          <a:ext cy="0" cx="0"/>
          <a:chOff y="0" x="0"/>
          <a:chExt cy="0" cx="0"/>
        </a:xfrm>
      </p:grpSpPr>
      <p:sp>
        <p:nvSpPr>
          <p:cNvPr id="1835" name="Shape 1835"/>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Microcontroller CAN Frames</a:t>
            </a:r>
          </a:p>
        </p:txBody>
      </p:sp>
      <p:pic>
        <p:nvPicPr>
          <p:cNvPr id="1836" name="Shape 1836"/>
          <p:cNvPicPr preferRelativeResize="0"/>
          <p:nvPr/>
        </p:nvPicPr>
        <p:blipFill>
          <a:blip r:embed="rId3">
            <a:alphaModFix/>
          </a:blip>
          <a:stretch>
            <a:fillRect/>
          </a:stretch>
        </p:blipFill>
        <p:spPr>
          <a:xfrm>
            <a:off y="990390" x="457200"/>
            <a:ext cy="1063384" cx="8229599"/>
          </a:xfrm>
          <a:prstGeom prst="rect">
            <a:avLst/>
          </a:prstGeom>
          <a:noFill/>
          <a:ln>
            <a:noFill/>
          </a:ln>
        </p:spPr>
      </p:pic>
      <p:sp>
        <p:nvSpPr>
          <p:cNvPr id="1837" name="Shape 1837"/>
          <p:cNvSpPr/>
          <p:nvPr/>
        </p:nvSpPr>
        <p:spPr>
          <a:xfrm>
            <a:off y="2739750" x="318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0</a:t>
            </a:r>
          </a:p>
        </p:txBody>
      </p:sp>
      <p:sp>
        <p:nvSpPr>
          <p:cNvPr id="1838" name="Shape 1838"/>
          <p:cNvSpPr/>
          <p:nvPr/>
        </p:nvSpPr>
        <p:spPr>
          <a:xfrm>
            <a:off y="2739750" x="1381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1</a:t>
            </a:r>
          </a:p>
        </p:txBody>
      </p:sp>
      <p:sp>
        <p:nvSpPr>
          <p:cNvPr id="1839" name="Shape 1839"/>
          <p:cNvSpPr/>
          <p:nvPr/>
        </p:nvSpPr>
        <p:spPr>
          <a:xfrm>
            <a:off y="2739750" x="2445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2</a:t>
            </a:r>
          </a:p>
        </p:txBody>
      </p:sp>
      <p:sp>
        <p:nvSpPr>
          <p:cNvPr id="1840" name="Shape 1840"/>
          <p:cNvSpPr/>
          <p:nvPr/>
        </p:nvSpPr>
        <p:spPr>
          <a:xfrm>
            <a:off y="2739750" x="3508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3</a:t>
            </a:r>
          </a:p>
        </p:txBody>
      </p:sp>
      <p:sp>
        <p:nvSpPr>
          <p:cNvPr id="1841" name="Shape 1841"/>
          <p:cNvSpPr/>
          <p:nvPr/>
        </p:nvSpPr>
        <p:spPr>
          <a:xfrm>
            <a:off y="2739750" x="4572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4</a:t>
            </a:r>
          </a:p>
        </p:txBody>
      </p:sp>
      <p:sp>
        <p:nvSpPr>
          <p:cNvPr id="1842" name="Shape 1842"/>
          <p:cNvSpPr/>
          <p:nvPr/>
        </p:nvSpPr>
        <p:spPr>
          <a:xfrm>
            <a:off y="2739750" x="5635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5</a:t>
            </a:r>
          </a:p>
        </p:txBody>
      </p:sp>
      <p:sp>
        <p:nvSpPr>
          <p:cNvPr id="1843" name="Shape 1843"/>
          <p:cNvSpPr/>
          <p:nvPr/>
        </p:nvSpPr>
        <p:spPr>
          <a:xfrm>
            <a:off y="2739750" x="6699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6</a:t>
            </a:r>
          </a:p>
        </p:txBody>
      </p:sp>
      <p:sp>
        <p:nvSpPr>
          <p:cNvPr id="1844" name="Shape 1844"/>
          <p:cNvSpPr/>
          <p:nvPr/>
        </p:nvSpPr>
        <p:spPr>
          <a:xfrm>
            <a:off y="2739750" x="7762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7</a:t>
            </a:r>
          </a:p>
        </p:txBody>
      </p:sp>
      <p:sp>
        <p:nvSpPr>
          <p:cNvPr id="1845" name="Shape 1845"/>
          <p:cNvSpPr/>
          <p:nvPr/>
        </p:nvSpPr>
        <p:spPr>
          <a:xfrm>
            <a:off y="2053775" x="5070575"/>
            <a:ext cy="576000" cx="609299"/>
          </a:xfrm>
          <a:prstGeom prst="down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846" name="Shape 1846"/>
          <p:cNvSpPr/>
          <p:nvPr/>
        </p:nvSpPr>
        <p:spPr>
          <a:xfrm>
            <a:off y="2252750" x="450550"/>
            <a:ext cy="293700" cx="4276500"/>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847" name="Shape 1847"/>
          <p:cNvSpPr/>
          <p:nvPr/>
        </p:nvSpPr>
        <p:spPr>
          <a:xfrm>
            <a:off y="2249925" x="6023400"/>
            <a:ext cy="293700" cx="2663399"/>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1848" name="Shape 1848"/>
          <p:cNvSpPr txBox="1"/>
          <p:nvPr/>
        </p:nvSpPr>
        <p:spPr>
          <a:xfrm>
            <a:off y="3315750" x="318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0 - </a:t>
            </a:r>
          </a:p>
          <a:p>
            <a:pPr rtl="0" lvl="0">
              <a:spcBef>
                <a:spcPts val="480"/>
              </a:spcBef>
              <a:buNone/>
            </a:pPr>
            <a:r>
              <a:rPr sz="2400" lang="en">
                <a:solidFill>
                  <a:schemeClr val="dk1"/>
                </a:solidFill>
              </a:rPr>
              <a:t>Byte 1 - </a:t>
            </a:r>
          </a:p>
          <a:p>
            <a:pPr rtl="0" lvl="0">
              <a:spcBef>
                <a:spcPts val="480"/>
              </a:spcBef>
              <a:buNone/>
            </a:pPr>
            <a:r>
              <a:rPr sz="2400" lang="en">
                <a:solidFill>
                  <a:schemeClr val="dk1"/>
                </a:solidFill>
              </a:rPr>
              <a:t>Byte 2 - </a:t>
            </a:r>
          </a:p>
          <a:p>
            <a:pPr rtl="0" lvl="0">
              <a:spcBef>
                <a:spcPts val="480"/>
              </a:spcBef>
              <a:buNone/>
            </a:pPr>
            <a:r>
              <a:rPr sz="2400" lang="en">
                <a:solidFill>
                  <a:schemeClr val="dk1"/>
                </a:solidFill>
              </a:rPr>
              <a:t>Byte 3 - </a:t>
            </a:r>
          </a:p>
        </p:txBody>
      </p:sp>
      <p:sp>
        <p:nvSpPr>
          <p:cNvPr id="1849" name="Shape 1849"/>
          <p:cNvSpPr txBox="1"/>
          <p:nvPr/>
        </p:nvSpPr>
        <p:spPr>
          <a:xfrm>
            <a:off y="3315750" x="4572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4 - </a:t>
            </a:r>
          </a:p>
          <a:p>
            <a:pPr rtl="0" lvl="0">
              <a:spcBef>
                <a:spcPts val="480"/>
              </a:spcBef>
              <a:buNone/>
            </a:pPr>
            <a:r>
              <a:rPr sz="2400" lang="en">
                <a:solidFill>
                  <a:schemeClr val="dk1"/>
                </a:solidFill>
              </a:rPr>
              <a:t>Byte 5 - </a:t>
            </a:r>
          </a:p>
          <a:p>
            <a:pPr rtl="0" lvl="0">
              <a:spcBef>
                <a:spcPts val="480"/>
              </a:spcBef>
              <a:buNone/>
            </a:pPr>
            <a:r>
              <a:rPr sz="2400" lang="en">
                <a:solidFill>
                  <a:schemeClr val="dk1"/>
                </a:solidFill>
              </a:rPr>
              <a:t>Byte 6 - </a:t>
            </a:r>
          </a:p>
          <a:p>
            <a:pPr rtl="0" lvl="0">
              <a:spcBef>
                <a:spcPts val="480"/>
              </a:spcBef>
              <a:buNone/>
            </a:pPr>
            <a:r>
              <a:rPr sz="2400" lang="en">
                <a:solidFill>
                  <a:schemeClr val="dk1"/>
                </a:solidFill>
              </a:rPr>
              <a:t>Byte 7 - </a:t>
            </a:r>
          </a:p>
        </p:txBody>
      </p:sp>
    </p:spTree>
  </p:cSld>
  <p:clrMapOvr>
    <a:masterClrMapping/>
  </p:clrMapOvr>
  <p:transition spd="slow">
    <p:cut/>
  </p:transition>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53" name="Shape 1853"/>
        <p:cNvGrpSpPr/>
        <p:nvPr/>
      </p:nvGrpSpPr>
      <p:grpSpPr>
        <a:xfrm>
          <a:off y="0" x="0"/>
          <a:ext cy="0" cx="0"/>
          <a:chOff y="0" x="0"/>
          <a:chExt cy="0" cx="0"/>
        </a:xfrm>
      </p:grpSpPr>
      <p:sp>
        <p:nvSpPr>
          <p:cNvPr id="1854" name="Shape 1854"/>
          <p:cNvSpPr/>
          <p:nvPr/>
        </p:nvSpPr>
        <p:spPr>
          <a:xfrm>
            <a:off y="4473775" x="5350925"/>
            <a:ext cy="1991400" cx="3793200"/>
          </a:xfrm>
          <a:prstGeom prst="rect">
            <a:avLst/>
          </a:prstGeom>
          <a:solidFill>
            <a:srgbClr val="FFFFFF"/>
          </a:solidFill>
          <a:ln>
            <a:noFill/>
          </a:ln>
        </p:spPr>
        <p:txBody>
          <a:bodyPr bIns="91425" rIns="91425" lIns="91425" tIns="91425" anchor="ctr" anchorCtr="0">
            <a:noAutofit/>
          </a:bodyPr>
          <a:lstStyle/>
          <a:p>
            <a:pPr>
              <a:spcBef>
                <a:spcPts val="0"/>
              </a:spcBef>
              <a:buNone/>
            </a:pPr>
            <a:r>
              <a:t/>
            </a:r>
            <a:endParaRPr/>
          </a:p>
        </p:txBody>
      </p:sp>
      <p:pic>
        <p:nvPicPr>
          <p:cNvPr id="1855" name="Shape 1855"/>
          <p:cNvPicPr preferRelativeResize="0"/>
          <p:nvPr/>
        </p:nvPicPr>
        <p:blipFill rotWithShape="1">
          <a:blip r:embed="rId3">
            <a:alphaModFix/>
          </a:blip>
          <a:srcRect t="3511" b="3844" r="2848" l="3130"/>
          <a:stretch/>
        </p:blipFill>
        <p:spPr>
          <a:xfrm>
            <a:off y="82975" x="415525"/>
            <a:ext cy="6331375" cx="8312951"/>
          </a:xfrm>
          <a:prstGeom prst="rect">
            <a:avLst/>
          </a:prstGeom>
          <a:noFill/>
          <a:ln>
            <a:noFill/>
          </a:ln>
        </p:spPr>
      </p:pic>
    </p:spTree>
  </p:cSld>
  <p:clrMapOvr>
    <a:masterClrMapping/>
  </p:clrMapOvr>
  <p:transition spd="slow">
    <p:cut/>
  </p:transition>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59" name="Shape 1859"/>
        <p:cNvGrpSpPr/>
        <p:nvPr/>
      </p:nvGrpSpPr>
      <p:grpSpPr>
        <a:xfrm>
          <a:off y="0" x="0"/>
          <a:ext cy="0" cx="0"/>
          <a:chOff y="0" x="0"/>
          <a:chExt cy="0" cx="0"/>
        </a:xfrm>
      </p:grpSpPr>
      <p:sp>
        <p:nvSpPr>
          <p:cNvPr id="1860" name="Shape 1860"/>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Microcontroller Code/Toolchain</a:t>
            </a:r>
          </a:p>
        </p:txBody>
      </p:sp>
      <p:sp>
        <p:nvSpPr>
          <p:cNvPr id="1861" name="Shape 1861"/>
          <p:cNvSpPr txBox="1"/>
          <p:nvPr/>
        </p:nvSpPr>
        <p:spPr>
          <a:xfrm>
            <a:off y="2656275" x="248500"/>
            <a:ext cy="1563000" cx="8552699"/>
          </a:xfrm>
          <a:prstGeom prst="rect">
            <a:avLst/>
          </a:prstGeom>
          <a:noFill/>
          <a:ln>
            <a:noFill/>
          </a:ln>
        </p:spPr>
        <p:txBody>
          <a:bodyPr bIns="91425" rIns="91425" lIns="91425" tIns="91425" anchor="t" anchorCtr="0">
            <a:noAutofit/>
          </a:bodyPr>
          <a:lstStyle/>
          <a:p>
            <a:pPr rtl="0" lvl="0">
              <a:spcBef>
                <a:spcPts val="0"/>
              </a:spcBef>
              <a:buNone/>
            </a:pPr>
            <a:r>
              <a:rPr sz="3000" lang="en"/>
              <a:t>{INSERT CODE HERE/TOOLCHAIN IMAGES}</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 name="Shape 195"/>
        <p:cNvGrpSpPr/>
        <p:nvPr/>
      </p:nvGrpSpPr>
      <p:grpSpPr>
        <a:xfrm>
          <a:off y="0" x="0"/>
          <a:ext cy="0" cx="0"/>
          <a:chOff y="0" x="0"/>
          <a:chExt cy="0" cx="0"/>
        </a:xfrm>
      </p:grpSpPr>
      <p:pic>
        <p:nvPicPr>
          <p:cNvPr id="196" name="Shape 196"/>
          <p:cNvPicPr preferRelativeResize="0"/>
          <p:nvPr/>
        </p:nvPicPr>
        <p:blipFill>
          <a:blip r:embed="rId3">
            <a:alphaModFix amt="33000"/>
          </a:blip>
          <a:stretch>
            <a:fillRect/>
          </a:stretch>
        </p:blipFill>
        <p:spPr>
          <a:xfrm>
            <a:off y="1098117" x="19526"/>
            <a:ext cy="4912550" cx="9044426"/>
          </a:xfrm>
          <a:prstGeom prst="rect">
            <a:avLst/>
          </a:prstGeom>
          <a:noFill/>
          <a:ln>
            <a:noFill/>
          </a:ln>
        </p:spPr>
      </p:pic>
      <p:sp>
        <p:nvSpPr>
          <p:cNvPr id="197" name="Shape 197"/>
          <p:cNvSpPr txBox="1"/>
          <p:nvPr>
            <p:ph type="title"/>
          </p:nvPr>
        </p:nvSpPr>
        <p:spPr>
          <a:xfrm>
            <a:off y="303016" x="217775"/>
            <a:ext cy="1019699" cx="8229600"/>
          </a:xfrm>
          <a:prstGeom prst="rect">
            <a:avLst/>
          </a:prstGeom>
        </p:spPr>
        <p:txBody>
          <a:bodyPr bIns="91425" rIns="91425" lIns="91425" tIns="91425" anchor="b" anchorCtr="0">
            <a:noAutofit/>
          </a:bodyPr>
          <a:lstStyle/>
          <a:p>
            <a:pPr rtl="0" lvl="0">
              <a:spcBef>
                <a:spcPts val="0"/>
              </a:spcBef>
              <a:buClr>
                <a:schemeClr val="dk1"/>
              </a:buClr>
              <a:buSzPct val="36666"/>
              <a:buFont typeface="Arial"/>
              <a:buNone/>
            </a:pPr>
            <a:r>
              <a:rPr sz="3000" lang="en"/>
              <a:t>End of Term Integration Layout</a:t>
            </a:r>
          </a:p>
          <a:p>
            <a:pPr rtl="0" lvl="0">
              <a:spcBef>
                <a:spcPts val="0"/>
              </a:spcBef>
              <a:buNone/>
            </a:pPr>
            <a:r>
              <a:t/>
            </a:r>
            <a:endParaRPr sz="3000"/>
          </a:p>
        </p:txBody>
      </p:sp>
      <p:sp>
        <p:nvSpPr>
          <p:cNvPr id="198" name="Shape 198"/>
          <p:cNvSpPr txBox="1"/>
          <p:nvPr>
            <p:ph idx="1" type="body"/>
          </p:nvPr>
        </p:nvSpPr>
        <p:spPr>
          <a:xfrm>
            <a:off y="913229" x="458675"/>
            <a:ext cy="24528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Most Boxes Car Integratable</a:t>
            </a:r>
          </a:p>
          <a:p>
            <a:pPr rtl="0" lvl="1" indent="-381000" marL="914400">
              <a:spcBef>
                <a:spcPts val="0"/>
              </a:spcBef>
              <a:buClr>
                <a:schemeClr val="dk1"/>
              </a:buClr>
              <a:buSzPct val="80000"/>
              <a:buFont typeface="Courier New"/>
              <a:buChar char="o"/>
            </a:pPr>
            <a:r>
              <a:rPr lang="en"/>
              <a:t>VCI</a:t>
            </a:r>
          </a:p>
          <a:p>
            <a:pPr rtl="0" lvl="1" indent="-381000" marL="914400">
              <a:spcBef>
                <a:spcPts val="0"/>
              </a:spcBef>
              <a:buClr>
                <a:schemeClr val="dk1"/>
              </a:buClr>
              <a:buSzPct val="80000"/>
              <a:buFont typeface="Courier New"/>
              <a:buChar char="o"/>
            </a:pPr>
            <a:r>
              <a:rPr lang="en"/>
              <a:t>Cockpit Box</a:t>
            </a:r>
          </a:p>
          <a:p>
            <a:pPr rtl="0" lvl="1" indent="-381000" marL="914400">
              <a:spcBef>
                <a:spcPts val="0"/>
              </a:spcBef>
              <a:buClr>
                <a:schemeClr val="dk1"/>
              </a:buClr>
              <a:buSzPct val="80000"/>
              <a:buFont typeface="Courier New"/>
              <a:buChar char="o"/>
            </a:pPr>
            <a:r>
              <a:rPr lang="en"/>
              <a:t>GLV Power Box</a:t>
            </a:r>
          </a:p>
          <a:p>
            <a:pPr rtl="0" lvl="1" indent="-381000" marL="914400">
              <a:spcBef>
                <a:spcPts val="0"/>
              </a:spcBef>
              <a:buClr>
                <a:schemeClr val="dk1"/>
              </a:buClr>
              <a:buSzPct val="80000"/>
              <a:buFont typeface="Courier New"/>
              <a:buChar char="o"/>
            </a:pPr>
            <a:r>
              <a:rPr lang="en"/>
              <a:t>TSI</a:t>
            </a:r>
          </a:p>
          <a:p>
            <a:pPr rtl="0" lvl="1" indent="-381000" marL="914400">
              <a:spcBef>
                <a:spcPts val="0"/>
              </a:spcBef>
              <a:buClr>
                <a:schemeClr val="dk1"/>
              </a:buClr>
              <a:buSzPct val="80000"/>
              <a:buFont typeface="Courier New"/>
              <a:buChar char="o"/>
            </a:pPr>
            <a:r>
              <a:rPr lang="en"/>
              <a:t>TSV Packs</a:t>
            </a:r>
          </a:p>
        </p:txBody>
      </p:sp>
      <p:sp>
        <p:nvSpPr>
          <p:cNvPr id="199" name="Shape 199"/>
          <p:cNvSpPr txBox="1"/>
          <p:nvPr>
            <p:ph idx="2" type="body"/>
          </p:nvPr>
        </p:nvSpPr>
        <p:spPr>
          <a:xfrm>
            <a:off y="3275429" x="458675"/>
            <a:ext cy="24528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Cable Design</a:t>
            </a:r>
          </a:p>
          <a:p>
            <a:pPr rtl="0" lvl="1" indent="-381000" marL="914400">
              <a:spcBef>
                <a:spcPts val="0"/>
              </a:spcBef>
              <a:buClr>
                <a:schemeClr val="dk1"/>
              </a:buClr>
              <a:buSzPct val="80000"/>
              <a:buFont typeface="Courier New"/>
              <a:buChar char="o"/>
            </a:pPr>
            <a:r>
              <a:rPr lang="en"/>
              <a:t>Same length as used in vehicle integration where possible (longer elsewhere)</a:t>
            </a:r>
          </a:p>
          <a:p>
            <a:pPr rtl="0" lvl="1" indent="-381000" marL="914400">
              <a:spcBef>
                <a:spcPts val="0"/>
              </a:spcBef>
              <a:buClr>
                <a:schemeClr val="dk1"/>
              </a:buClr>
              <a:buSzPct val="80000"/>
              <a:buFont typeface="Courier New"/>
              <a:buChar char="o"/>
            </a:pPr>
            <a:r>
              <a:rPr lang="en"/>
              <a:t>Easy to test as parts are integrated into the system</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99"/>
                                        </p:tgtEl>
                                        <p:attrNameLst>
                                          <p:attrName>style.visibility</p:attrName>
                                        </p:attrNameLst>
                                      </p:cBhvr>
                                      <p:to>
                                        <p:strVal val="visible"/>
                                      </p:to>
                                    </p:set>
                                    <p:animEffect transition="in" filter="fade">
                                      <p:cBhvr>
                                        <p:cTn dur="1"/>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65" name="Shape 1865"/>
        <p:cNvGrpSpPr/>
        <p:nvPr/>
      </p:nvGrpSpPr>
      <p:grpSpPr>
        <a:xfrm>
          <a:off y="0" x="0"/>
          <a:ext cy="0" cx="0"/>
          <a:chOff y="0" x="0"/>
          <a:chExt cy="0" cx="0"/>
        </a:xfrm>
      </p:grpSpPr>
      <p:sp>
        <p:nvSpPr>
          <p:cNvPr id="1866" name="Shape 1866"/>
          <p:cNvSpPr txBox="1"/>
          <p:nvPr>
            <p:ph idx="1" type="body"/>
          </p:nvPr>
        </p:nvSpPr>
        <p:spPr>
          <a:xfrm>
            <a:off y="3058825" x="458675"/>
            <a:ext cy="3203100" cx="8229600"/>
          </a:xfrm>
          <a:prstGeom prst="rect">
            <a:avLst/>
          </a:prstGeom>
        </p:spPr>
        <p:txBody>
          <a:bodyPr bIns="91425" rIns="91425" lIns="91425" tIns="91425" anchor="t" anchorCtr="0">
            <a:noAutofit/>
          </a:bodyPr>
          <a:lstStyle/>
          <a:p>
            <a:pPr rtl="0" lvl="0">
              <a:spcBef>
                <a:spcPts val="0"/>
              </a:spcBef>
              <a:buNone/>
            </a:pPr>
            <a:r>
              <a:rPr lang="en"/>
              <a:t>Request - Response Model</a:t>
            </a:r>
          </a:p>
          <a:p>
            <a:pPr rtl="0" lvl="0" indent="-419100" marL="457200">
              <a:spcBef>
                <a:spcPts val="0"/>
              </a:spcBef>
              <a:buClr>
                <a:schemeClr val="dk1"/>
              </a:buClr>
              <a:buSzPct val="100000"/>
              <a:buFont typeface="Arial"/>
              <a:buChar char="●"/>
            </a:pPr>
            <a:r>
              <a:rPr lang="en"/>
              <a:t>Client Initiates Request</a:t>
            </a:r>
          </a:p>
          <a:p>
            <a:pPr rtl="0" lvl="0" indent="-419100" marL="457200">
              <a:spcBef>
                <a:spcPts val="0"/>
              </a:spcBef>
              <a:buClr>
                <a:schemeClr val="dk1"/>
              </a:buClr>
              <a:buSzPct val="100000"/>
              <a:buFont typeface="Arial"/>
              <a:buChar char="●"/>
            </a:pPr>
            <a:r>
              <a:rPr lang="en"/>
              <a:t>Server Responds to Request</a:t>
            </a:r>
          </a:p>
          <a:p>
            <a:pPr rtl="0" lvl="0" indent="-419100" marL="457200">
              <a:spcBef>
                <a:spcPts val="0"/>
              </a:spcBef>
              <a:buClr>
                <a:schemeClr val="dk1"/>
              </a:buClr>
              <a:buSzPct val="100000"/>
              <a:buFont typeface="Arial"/>
              <a:buChar char="●"/>
            </a:pPr>
            <a:r>
              <a:rPr lang="en"/>
              <a:t>JSON Object Passing</a:t>
            </a:r>
          </a:p>
          <a:p>
            <a:pPr rtl="0" lvl="0">
              <a:spcBef>
                <a:spcPts val="0"/>
              </a:spcBef>
              <a:buNone/>
            </a:pPr>
            <a:r>
              <a:rPr lang="en"/>
              <a:t>Unix-Style Commands</a:t>
            </a:r>
          </a:p>
          <a:p>
            <a:pPr rtl="0" lvl="0" indent="-419100" marL="457200">
              <a:spcBef>
                <a:spcPts val="0"/>
              </a:spcBef>
              <a:buClr>
                <a:schemeClr val="dk1"/>
              </a:buClr>
              <a:buSzPct val="100000"/>
              <a:buFont typeface="Arial"/>
              <a:buChar char="●"/>
            </a:pPr>
            <a:r>
              <a:rPr lang="en"/>
              <a:t>Modular, Flexible, Expandable</a:t>
            </a:r>
          </a:p>
        </p:txBody>
      </p:sp>
      <p:sp>
        <p:nvSpPr>
          <p:cNvPr id="1867" name="Shape 1867"/>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Client - Server Architecture</a:t>
            </a:r>
          </a:p>
        </p:txBody>
      </p:sp>
      <p:sp>
        <p:nvSpPr>
          <p:cNvPr id="1868" name="Shape 1868"/>
          <p:cNvSpPr/>
          <p:nvPr/>
        </p:nvSpPr>
        <p:spPr>
          <a:xfrm>
            <a:off y="1432412" x="484300"/>
            <a:ext cy="1152299" cx="1894500"/>
          </a:xfrm>
          <a:prstGeom prst="roundRect">
            <a:avLst>
              <a:gd fmla="val 16667" name="adj"/>
            </a:avLst>
          </a:prstGeom>
          <a:solidFill>
            <a:srgbClr val="FFFFFF"/>
          </a:solidFill>
          <a:ln w="19050" cap="flat">
            <a:solidFill>
              <a:srgbClr val="000000"/>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sz="1600" lang="en"/>
              <a:t>CLIENT</a:t>
            </a:r>
          </a:p>
          <a:p>
            <a:pPr algn="ctr" rtl="0" lvl="0">
              <a:spcBef>
                <a:spcPts val="0"/>
              </a:spcBef>
              <a:buNone/>
            </a:pPr>
            <a:r>
              <a:rPr b="1" sz="1200" lang="en">
                <a:solidFill>
                  <a:schemeClr val="dk1"/>
                </a:solidFill>
              </a:rPr>
              <a:t>(WIRELESS)</a:t>
            </a:r>
          </a:p>
        </p:txBody>
      </p:sp>
      <p:sp>
        <p:nvSpPr>
          <p:cNvPr id="1869" name="Shape 1869"/>
          <p:cNvSpPr/>
          <p:nvPr/>
        </p:nvSpPr>
        <p:spPr>
          <a:xfrm>
            <a:off y="1287978" x="3387687"/>
            <a:ext cy="1441199" cx="2369399"/>
          </a:xfrm>
          <a:prstGeom prst="roundRect">
            <a:avLst>
              <a:gd fmla="val 16667" name="adj"/>
            </a:avLst>
          </a:prstGeom>
          <a:solidFill>
            <a:srgbClr val="FFFFFF"/>
          </a:solidFill>
          <a:ln w="19050" cap="flat">
            <a:solidFill>
              <a:srgbClr val="000000"/>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sz="1600" lang="en"/>
              <a:t>SERVER</a:t>
            </a:r>
          </a:p>
          <a:p>
            <a:pPr algn="ctr" rtl="0" lvl="0">
              <a:spcBef>
                <a:spcPts val="0"/>
              </a:spcBef>
              <a:buNone/>
            </a:pPr>
            <a:r>
              <a:rPr b="1" sz="1600" lang="en"/>
              <a:t>(IP)</a:t>
            </a:r>
          </a:p>
        </p:txBody>
      </p:sp>
      <p:sp>
        <p:nvSpPr>
          <p:cNvPr id="1870" name="Shape 1870"/>
          <p:cNvSpPr/>
          <p:nvPr/>
        </p:nvSpPr>
        <p:spPr>
          <a:xfrm>
            <a:off y="1432425" x="6768150"/>
            <a:ext cy="1152299" cx="1894500"/>
          </a:xfrm>
          <a:prstGeom prst="roundRect">
            <a:avLst>
              <a:gd fmla="val 16667" name="adj"/>
            </a:avLst>
          </a:prstGeom>
          <a:solidFill>
            <a:srgbClr val="FFFFFF"/>
          </a:solidFill>
          <a:ln w="19050" cap="flat">
            <a:solidFill>
              <a:srgbClr val="000000"/>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sz="1600" lang="en"/>
              <a:t>CLIENT</a:t>
            </a:r>
          </a:p>
          <a:p>
            <a:pPr algn="ctr" rtl="0" lvl="0">
              <a:spcBef>
                <a:spcPts val="0"/>
              </a:spcBef>
              <a:buNone/>
            </a:pPr>
            <a:r>
              <a:rPr b="1" sz="1200" lang="en"/>
              <a:t>(LOCAL)</a:t>
            </a:r>
          </a:p>
        </p:txBody>
      </p:sp>
      <p:sp>
        <p:nvSpPr>
          <p:cNvPr id="1871" name="Shape 1871"/>
          <p:cNvSpPr/>
          <p:nvPr/>
        </p:nvSpPr>
        <p:spPr>
          <a:xfrm>
            <a:off y="1748475" x="2428000"/>
            <a:ext cy="520199" cx="910499"/>
          </a:xfrm>
          <a:prstGeom prst="leftRightArrow">
            <a:avLst>
              <a:gd fmla="val 50000" name="adj1"/>
              <a:gd fmla="val 50000" name="adj2"/>
            </a:avLst>
          </a:prstGeom>
          <a:solidFill>
            <a:srgbClr val="FFFFFF"/>
          </a:solidFill>
          <a:ln w="19050" cap="flat">
            <a:solidFill>
              <a:srgbClr val="000000"/>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sz="1000" lang="en"/>
              <a:t>TCP</a:t>
            </a:r>
          </a:p>
        </p:txBody>
      </p:sp>
      <p:sp>
        <p:nvSpPr>
          <p:cNvPr id="1872" name="Shape 1872"/>
          <p:cNvSpPr/>
          <p:nvPr/>
        </p:nvSpPr>
        <p:spPr>
          <a:xfrm>
            <a:off y="1748475" x="5807375"/>
            <a:ext cy="520199" cx="910499"/>
          </a:xfrm>
          <a:prstGeom prst="leftRightArrow">
            <a:avLst>
              <a:gd fmla="val 50000" name="adj1"/>
              <a:gd fmla="val 50000" name="adj2"/>
            </a:avLst>
          </a:prstGeom>
          <a:solidFill>
            <a:srgbClr val="FFFFFF"/>
          </a:solidFill>
          <a:ln w="19050" cap="flat">
            <a:solidFill>
              <a:srgbClr val="000000"/>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sz="1000" lang="en"/>
              <a:t>TCP</a:t>
            </a:r>
          </a:p>
        </p:txBody>
      </p:sp>
    </p:spTree>
  </p:cSld>
  <p:clrMapOvr>
    <a:masterClrMapping/>
  </p:clrMapOvr>
  <p:transition spd="slow">
    <p:cut/>
  </p:transition>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6" name="Shape 1876"/>
        <p:cNvGrpSpPr/>
        <p:nvPr/>
      </p:nvGrpSpPr>
      <p:grpSpPr>
        <a:xfrm>
          <a:off y="0" x="0"/>
          <a:ext cy="0" cx="0"/>
          <a:chOff y="0" x="0"/>
          <a:chExt cy="0" cx="0"/>
        </a:xfrm>
      </p:grpSpPr>
      <p:sp>
        <p:nvSpPr>
          <p:cNvPr id="1877" name="Shape 1877"/>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Server Command Architecture</a:t>
            </a:r>
          </a:p>
        </p:txBody>
      </p:sp>
      <p:sp>
        <p:nvSpPr>
          <p:cNvPr id="1878" name="Shape 1878"/>
          <p:cNvSpPr/>
          <p:nvPr/>
        </p:nvSpPr>
        <p:spPr>
          <a:xfrm>
            <a:off y="1750700" x="914400"/>
            <a:ext cy="532499" cx="1828800"/>
          </a:xfrm>
          <a:prstGeom prst="rect">
            <a:avLst/>
          </a:prstGeom>
          <a:solidFill>
            <a:srgbClr val="FF00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CMD NAME</a:t>
            </a:r>
          </a:p>
        </p:txBody>
      </p:sp>
      <p:sp>
        <p:nvSpPr>
          <p:cNvPr id="1879" name="Shape 1879"/>
          <p:cNvSpPr/>
          <p:nvPr/>
        </p:nvSpPr>
        <p:spPr>
          <a:xfrm>
            <a:off y="1750700" x="2743200"/>
            <a:ext cy="532499" cx="1828800"/>
          </a:xfrm>
          <a:prstGeom prst="rect">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FLAGS</a:t>
            </a:r>
          </a:p>
        </p:txBody>
      </p:sp>
      <p:sp>
        <p:nvSpPr>
          <p:cNvPr id="1880" name="Shape 1880"/>
          <p:cNvSpPr/>
          <p:nvPr/>
        </p:nvSpPr>
        <p:spPr>
          <a:xfrm>
            <a:off y="1750700" x="4572000"/>
            <a:ext cy="532499" cx="1828800"/>
          </a:xfrm>
          <a:prstGeom prst="rect">
            <a:avLst/>
          </a:prstGeom>
          <a:solidFill>
            <a:srgbClr val="CCCCCC"/>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OPTIONS</a:t>
            </a:r>
          </a:p>
        </p:txBody>
      </p:sp>
      <p:sp>
        <p:nvSpPr>
          <p:cNvPr id="1881" name="Shape 1881"/>
          <p:cNvSpPr/>
          <p:nvPr/>
        </p:nvSpPr>
        <p:spPr>
          <a:xfrm>
            <a:off y="1750700" x="6400800"/>
            <a:ext cy="532499" cx="1828800"/>
          </a:xfrm>
          <a:prstGeom prst="rect">
            <a:avLst/>
          </a:prstGeom>
          <a:solidFill>
            <a:srgbClr val="00FFFF"/>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ARGUMENTS</a:t>
            </a:r>
          </a:p>
        </p:txBody>
      </p:sp>
      <p:sp>
        <p:nvSpPr>
          <p:cNvPr id="1882" name="Shape 1882"/>
          <p:cNvSpPr txBox="1"/>
          <p:nvPr/>
        </p:nvSpPr>
        <p:spPr>
          <a:xfrm>
            <a:off y="1108700" x="457200"/>
            <a:ext cy="642000" cx="5501699"/>
          </a:xfrm>
          <a:prstGeom prst="rect">
            <a:avLst/>
          </a:prstGeom>
          <a:noFill/>
          <a:ln>
            <a:noFill/>
          </a:ln>
        </p:spPr>
        <p:txBody>
          <a:bodyPr bIns="91425" rIns="91425" lIns="91425" tIns="91425" anchor="t" anchorCtr="0">
            <a:noAutofit/>
          </a:bodyPr>
          <a:lstStyle/>
          <a:p>
            <a:pPr rtl="0" lvl="0">
              <a:spcBef>
                <a:spcPts val="0"/>
              </a:spcBef>
              <a:buNone/>
            </a:pPr>
            <a:r>
              <a:rPr b="1" sz="2400" lang="en"/>
              <a:t>Server Command Syntax:</a:t>
            </a:r>
          </a:p>
        </p:txBody>
      </p:sp>
      <p:sp>
        <p:nvSpPr>
          <p:cNvPr id="1883" name="Shape 1883"/>
          <p:cNvSpPr txBox="1"/>
          <p:nvPr/>
        </p:nvSpPr>
        <p:spPr>
          <a:xfrm>
            <a:off y="4806500" x="619225"/>
            <a:ext cy="642000" cx="5501699"/>
          </a:xfrm>
          <a:prstGeom prst="rect">
            <a:avLst/>
          </a:prstGeom>
          <a:noFill/>
          <a:ln>
            <a:noFill/>
          </a:ln>
        </p:spPr>
        <p:txBody>
          <a:bodyPr bIns="91425" rIns="91425" lIns="91425" tIns="91425" anchor="t" anchorCtr="0">
            <a:noAutofit/>
          </a:bodyPr>
          <a:lstStyle/>
          <a:p>
            <a:pPr rtl="0" lvl="0">
              <a:spcBef>
                <a:spcPts val="0"/>
              </a:spcBef>
              <a:buNone/>
            </a:pPr>
            <a:r>
              <a:rPr b="1" sz="2400" lang="en"/>
              <a:t>Syntax Notes:</a:t>
            </a:r>
          </a:p>
        </p:txBody>
      </p:sp>
      <p:sp>
        <p:nvSpPr>
          <p:cNvPr id="1884" name="Shape 1884"/>
          <p:cNvSpPr txBox="1"/>
          <p:nvPr/>
        </p:nvSpPr>
        <p:spPr>
          <a:xfrm>
            <a:off y="2387375" x="906750"/>
            <a:ext cy="2565299" cx="7322700"/>
          </a:xfrm>
          <a:prstGeom prst="rect">
            <a:avLst/>
          </a:prstGeom>
          <a:noFill/>
          <a:ln>
            <a:noFill/>
          </a:ln>
        </p:spPr>
        <p:txBody>
          <a:bodyPr bIns="91425" rIns="91425" lIns="91425" tIns="91425" anchor="t" anchorCtr="0">
            <a:noAutofit/>
          </a:bodyPr>
          <a:lstStyle/>
          <a:p>
            <a:pPr rtl="0" lvl="0">
              <a:spcBef>
                <a:spcPts val="0"/>
              </a:spcBef>
              <a:buNone/>
            </a:pPr>
            <a:r>
              <a:rPr b="1" sz="2000" lang="en"/>
              <a:t>CMD NAME -</a:t>
            </a:r>
          </a:p>
          <a:p>
            <a:pPr rtl="0" lvl="0" indent="0" marL="457200">
              <a:spcBef>
                <a:spcPts val="0"/>
              </a:spcBef>
              <a:buNone/>
            </a:pPr>
            <a:r>
              <a:rPr sz="1600" lang="en"/>
              <a:t>Unique command name, identifies specific server task to carry out.</a:t>
            </a:r>
          </a:p>
          <a:p>
            <a:pPr rtl="0" lvl="0">
              <a:spcBef>
                <a:spcPts val="0"/>
              </a:spcBef>
              <a:buNone/>
            </a:pPr>
            <a:r>
              <a:rPr b="1" sz="2000" lang="en"/>
              <a:t>FLAGS -</a:t>
            </a:r>
          </a:p>
          <a:p>
            <a:pPr rtl="0" lvl="0" indent="0" marL="457200">
              <a:spcBef>
                <a:spcPts val="0"/>
              </a:spcBef>
              <a:buNone/>
            </a:pPr>
            <a:r>
              <a:rPr sz="1600" lang="en">
                <a:solidFill>
                  <a:schemeClr val="dk1"/>
                </a:solidFill>
              </a:rPr>
              <a:t>Enables or disables specific command functionality or output.</a:t>
            </a:r>
          </a:p>
          <a:p>
            <a:pPr rtl="0" lvl="0">
              <a:spcBef>
                <a:spcPts val="0"/>
              </a:spcBef>
              <a:buNone/>
            </a:pPr>
            <a:r>
              <a:rPr b="1" sz="2000" lang="en"/>
              <a:t>OPTIONS -</a:t>
            </a:r>
          </a:p>
          <a:p>
            <a:pPr rtl="0" lvl="0" indent="0" marL="457200">
              <a:spcBef>
                <a:spcPts val="0"/>
              </a:spcBef>
              <a:buNone/>
            </a:pPr>
            <a:r>
              <a:rPr sz="1600" lang="en">
                <a:solidFill>
                  <a:schemeClr val="dk1"/>
                </a:solidFill>
              </a:rPr>
              <a:t>Utilized to pass data from the client to server.</a:t>
            </a:r>
          </a:p>
          <a:p>
            <a:pPr rtl="0" lvl="0">
              <a:spcBef>
                <a:spcPts val="0"/>
              </a:spcBef>
              <a:buNone/>
            </a:pPr>
            <a:r>
              <a:rPr b="1" sz="2000" lang="en"/>
              <a:t>ARGUMENTS -</a:t>
            </a:r>
          </a:p>
          <a:p>
            <a:pPr rtl="0" lvl="0" indent="0" marL="457200">
              <a:spcBef>
                <a:spcPts val="0"/>
              </a:spcBef>
              <a:buClr>
                <a:schemeClr val="dk1"/>
              </a:buClr>
              <a:buSzPct val="68750"/>
              <a:buFont typeface="Arial"/>
              <a:buNone/>
            </a:pPr>
            <a:r>
              <a:rPr sz="1600" lang="en">
                <a:solidFill>
                  <a:schemeClr val="dk1"/>
                </a:solidFill>
              </a:rPr>
              <a:t>End objects affected by the server command.</a:t>
            </a:r>
          </a:p>
          <a:p>
            <a:pPr rtl="0" lvl="0">
              <a:spcBef>
                <a:spcPts val="0"/>
              </a:spcBef>
              <a:buNone/>
            </a:pPr>
            <a:r>
              <a:t/>
            </a:r>
            <a:endParaRPr b="1" sz="2000"/>
          </a:p>
        </p:txBody>
      </p:sp>
      <p:sp>
        <p:nvSpPr>
          <p:cNvPr id="1885" name="Shape 1885"/>
          <p:cNvSpPr txBox="1"/>
          <p:nvPr/>
        </p:nvSpPr>
        <p:spPr>
          <a:xfrm>
            <a:off y="5286475" x="906750"/>
            <a:ext cy="1056899" cx="7322700"/>
          </a:xfrm>
          <a:prstGeom prst="rect">
            <a:avLst/>
          </a:prstGeom>
          <a:noFill/>
          <a:ln>
            <a:noFill/>
          </a:ln>
        </p:spPr>
        <p:txBody>
          <a:bodyPr bIns="91425" rIns="91425" lIns="91425" tIns="91425" anchor="t" anchorCtr="0">
            <a:noAutofit/>
          </a:bodyPr>
          <a:lstStyle/>
          <a:p>
            <a:pPr rtl="0" lvl="0" indent="0" marL="0">
              <a:spcBef>
                <a:spcPts val="0"/>
              </a:spcBef>
              <a:buNone/>
            </a:pPr>
            <a:r>
              <a:rPr sz="2000" lang="en"/>
              <a:t>All command Options, Flags, Arguments space separated.</a:t>
            </a:r>
          </a:p>
          <a:p>
            <a:pPr rtl="0" lvl="0" indent="0" marL="0">
              <a:spcBef>
                <a:spcPts val="0"/>
              </a:spcBef>
              <a:buNone/>
            </a:pPr>
            <a:r>
              <a:rPr sz="2000" lang="en"/>
              <a:t>Flags begin with the “-” character.</a:t>
            </a:r>
          </a:p>
          <a:p>
            <a:pPr rtl="0" lvl="0" indent="0" marL="0">
              <a:spcBef>
                <a:spcPts val="0"/>
              </a:spcBef>
              <a:buNone/>
            </a:pPr>
            <a:r>
              <a:rPr sz="2000" lang="en"/>
              <a:t>Options are followed by a string containing no spaces.</a:t>
            </a:r>
          </a:p>
        </p:txBody>
      </p:sp>
    </p:spTree>
  </p:cSld>
  <p:clrMapOvr>
    <a:masterClrMapping/>
  </p:clrMapOvr>
  <p:transition spd="slow">
    <p:cut/>
  </p:transition>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89" name="Shape 1889"/>
        <p:cNvGrpSpPr/>
        <p:nvPr/>
      </p:nvGrpSpPr>
      <p:grpSpPr>
        <a:xfrm>
          <a:off y="0" x="0"/>
          <a:ext cy="0" cx="0"/>
          <a:chOff y="0" x="0"/>
          <a:chExt cy="0" cx="0"/>
        </a:xfrm>
      </p:grpSpPr>
      <p:sp>
        <p:nvSpPr>
          <p:cNvPr id="1890" name="Shape 1890"/>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Server - Client Demonstration</a:t>
            </a:r>
          </a:p>
        </p:txBody>
      </p:sp>
      <p:sp>
        <p:nvSpPr>
          <p:cNvPr id="1891" name="Shape 1891"/>
          <p:cNvSpPr txBox="1"/>
          <p:nvPr/>
        </p:nvSpPr>
        <p:spPr>
          <a:xfrm>
            <a:off y="2656275" x="248500"/>
            <a:ext cy="1563000" cx="8552699"/>
          </a:xfrm>
          <a:prstGeom prst="rect">
            <a:avLst/>
          </a:prstGeom>
          <a:noFill/>
          <a:ln>
            <a:noFill/>
          </a:ln>
        </p:spPr>
        <p:txBody>
          <a:bodyPr bIns="91425" rIns="91425" lIns="91425" tIns="91425" anchor="t" anchorCtr="0">
            <a:noAutofit/>
          </a:bodyPr>
          <a:lstStyle/>
          <a:p>
            <a:pPr rtl="0" lvl="0">
              <a:spcBef>
                <a:spcPts val="0"/>
              </a:spcBef>
              <a:buNone/>
            </a:pPr>
            <a:r>
              <a:rPr sz="3000" lang="en"/>
              <a:t>{INSERT VM/Host Images Here}</a:t>
            </a:r>
          </a:p>
        </p:txBody>
      </p:sp>
    </p:spTree>
  </p:cSld>
  <p:clrMapOvr>
    <a:masterClrMapping/>
  </p:clrMapOvr>
  <p:transition spd="slow">
    <p:cut/>
  </p:transition>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5" name="Shape 1895"/>
        <p:cNvGrpSpPr/>
        <p:nvPr/>
      </p:nvGrpSpPr>
      <p:grpSpPr>
        <a:xfrm>
          <a:off y="0" x="0"/>
          <a:ext cy="0" cx="0"/>
          <a:chOff y="0" x="0"/>
          <a:chExt cy="0" cx="0"/>
        </a:xfrm>
      </p:grpSpPr>
      <p:sp>
        <p:nvSpPr>
          <p:cNvPr id="1896" name="Shape 1896"/>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Server - Client Code Review</a:t>
            </a:r>
          </a:p>
        </p:txBody>
      </p:sp>
      <p:sp>
        <p:nvSpPr>
          <p:cNvPr id="1897" name="Shape 1897"/>
          <p:cNvSpPr txBox="1"/>
          <p:nvPr/>
        </p:nvSpPr>
        <p:spPr>
          <a:xfrm>
            <a:off y="2656275" x="248500"/>
            <a:ext cy="1563000" cx="8552699"/>
          </a:xfrm>
          <a:prstGeom prst="rect">
            <a:avLst/>
          </a:prstGeom>
          <a:noFill/>
          <a:ln>
            <a:noFill/>
          </a:ln>
        </p:spPr>
        <p:txBody>
          <a:bodyPr bIns="91425" rIns="91425" lIns="91425" tIns="91425" anchor="t" anchorCtr="0">
            <a:noAutofit/>
          </a:bodyPr>
          <a:lstStyle/>
          <a:p>
            <a:pPr rtl="0" lvl="0">
              <a:spcBef>
                <a:spcPts val="0"/>
              </a:spcBef>
              <a:buNone/>
            </a:pPr>
            <a:r>
              <a:rPr sz="3000" lang="en"/>
              <a:t>{INSERT PYTHON TCP SERVER CODE HERE}</a:t>
            </a:r>
          </a:p>
        </p:txBody>
      </p:sp>
    </p:spTree>
  </p:cSld>
  <p:clrMapOvr>
    <a:masterClrMapping/>
  </p:clrMapOvr>
  <p:transition spd="slow">
    <p:cut/>
  </p:transition>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01" name="Shape 1901"/>
        <p:cNvGrpSpPr/>
        <p:nvPr/>
      </p:nvGrpSpPr>
      <p:grpSpPr>
        <a:xfrm>
          <a:off y="0" x="0"/>
          <a:ext cy="0" cx="0"/>
          <a:chOff y="0" x="0"/>
          <a:chExt cy="0" cx="0"/>
        </a:xfrm>
      </p:grpSpPr>
      <p:sp>
        <p:nvSpPr>
          <p:cNvPr id="1902" name="Shape 190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1903" name="Shape 190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rgbClr val="98002E"/>
              </a:buClr>
              <a:buSzPct val="80000"/>
              <a:buFont typeface="Arial"/>
              <a:buAutoNum type="alphaLcPeriod"/>
            </a:pPr>
            <a:r>
              <a:rPr b="1" lang="en">
                <a:solidFill>
                  <a:srgbClr val="98002E"/>
                </a:solidFill>
              </a:rPr>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07" name="Shape 1907"/>
        <p:cNvGrpSpPr/>
        <p:nvPr/>
      </p:nvGrpSpPr>
      <p:grpSpPr>
        <a:xfrm>
          <a:off y="0" x="0"/>
          <a:ext cy="0" cx="0"/>
          <a:chOff y="0" x="0"/>
          <a:chExt cy="0" cx="0"/>
        </a:xfrm>
      </p:grpSpPr>
      <p:sp>
        <p:nvSpPr>
          <p:cNvPr id="1908" name="Shape 190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Front-End User Application</a:t>
            </a:r>
          </a:p>
        </p:txBody>
      </p:sp>
      <p:sp>
        <p:nvSpPr>
          <p:cNvPr id="1909" name="Shape 190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VSCADA Maintenance Application</a:t>
            </a:r>
          </a:p>
          <a:p>
            <a:pPr rtl="0" lvl="1" indent="-381000" marL="914400">
              <a:spcBef>
                <a:spcPts val="0"/>
              </a:spcBef>
              <a:buClr>
                <a:schemeClr val="dk1"/>
              </a:buClr>
              <a:buSzPct val="80000"/>
              <a:buFont typeface="Courier New"/>
              <a:buChar char="o"/>
            </a:pPr>
            <a:r>
              <a:rPr lang="en"/>
              <a:t>Contains all required user functionality in one program</a:t>
            </a:r>
          </a:p>
          <a:p>
            <a:pPr rtl="0" lvl="1" indent="-381000" marL="914400">
              <a:spcBef>
                <a:spcPts val="0"/>
              </a:spcBef>
              <a:buClr>
                <a:schemeClr val="dk1"/>
              </a:buClr>
              <a:buSzPct val="80000"/>
              <a:buFont typeface="Courier New"/>
              <a:buChar char="o"/>
            </a:pPr>
            <a:r>
              <a:rPr lang="en"/>
              <a:t>Runs on remote PC (pit station PC) and vehicle embedded computer with touchscreen</a:t>
            </a:r>
          </a:p>
          <a:p>
            <a:pPr rtl="0" lvl="1" indent="-381000" marL="914400">
              <a:spcBef>
                <a:spcPts val="0"/>
              </a:spcBef>
              <a:buClr>
                <a:schemeClr val="dk1"/>
              </a:buClr>
              <a:buSzPct val="80000"/>
              <a:buFont typeface="Courier New"/>
              <a:buChar char="o"/>
            </a:pPr>
            <a:r>
              <a:rPr lang="en"/>
              <a:t>Demo mode can be selected in the maintenance application</a:t>
            </a:r>
          </a:p>
          <a:p>
            <a:pPr rtl="0" lvl="1" indent="-381000" marL="914400">
              <a:spcBef>
                <a:spcPts val="0"/>
              </a:spcBef>
              <a:buClr>
                <a:schemeClr val="dk1"/>
              </a:buClr>
              <a:buSzPct val="80000"/>
              <a:buFont typeface="Courier New"/>
              <a:buChar char="o"/>
            </a:pPr>
            <a:r>
              <a:rPr lang="en"/>
              <a:t>Password is used to protect maintenance mode from unauthorized access</a:t>
            </a:r>
          </a:p>
        </p:txBody>
      </p:sp>
    </p:spTree>
  </p:cSld>
  <p:clrMapOvr>
    <a:masterClrMapping/>
  </p:clrMapOvr>
  <p:transition spd="slow">
    <p:cut/>
  </p:transition>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3" name="Shape 1913"/>
        <p:cNvGrpSpPr/>
        <p:nvPr/>
      </p:nvGrpSpPr>
      <p:grpSpPr>
        <a:xfrm>
          <a:off y="0" x="0"/>
          <a:ext cy="0" cx="0"/>
          <a:chOff y="0" x="0"/>
          <a:chExt cy="0" cx="0"/>
        </a:xfrm>
      </p:grpSpPr>
      <p:sp>
        <p:nvSpPr>
          <p:cNvPr id="1914" name="Shape 191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Maintenance App - Measurands/Input</a:t>
            </a:r>
          </a:p>
        </p:txBody>
      </p:sp>
      <p:pic>
        <p:nvPicPr>
          <p:cNvPr id="1915" name="Shape 1915"/>
          <p:cNvPicPr preferRelativeResize="0"/>
          <p:nvPr/>
        </p:nvPicPr>
        <p:blipFill>
          <a:blip r:embed="rId3">
            <a:alphaModFix/>
          </a:blip>
          <a:stretch>
            <a:fillRect/>
          </a:stretch>
        </p:blipFill>
        <p:spPr>
          <a:xfrm>
            <a:off y="1294325" x="1212300"/>
            <a:ext cy="5058674" cx="6399325"/>
          </a:xfrm>
          <a:prstGeom prst="rect">
            <a:avLst/>
          </a:prstGeom>
          <a:noFill/>
          <a:ln>
            <a:noFill/>
          </a:ln>
        </p:spPr>
      </p:pic>
    </p:spTree>
  </p:cSld>
  <p:clrMapOvr>
    <a:masterClrMapping/>
  </p:clrMapOvr>
  <p:transition spd="slow">
    <p:cut/>
  </p:transition>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9" name="Shape 1919"/>
        <p:cNvGrpSpPr/>
        <p:nvPr/>
      </p:nvGrpSpPr>
      <p:grpSpPr>
        <a:xfrm>
          <a:off y="0" x="0"/>
          <a:ext cy="0" cx="0"/>
          <a:chOff y="0" x="0"/>
          <a:chExt cy="0" cx="0"/>
        </a:xfrm>
      </p:grpSpPr>
      <p:sp>
        <p:nvSpPr>
          <p:cNvPr id="1920" name="Shape 192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Maintenance App - Add/Edit Sensor Window</a:t>
            </a:r>
          </a:p>
        </p:txBody>
      </p:sp>
      <p:pic>
        <p:nvPicPr>
          <p:cNvPr id="1921" name="Shape 1921"/>
          <p:cNvPicPr preferRelativeResize="0"/>
          <p:nvPr/>
        </p:nvPicPr>
        <p:blipFill>
          <a:blip r:embed="rId3">
            <a:alphaModFix/>
          </a:blip>
          <a:stretch>
            <a:fillRect/>
          </a:stretch>
        </p:blipFill>
        <p:spPr>
          <a:xfrm>
            <a:off y="1871650" x="2657475"/>
            <a:ext cy="3114675" cx="3829050"/>
          </a:xfrm>
          <a:prstGeom prst="rect">
            <a:avLst/>
          </a:prstGeom>
          <a:noFill/>
          <a:ln>
            <a:noFill/>
          </a:ln>
        </p:spPr>
      </p:pic>
    </p:spTree>
  </p:cSld>
  <p:clrMapOvr>
    <a:masterClrMapping/>
  </p:clrMapOvr>
  <p:transition spd="slow">
    <p:cut/>
  </p:transition>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5" name="Shape 1925"/>
        <p:cNvGrpSpPr/>
        <p:nvPr/>
      </p:nvGrpSpPr>
      <p:grpSpPr>
        <a:xfrm>
          <a:off y="0" x="0"/>
          <a:ext cy="0" cx="0"/>
          <a:chOff y="0" x="0"/>
          <a:chExt cy="0" cx="0"/>
        </a:xfrm>
      </p:grpSpPr>
      <p:sp>
        <p:nvSpPr>
          <p:cNvPr id="1926" name="Shape 192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Maintenance App - Measurand Graph Window</a:t>
            </a:r>
          </a:p>
        </p:txBody>
      </p:sp>
      <p:pic>
        <p:nvPicPr>
          <p:cNvPr id="1927" name="Shape 1927"/>
          <p:cNvPicPr preferRelativeResize="0"/>
          <p:nvPr/>
        </p:nvPicPr>
        <p:blipFill>
          <a:blip r:embed="rId3">
            <a:alphaModFix/>
          </a:blip>
          <a:stretch>
            <a:fillRect/>
          </a:stretch>
        </p:blipFill>
        <p:spPr>
          <a:xfrm>
            <a:off y="1628775" x="2247900"/>
            <a:ext cy="3600450" cx="4648200"/>
          </a:xfrm>
          <a:prstGeom prst="rect">
            <a:avLst/>
          </a:prstGeom>
          <a:noFill/>
          <a:ln>
            <a:noFill/>
          </a:ln>
        </p:spPr>
      </p:pic>
    </p:spTree>
  </p:cSld>
  <p:clrMapOvr>
    <a:masterClrMapping/>
  </p:clrMapOvr>
  <p:transition spd="slow">
    <p:cut/>
  </p:transition>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31" name="Shape 1931"/>
        <p:cNvGrpSpPr/>
        <p:nvPr/>
      </p:nvGrpSpPr>
      <p:grpSpPr>
        <a:xfrm>
          <a:off y="0" x="0"/>
          <a:ext cy="0" cx="0"/>
          <a:chOff y="0" x="0"/>
          <a:chExt cy="0" cx="0"/>
        </a:xfrm>
      </p:grpSpPr>
      <p:sp>
        <p:nvSpPr>
          <p:cNvPr id="1932" name="Shape 193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Maintenance App - Hardware/Output</a:t>
            </a:r>
          </a:p>
        </p:txBody>
      </p:sp>
      <p:pic>
        <p:nvPicPr>
          <p:cNvPr id="1933" name="Shape 1933"/>
          <p:cNvPicPr preferRelativeResize="0"/>
          <p:nvPr/>
        </p:nvPicPr>
        <p:blipFill>
          <a:blip r:embed="rId3">
            <a:alphaModFix/>
          </a:blip>
          <a:stretch>
            <a:fillRect/>
          </a:stretch>
        </p:blipFill>
        <p:spPr>
          <a:xfrm>
            <a:off y="1294325" x="1230100"/>
            <a:ext cy="5060849" cx="6402049"/>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 name="Shape 203"/>
        <p:cNvGrpSpPr/>
        <p:nvPr/>
      </p:nvGrpSpPr>
      <p:grpSpPr>
        <a:xfrm>
          <a:off y="0" x="0"/>
          <a:ext cy="0" cx="0"/>
          <a:chOff y="0" x="0"/>
          <a:chExt cy="0" cx="0"/>
        </a:xfrm>
      </p:grpSpPr>
      <p:sp>
        <p:nvSpPr>
          <p:cNvPr id="204" name="Shape 204"/>
          <p:cNvSpPr txBox="1"/>
          <p:nvPr>
            <p:ph type="title"/>
          </p:nvPr>
        </p:nvSpPr>
        <p:spPr>
          <a:xfrm>
            <a:off y="-64533" x="208100"/>
            <a:ext cy="1019699" cx="8229600"/>
          </a:xfrm>
          <a:prstGeom prst="rect">
            <a:avLst/>
          </a:prstGeom>
        </p:spPr>
        <p:txBody>
          <a:bodyPr bIns="91425" rIns="91425" lIns="91425" tIns="91425" anchor="b" anchorCtr="0">
            <a:noAutofit/>
          </a:bodyPr>
          <a:lstStyle/>
          <a:p>
            <a:pPr rtl="0" lvl="0">
              <a:spcBef>
                <a:spcPts val="0"/>
              </a:spcBef>
              <a:buNone/>
            </a:pPr>
            <a:r>
              <a:rPr sz="3000" lang="en"/>
              <a:t>Semester Integration Physical Interfaces</a:t>
            </a:r>
          </a:p>
        </p:txBody>
      </p:sp>
      <p:pic>
        <p:nvPicPr>
          <p:cNvPr id="205" name="Shape 205"/>
          <p:cNvPicPr preferRelativeResize="0"/>
          <p:nvPr/>
        </p:nvPicPr>
        <p:blipFill>
          <a:blip r:embed="rId3">
            <a:alphaModFix/>
          </a:blip>
          <a:stretch>
            <a:fillRect/>
          </a:stretch>
        </p:blipFill>
        <p:spPr>
          <a:xfrm>
            <a:off y="1553150" x="346925"/>
            <a:ext cy="4407075" cx="8713400"/>
          </a:xfrm>
          <a:prstGeom prst="rect">
            <a:avLst/>
          </a:prstGeom>
          <a:noFill/>
          <a:ln>
            <a:noFill/>
          </a:ln>
        </p:spPr>
      </p:pic>
    </p:spTree>
  </p:cSld>
  <p:clrMapOvr>
    <a:masterClrMapping/>
  </p:clrMapOvr>
  <p:transition spd="slow">
    <p:cut/>
  </p:transition>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37" name="Shape 1937"/>
        <p:cNvGrpSpPr/>
        <p:nvPr/>
      </p:nvGrpSpPr>
      <p:grpSpPr>
        <a:xfrm>
          <a:off y="0" x="0"/>
          <a:ext cy="0" cx="0"/>
          <a:chOff y="0" x="0"/>
          <a:chExt cy="0" cx="0"/>
        </a:xfrm>
      </p:grpSpPr>
      <p:sp>
        <p:nvSpPr>
          <p:cNvPr id="1938" name="Shape 193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Maintenance App - Rules</a:t>
            </a:r>
          </a:p>
        </p:txBody>
      </p:sp>
      <p:pic>
        <p:nvPicPr>
          <p:cNvPr id="1939" name="Shape 1939"/>
          <p:cNvPicPr preferRelativeResize="0"/>
          <p:nvPr/>
        </p:nvPicPr>
        <p:blipFill>
          <a:blip r:embed="rId3">
            <a:alphaModFix/>
          </a:blip>
          <a:stretch>
            <a:fillRect/>
          </a:stretch>
        </p:blipFill>
        <p:spPr>
          <a:xfrm>
            <a:off y="1294325" x="1230100"/>
            <a:ext cy="5060838" cx="6402049"/>
          </a:xfrm>
          <a:prstGeom prst="rect">
            <a:avLst/>
          </a:prstGeom>
          <a:noFill/>
          <a:ln>
            <a:noFill/>
          </a:ln>
        </p:spPr>
      </p:pic>
    </p:spTree>
  </p:cSld>
  <p:clrMapOvr>
    <a:masterClrMapping/>
  </p:clrMapOvr>
  <p:transition spd="slow">
    <p:cut/>
  </p:transition>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3" name="Shape 1943"/>
        <p:cNvGrpSpPr/>
        <p:nvPr/>
      </p:nvGrpSpPr>
      <p:grpSpPr>
        <a:xfrm>
          <a:off y="0" x="0"/>
          <a:ext cy="0" cx="0"/>
          <a:chOff y="0" x="0"/>
          <a:chExt cy="0" cx="0"/>
        </a:xfrm>
      </p:grpSpPr>
      <p:sp>
        <p:nvSpPr>
          <p:cNvPr id="1944" name="Shape 194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Maintenance App - Settings</a:t>
            </a:r>
          </a:p>
        </p:txBody>
      </p:sp>
      <p:pic>
        <p:nvPicPr>
          <p:cNvPr id="1945" name="Shape 1945"/>
          <p:cNvPicPr preferRelativeResize="0"/>
          <p:nvPr/>
        </p:nvPicPr>
        <p:blipFill>
          <a:blip r:embed="rId3">
            <a:alphaModFix/>
          </a:blip>
          <a:stretch>
            <a:fillRect/>
          </a:stretch>
        </p:blipFill>
        <p:spPr>
          <a:xfrm>
            <a:off y="1294325" x="1245375"/>
            <a:ext cy="5060849" cx="6402049"/>
          </a:xfrm>
          <a:prstGeom prst="rect">
            <a:avLst/>
          </a:prstGeom>
          <a:noFill/>
          <a:ln>
            <a:noFill/>
          </a:ln>
        </p:spPr>
      </p:pic>
    </p:spTree>
  </p:cSld>
  <p:clrMapOvr>
    <a:masterClrMapping/>
  </p:clrMapOvr>
  <p:transition spd="slow">
    <p:cut/>
  </p:transition>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9" name="Shape 1949"/>
        <p:cNvGrpSpPr/>
        <p:nvPr/>
      </p:nvGrpSpPr>
      <p:grpSpPr>
        <a:xfrm>
          <a:off y="0" x="0"/>
          <a:ext cy="0" cx="0"/>
          <a:chOff y="0" x="0"/>
          <a:chExt cy="0" cx="0"/>
        </a:xfrm>
      </p:grpSpPr>
      <p:sp>
        <p:nvSpPr>
          <p:cNvPr id="1950" name="Shape 195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1951" name="Shape 1951"/>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rgbClr val="98002E"/>
              </a:buClr>
              <a:buSzPct val="80000"/>
              <a:buFont typeface="Arial"/>
              <a:buAutoNum type="alphaLcPeriod"/>
            </a:pPr>
            <a:r>
              <a:rPr b="1" lang="en">
                <a:solidFill>
                  <a:srgbClr val="98002E"/>
                </a:solidFill>
              </a:rPr>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5" name="Shape 1955"/>
        <p:cNvGrpSpPr/>
        <p:nvPr/>
      </p:nvGrpSpPr>
      <p:grpSpPr>
        <a:xfrm>
          <a:off y="0" x="0"/>
          <a:ext cy="0" cx="0"/>
          <a:chOff y="0" x="0"/>
          <a:chExt cy="0" cx="0"/>
        </a:xfrm>
      </p:grpSpPr>
      <p:sp>
        <p:nvSpPr>
          <p:cNvPr id="1956" name="Shape 195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latin typeface="Droid Sans"/>
                <a:ea typeface="Droid Sans"/>
                <a:cs typeface="Droid Sans"/>
                <a:sym typeface="Droid Sans"/>
              </a:rPr>
              <a:t>Round Robin Database (RRD)</a:t>
            </a:r>
          </a:p>
        </p:txBody>
      </p:sp>
      <p:sp>
        <p:nvSpPr>
          <p:cNvPr id="1957" name="Shape 1957"/>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68300" marL="457200">
              <a:spcBef>
                <a:spcPts val="0"/>
              </a:spcBef>
              <a:buClr>
                <a:schemeClr val="dk1"/>
              </a:buClr>
              <a:buSzPct val="100000"/>
              <a:buFont typeface="Arial"/>
              <a:buChar char="●"/>
            </a:pPr>
            <a:r>
              <a:rPr sz="2200" lang="en"/>
              <a:t>High performance data logging and graphing system for time series data</a:t>
            </a:r>
          </a:p>
          <a:p>
            <a:pPr rtl="0" lvl="0">
              <a:spcBef>
                <a:spcPts val="0"/>
              </a:spcBef>
              <a:buNone/>
            </a:pPr>
            <a:r>
              <a:rPr sz="2200" lang="en"/>
              <a:t> </a:t>
            </a:r>
          </a:p>
          <a:p>
            <a:pPr rtl="0" lvl="0" indent="-368300" marL="457200">
              <a:spcBef>
                <a:spcPts val="0"/>
              </a:spcBef>
              <a:buClr>
                <a:schemeClr val="dk1"/>
              </a:buClr>
              <a:buSzPct val="100000"/>
              <a:buFont typeface="Arial"/>
              <a:buChar char="●"/>
            </a:pPr>
            <a:r>
              <a:rPr sz="2200" lang="en"/>
              <a:t>Uses circular buffer to store data</a:t>
            </a:r>
          </a:p>
          <a:p>
            <a:pPr rtl="0" lvl="1" indent="-368300" marL="914400">
              <a:spcBef>
                <a:spcPts val="0"/>
              </a:spcBef>
              <a:buClr>
                <a:schemeClr val="dk1"/>
              </a:buClr>
              <a:buSzPct val="100000"/>
              <a:buFont typeface="Courier New"/>
              <a:buChar char="o"/>
            </a:pPr>
            <a:r>
              <a:rPr sz="2200" lang="en"/>
              <a:t>Data size does not expand with time. </a:t>
            </a:r>
          </a:p>
          <a:p>
            <a:pPr rtl="0" lvl="1" indent="-368300" marL="914400">
              <a:spcBef>
                <a:spcPts val="0"/>
              </a:spcBef>
              <a:buClr>
                <a:schemeClr val="dk1"/>
              </a:buClr>
              <a:buSzPct val="100000"/>
              <a:buFont typeface="Courier New"/>
              <a:buChar char="o"/>
            </a:pPr>
            <a:r>
              <a:rPr sz="2200" lang="en"/>
              <a:t>Overwrite the data once it reach the starting point</a:t>
            </a:r>
            <a:br>
              <a:rPr sz="2200" lang="en"/>
            </a:br>
          </a:p>
          <a:p>
            <a:pPr rtl="0" lvl="0" indent="-368300" marL="457200">
              <a:spcBef>
                <a:spcPts val="0"/>
              </a:spcBef>
              <a:buClr>
                <a:schemeClr val="dk1"/>
              </a:buClr>
              <a:buSzPct val="100000"/>
              <a:buFont typeface="Arial"/>
              <a:buChar char="●"/>
            </a:pPr>
            <a:r>
              <a:rPr sz="2200" lang="en"/>
              <a:t>Framework for storing measurement averages, min,max and derivative</a:t>
            </a:r>
          </a:p>
          <a:p>
            <a:pPr rtl="0" lvl="0">
              <a:spcBef>
                <a:spcPts val="0"/>
              </a:spcBef>
              <a:buNone/>
            </a:pPr>
            <a:r>
              <a:t/>
            </a:r>
            <a:endParaRPr sz="2200"/>
          </a:p>
          <a:p>
            <a:pPr rtl="0" lvl="0" indent="-368300" marL="457200">
              <a:spcBef>
                <a:spcPts val="0"/>
              </a:spcBef>
              <a:buClr>
                <a:schemeClr val="dk1"/>
              </a:buClr>
              <a:buSzPct val="100000"/>
              <a:buFont typeface="Arial"/>
              <a:buChar char="●"/>
            </a:pPr>
            <a:r>
              <a:rPr sz="2200" lang="en"/>
              <a:t>Graphical presentation for both stored and archived data. </a:t>
            </a:r>
          </a:p>
          <a:p>
            <a:pPr rtl="0" lvl="0" indent="0" marL="457200">
              <a:spcBef>
                <a:spcPts val="0"/>
              </a:spcBef>
              <a:buNone/>
            </a:pPr>
            <a:r>
              <a:t/>
            </a:r>
            <a:endParaRPr sz="2200"/>
          </a:p>
        </p:txBody>
      </p:sp>
    </p:spTree>
  </p:cSld>
  <p:clrMapOvr>
    <a:masterClrMapping/>
  </p:clrMapOvr>
  <p:transition spd="slow">
    <p:cut/>
  </p:transition>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1" name="Shape 1961"/>
        <p:cNvGrpSpPr/>
        <p:nvPr/>
      </p:nvGrpSpPr>
      <p:grpSpPr>
        <a:xfrm>
          <a:off y="0" x="0"/>
          <a:ext cy="0" cx="0"/>
          <a:chOff y="0" x="0"/>
          <a:chExt cy="0" cx="0"/>
        </a:xfrm>
      </p:grpSpPr>
      <p:sp>
        <p:nvSpPr>
          <p:cNvPr id="1962" name="Shape 196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RRD Creation</a:t>
            </a:r>
          </a:p>
        </p:txBody>
      </p:sp>
      <p:sp>
        <p:nvSpPr>
          <p:cNvPr id="1963" name="Shape 1963"/>
          <p:cNvSpPr txBox="1"/>
          <p:nvPr>
            <p:ph idx="1" type="body"/>
          </p:nvPr>
        </p:nvSpPr>
        <p:spPr>
          <a:xfrm>
            <a:off y="1391233" x="457200"/>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Size of the database can be determined at creation time. </a:t>
            </a:r>
          </a:p>
          <a:p>
            <a:pPr rtl="0" lvl="0">
              <a:spcBef>
                <a:spcPts val="0"/>
              </a:spcBef>
              <a:buNone/>
            </a:pPr>
            <a:r>
              <a:t/>
            </a:r>
            <a:endParaRPr sz="2400"/>
          </a:p>
          <a:p>
            <a:pPr rtl="0" lvl="0" indent="-381000" marL="457200">
              <a:spcBef>
                <a:spcPts val="0"/>
              </a:spcBef>
              <a:buClr>
                <a:schemeClr val="dk1"/>
              </a:buClr>
              <a:buSzPct val="100000"/>
              <a:buFont typeface="Arial"/>
              <a:buChar char="●"/>
            </a:pPr>
            <a:r>
              <a:rPr sz="2400" lang="en"/>
              <a:t>Specify the step time (rate at which the database update the data)</a:t>
            </a:r>
          </a:p>
          <a:p>
            <a:pPr algn="l" rtl="0" lvl="0" marR="0">
              <a:lnSpc>
                <a:spcPct val="100000"/>
              </a:lnSpc>
              <a:spcBef>
                <a:spcPts val="600"/>
              </a:spcBef>
              <a:spcAft>
                <a:spcPts val="0"/>
              </a:spcAft>
              <a:buNone/>
            </a:pPr>
            <a:r>
              <a:t/>
            </a:r>
            <a:endParaRPr sz="2400"/>
          </a:p>
          <a:p>
            <a:pPr algn="l" rtl="0" lvl="0" marR="0" indent="-381000" marL="457200">
              <a:lnSpc>
                <a:spcPct val="100000"/>
              </a:lnSpc>
              <a:spcBef>
                <a:spcPts val="600"/>
              </a:spcBef>
              <a:spcAft>
                <a:spcPts val="0"/>
              </a:spcAft>
              <a:buClr>
                <a:schemeClr val="dk1"/>
              </a:buClr>
              <a:buSzPct val="100000"/>
              <a:buFont typeface="Arial"/>
              <a:buChar char="●"/>
            </a:pPr>
            <a:r>
              <a:rPr sz="2400" lang="en"/>
              <a:t>Specify the step time for archives too. For different archives, different time step can be applied.</a:t>
            </a:r>
          </a:p>
        </p:txBody>
      </p:sp>
    </p:spTree>
  </p:cSld>
  <p:clrMapOvr>
    <a:masterClrMapping/>
  </p:clrMapOvr>
  <p:transition spd="slow">
    <p:cut/>
  </p:transition>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7" name="Shape 1967"/>
        <p:cNvGrpSpPr/>
        <p:nvPr/>
      </p:nvGrpSpPr>
      <p:grpSpPr>
        <a:xfrm>
          <a:off y="0" x="0"/>
          <a:ext cy="0" cx="0"/>
          <a:chOff y="0" x="0"/>
          <a:chExt cy="0" cx="0"/>
        </a:xfrm>
      </p:grpSpPr>
      <p:sp>
        <p:nvSpPr>
          <p:cNvPr id="1968" name="Shape 1968"/>
          <p:cNvSpPr txBox="1"/>
          <p:nvPr>
            <p:ph type="title"/>
          </p:nvPr>
        </p:nvSpPr>
        <p:spPr>
          <a:xfrm>
            <a:off y="7" x="235525"/>
            <a:ext cy="1019699" cx="8229600"/>
          </a:xfrm>
          <a:prstGeom prst="rect">
            <a:avLst/>
          </a:prstGeom>
        </p:spPr>
        <p:txBody>
          <a:bodyPr bIns="91425" rIns="91425" lIns="91425" tIns="91425" anchor="b" anchorCtr="0">
            <a:noAutofit/>
          </a:bodyPr>
          <a:lstStyle/>
          <a:p>
            <a:pPr rtl="0" lvl="0">
              <a:spcBef>
                <a:spcPts val="0"/>
              </a:spcBef>
              <a:buNone/>
            </a:pPr>
            <a:r>
              <a:rPr lang="en">
                <a:latin typeface="Droid Sans"/>
                <a:ea typeface="Droid Sans"/>
                <a:cs typeface="Droid Sans"/>
                <a:sym typeface="Droid Sans"/>
              </a:rPr>
              <a:t>Round Robin Archives (RRA)</a:t>
            </a:r>
          </a:p>
        </p:txBody>
      </p:sp>
      <p:sp>
        <p:nvSpPr>
          <p:cNvPr id="1969" name="Shape 1969"/>
          <p:cNvSpPr txBox="1"/>
          <p:nvPr>
            <p:ph idx="1" type="body"/>
          </p:nvPr>
        </p:nvSpPr>
        <p:spPr>
          <a:xfrm>
            <a:off y="1349758" x="361675"/>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Average</a:t>
            </a:r>
          </a:p>
          <a:p>
            <a:pPr rtl="0" lvl="0" indent="-381000" marL="457200">
              <a:spcBef>
                <a:spcPts val="0"/>
              </a:spcBef>
              <a:buClr>
                <a:schemeClr val="dk1"/>
              </a:buClr>
              <a:buSzPct val="100000"/>
              <a:buFont typeface="Arial"/>
              <a:buChar char="●"/>
            </a:pPr>
            <a:r>
              <a:rPr sz="2400" lang="en"/>
              <a:t>Minimum</a:t>
            </a:r>
          </a:p>
          <a:p>
            <a:pPr rtl="0" lvl="0" indent="-381000" marL="457200">
              <a:spcBef>
                <a:spcPts val="0"/>
              </a:spcBef>
              <a:buClr>
                <a:schemeClr val="dk1"/>
              </a:buClr>
              <a:buSzPct val="100000"/>
              <a:buFont typeface="Arial"/>
              <a:buChar char="●"/>
            </a:pPr>
            <a:r>
              <a:rPr sz="2400" lang="en"/>
              <a:t>Maximum</a:t>
            </a:r>
          </a:p>
          <a:p>
            <a:pPr rtl="0" lvl="0" indent="-381000" marL="457200">
              <a:spcBef>
                <a:spcPts val="0"/>
              </a:spcBef>
              <a:buClr>
                <a:schemeClr val="dk1"/>
              </a:buClr>
              <a:buSzPct val="100000"/>
              <a:buFont typeface="Arial"/>
              <a:buChar char="●"/>
            </a:pPr>
            <a:r>
              <a:rPr sz="2400" lang="en"/>
              <a:t>Last</a:t>
            </a:r>
          </a:p>
          <a:p>
            <a:pPr rtl="0" lvl="0">
              <a:spcBef>
                <a:spcPts val="0"/>
              </a:spcBef>
              <a:buNone/>
            </a:pPr>
            <a:r>
              <a:t/>
            </a:r>
            <a:endParaRPr sz="2400"/>
          </a:p>
        </p:txBody>
      </p:sp>
      <p:pic>
        <p:nvPicPr>
          <p:cNvPr id="1970" name="Shape 1970"/>
          <p:cNvPicPr preferRelativeResize="0"/>
          <p:nvPr/>
        </p:nvPicPr>
        <p:blipFill rotWithShape="1">
          <a:blip r:embed="rId3">
            <a:alphaModFix/>
          </a:blip>
          <a:srcRect t="0" b="0" r="0" l="0"/>
          <a:stretch/>
        </p:blipFill>
        <p:spPr>
          <a:xfrm>
            <a:off y="1280475" x="6012875"/>
            <a:ext cy="1692599" cx="2145299"/>
          </a:xfrm>
          <a:prstGeom prst="rect">
            <a:avLst/>
          </a:prstGeom>
          <a:noFill/>
          <a:ln>
            <a:noFill/>
          </a:ln>
        </p:spPr>
      </p:pic>
      <p:sp>
        <p:nvSpPr>
          <p:cNvPr id="1971" name="Shape 1971"/>
          <p:cNvSpPr txBox="1"/>
          <p:nvPr/>
        </p:nvSpPr>
        <p:spPr>
          <a:xfrm>
            <a:off y="1551725" x="4809200"/>
            <a:ext cy="692700" cx="1274400"/>
          </a:xfrm>
          <a:prstGeom prst="rect">
            <a:avLst/>
          </a:prstGeom>
          <a:noFill/>
          <a:ln>
            <a:noFill/>
          </a:ln>
        </p:spPr>
        <p:txBody>
          <a:bodyPr bIns="91425" rIns="91425" lIns="91425" tIns="91425" anchor="t" anchorCtr="0">
            <a:noAutofit/>
          </a:bodyPr>
          <a:lstStyle/>
          <a:p>
            <a:pPr rtl="0" lvl="0">
              <a:spcBef>
                <a:spcPts val="0"/>
              </a:spcBef>
              <a:buNone/>
            </a:pPr>
            <a:r>
              <a:rPr lang="en"/>
              <a:t>Data Source</a:t>
            </a:r>
          </a:p>
        </p:txBody>
      </p:sp>
      <p:pic>
        <p:nvPicPr>
          <p:cNvPr id="1972" name="Shape 1972"/>
          <p:cNvPicPr preferRelativeResize="0"/>
          <p:nvPr/>
        </p:nvPicPr>
        <p:blipFill rotWithShape="1">
          <a:blip r:embed="rId4">
            <a:alphaModFix/>
          </a:blip>
          <a:srcRect t="0" b="0" r="0" l="0"/>
          <a:stretch/>
        </p:blipFill>
        <p:spPr>
          <a:xfrm>
            <a:off y="3110350" x="235525"/>
            <a:ext cy="3324300" cx="6029399"/>
          </a:xfrm>
          <a:prstGeom prst="rect">
            <a:avLst/>
          </a:prstGeom>
          <a:noFill/>
          <a:ln>
            <a:noFill/>
          </a:ln>
        </p:spPr>
      </p:pic>
      <p:cxnSp>
        <p:nvCxnSpPr>
          <p:cNvPr id="1973" name="Shape 1973"/>
          <p:cNvCxnSpPr/>
          <p:nvPr/>
        </p:nvCxnSpPr>
        <p:spPr>
          <a:xfrm>
            <a:off y="2105900" x="3325100"/>
            <a:ext cy="595799" cx="2549099"/>
          </a:xfrm>
          <a:prstGeom prst="straightConnector1">
            <a:avLst/>
          </a:prstGeom>
          <a:noFill/>
          <a:ln w="19050" cap="flat">
            <a:solidFill>
              <a:schemeClr val="dk2"/>
            </a:solidFill>
            <a:prstDash val="solid"/>
            <a:round/>
            <a:headEnd w="lg" len="lg" type="none"/>
            <a:tailEnd w="lg" len="lg" type="triangle"/>
          </a:ln>
        </p:spPr>
      </p:cxnSp>
    </p:spTree>
  </p:cSld>
  <p:clrMapOvr>
    <a:masterClrMapping/>
  </p:clrMapOvr>
  <p:transition spd="slow">
    <p:cut/>
  </p:transition>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77" name="Shape 1977"/>
        <p:cNvGrpSpPr/>
        <p:nvPr/>
      </p:nvGrpSpPr>
      <p:grpSpPr>
        <a:xfrm>
          <a:off y="0" x="0"/>
          <a:ext cy="0" cx="0"/>
          <a:chOff y="0" x="0"/>
          <a:chExt cy="0" cx="0"/>
        </a:xfrm>
      </p:grpSpPr>
      <p:sp>
        <p:nvSpPr>
          <p:cNvPr id="1978" name="Shape 197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RRD for this project</a:t>
            </a:r>
          </a:p>
        </p:txBody>
      </p:sp>
      <p:sp>
        <p:nvSpPr>
          <p:cNvPr id="1979" name="Shape 197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Monitor the time series data. </a:t>
            </a:r>
          </a:p>
          <a:p>
            <a:pPr rtl="0" lvl="0">
              <a:spcBef>
                <a:spcPts val="0"/>
              </a:spcBef>
              <a:buNone/>
            </a:pPr>
            <a:r>
              <a:t/>
            </a:r>
            <a:endParaRPr sz="2400"/>
          </a:p>
          <a:p>
            <a:pPr rtl="0" lvl="0" indent="-381000" marL="457200">
              <a:spcBef>
                <a:spcPts val="0"/>
              </a:spcBef>
              <a:buClr>
                <a:schemeClr val="dk1"/>
              </a:buClr>
              <a:buSzPct val="100000"/>
              <a:buFont typeface="Arial"/>
              <a:buChar char="●"/>
            </a:pPr>
            <a:r>
              <a:rPr sz="2400" lang="en"/>
              <a:t>Take care of time and space complexity. </a:t>
            </a:r>
          </a:p>
          <a:p>
            <a:pPr rtl="0" lvl="0">
              <a:spcBef>
                <a:spcPts val="0"/>
              </a:spcBef>
              <a:buNone/>
            </a:pPr>
            <a:r>
              <a:t/>
            </a:r>
            <a:endParaRPr sz="2400"/>
          </a:p>
          <a:p>
            <a:pPr rtl="0" lvl="0" indent="-381000" marL="457200">
              <a:spcBef>
                <a:spcPts val="0"/>
              </a:spcBef>
              <a:buClr>
                <a:schemeClr val="dk1"/>
              </a:buClr>
              <a:buSzPct val="100000"/>
              <a:buFont typeface="Arial"/>
              <a:buChar char="●"/>
            </a:pPr>
            <a:r>
              <a:rPr sz="2400" lang="en"/>
              <a:t>Very simple in structure. </a:t>
            </a:r>
          </a:p>
          <a:p>
            <a:pPr rtl="0" lvl="0">
              <a:spcBef>
                <a:spcPts val="0"/>
              </a:spcBef>
              <a:buNone/>
            </a:pPr>
            <a:r>
              <a:t/>
            </a:r>
            <a:endParaRPr sz="2400"/>
          </a:p>
          <a:p>
            <a:pPr rtl="0" lvl="0" indent="-381000" marL="457200">
              <a:spcBef>
                <a:spcPts val="0"/>
              </a:spcBef>
              <a:buClr>
                <a:schemeClr val="dk1"/>
              </a:buClr>
              <a:buSzPct val="100000"/>
              <a:buFont typeface="Arial"/>
              <a:buChar char="●"/>
            </a:pPr>
            <a:r>
              <a:rPr sz="2400" lang="en"/>
              <a:t>Manipulate the stored data and archived the data. </a:t>
            </a:r>
          </a:p>
          <a:p>
            <a:pPr rtl="0" lvl="0">
              <a:spcBef>
                <a:spcPts val="0"/>
              </a:spcBef>
              <a:buNone/>
            </a:pPr>
            <a:r>
              <a:t/>
            </a:r>
            <a:endParaRPr sz="2400"/>
          </a:p>
          <a:p>
            <a:pPr rtl="0" lvl="0" indent="-381000" marL="457200">
              <a:spcBef>
                <a:spcPts val="0"/>
              </a:spcBef>
              <a:buClr>
                <a:schemeClr val="dk1"/>
              </a:buClr>
              <a:buSzPct val="100000"/>
              <a:buFont typeface="Arial"/>
              <a:buChar char="●"/>
            </a:pPr>
            <a:r>
              <a:rPr sz="2400" lang="en"/>
              <a:t>Graphing tools.</a:t>
            </a:r>
          </a:p>
          <a:p>
            <a:pPr rtl="0" lvl="0">
              <a:spcBef>
                <a:spcPts val="0"/>
              </a:spcBef>
              <a:buNone/>
            </a:pPr>
            <a:r>
              <a:t/>
            </a:r>
            <a:endParaRPr/>
          </a:p>
          <a:p>
            <a:pPr rtl="0" lvl="0">
              <a:spcBef>
                <a:spcPts val="0"/>
              </a:spcBef>
              <a:buNone/>
            </a:pPr>
            <a:r>
              <a:t/>
            </a:r>
            <a:endParaRPr/>
          </a:p>
        </p:txBody>
      </p:sp>
    </p:spTree>
  </p:cSld>
  <p:clrMapOvr>
    <a:masterClrMapping/>
  </p:clrMapOvr>
  <p:transition spd="slow">
    <p:cut/>
  </p:transition>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3" name="Shape 1983"/>
        <p:cNvGrpSpPr/>
        <p:nvPr/>
      </p:nvGrpSpPr>
      <p:grpSpPr>
        <a:xfrm>
          <a:off y="0" x="0"/>
          <a:ext cy="0" cx="0"/>
          <a:chOff y="0" x="0"/>
          <a:chExt cy="0" cx="0"/>
        </a:xfrm>
      </p:grpSpPr>
      <p:sp>
        <p:nvSpPr>
          <p:cNvPr id="1984" name="Shape 198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Database and Configuration</a:t>
            </a:r>
          </a:p>
        </p:txBody>
      </p:sp>
      <p:sp>
        <p:nvSpPr>
          <p:cNvPr id="1985" name="Shape 198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191919"/>
              </a:buClr>
              <a:buSzPct val="100000"/>
              <a:buFont typeface="Arial"/>
              <a:buChar char="●"/>
            </a:pPr>
            <a:r>
              <a:rPr sz="2400" lang="en">
                <a:solidFill>
                  <a:srgbClr val="191919"/>
                </a:solidFill>
              </a:rPr>
              <a:t>Database for sensor list and most of the configurations</a:t>
            </a:r>
          </a:p>
          <a:p>
            <a:pPr rtl="0" lvl="0" indent="-381000" marL="457200">
              <a:spcBef>
                <a:spcPts val="0"/>
              </a:spcBef>
              <a:buClr>
                <a:srgbClr val="191919"/>
              </a:buClr>
              <a:buSzPct val="100000"/>
              <a:buFont typeface="Arial"/>
              <a:buChar char="●"/>
            </a:pPr>
            <a:r>
              <a:rPr sz="2400" lang="en">
                <a:solidFill>
                  <a:srgbClr val="191919"/>
                </a:solidFill>
              </a:rPr>
              <a:t>Text files for logic related (startup procedures, logic switches, etc)</a:t>
            </a:r>
          </a:p>
        </p:txBody>
      </p:sp>
    </p:spTree>
  </p:cSld>
  <p:clrMapOvr>
    <a:masterClrMapping/>
  </p:clrMapOvr>
  <p:transition spd="slow">
    <p:cut/>
  </p:transition>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9" name="Shape 1989"/>
        <p:cNvGrpSpPr/>
        <p:nvPr/>
      </p:nvGrpSpPr>
      <p:grpSpPr>
        <a:xfrm>
          <a:off y="0" x="0"/>
          <a:ext cy="0" cx="0"/>
          <a:chOff y="0" x="0"/>
          <a:chExt cy="0" cx="0"/>
        </a:xfrm>
      </p:grpSpPr>
      <p:sp>
        <p:nvSpPr>
          <p:cNvPr id="1990" name="Shape 199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Database</a:t>
            </a:r>
          </a:p>
        </p:txBody>
      </p:sp>
      <p:sp>
        <p:nvSpPr>
          <p:cNvPr id="1991" name="Shape 1991"/>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SQL is used for the followings:</a:t>
            </a:r>
          </a:p>
          <a:p>
            <a:pPr rtl="0" lvl="1" indent="-381000" marL="914400">
              <a:spcBef>
                <a:spcPts val="0"/>
              </a:spcBef>
              <a:buClr>
                <a:schemeClr val="dk1"/>
              </a:buClr>
              <a:buSzPct val="80000"/>
              <a:buFont typeface="Courier New"/>
              <a:buChar char="o"/>
            </a:pPr>
            <a:r>
              <a:rPr lang="en"/>
              <a:t>Table 1: restoring sensor information</a:t>
            </a:r>
          </a:p>
          <a:p>
            <a:pPr rtl="0" lvl="2" indent="-381000" marL="1371600">
              <a:spcBef>
                <a:spcPts val="0"/>
              </a:spcBef>
              <a:buClr>
                <a:schemeClr val="dk1"/>
              </a:buClr>
              <a:buSzPct val="80000"/>
              <a:buFont typeface="Wingdings"/>
              <a:buChar char="§"/>
            </a:pPr>
            <a:r>
              <a:rPr lang="en"/>
              <a:t>sensor hierarchy</a:t>
            </a:r>
          </a:p>
          <a:p>
            <a:pPr rtl="0" lvl="2" indent="-381000" marL="1371600">
              <a:spcBef>
                <a:spcPts val="0"/>
              </a:spcBef>
              <a:buClr>
                <a:schemeClr val="dk1"/>
              </a:buClr>
              <a:buSzPct val="80000"/>
              <a:buFont typeface="Wingdings"/>
              <a:buChar char="§"/>
            </a:pPr>
            <a:r>
              <a:rPr lang="en"/>
              <a:t>CAN id</a:t>
            </a:r>
          </a:p>
          <a:p>
            <a:pPr rtl="0" lvl="2" indent="-381000" marL="1371600">
              <a:spcBef>
                <a:spcPts val="0"/>
              </a:spcBef>
              <a:buClr>
                <a:schemeClr val="dk1"/>
              </a:buClr>
              <a:buSzPct val="80000"/>
              <a:buFont typeface="Wingdings"/>
              <a:buChar char="§"/>
            </a:pPr>
            <a:r>
              <a:rPr lang="en"/>
              <a:t>sampling rate</a:t>
            </a:r>
          </a:p>
          <a:p>
            <a:pPr rtl="0" lvl="2" indent="-381000" marL="1371600">
              <a:spcBef>
                <a:spcPts val="0"/>
              </a:spcBef>
              <a:buClr>
                <a:schemeClr val="dk1"/>
              </a:buClr>
              <a:buSzPct val="80000"/>
              <a:buFont typeface="Wingdings"/>
              <a:buChar char="§"/>
            </a:pPr>
            <a:r>
              <a:rPr lang="en"/>
              <a:t>rrd file reference</a:t>
            </a:r>
          </a:p>
          <a:p>
            <a:pPr rtl="0" lvl="3" indent="-342900" marL="1828800">
              <a:spcBef>
                <a:spcPts val="0"/>
              </a:spcBef>
              <a:buClr>
                <a:schemeClr val="dk1"/>
              </a:buClr>
              <a:buSzPct val="60000"/>
              <a:buFont typeface="Arial"/>
              <a:buChar char="●"/>
            </a:pPr>
            <a:r>
              <a:rPr lang="en"/>
              <a:t>This means, all data is going to be stored in RRD, but a reference is kept in SQL as a cleaner solution</a:t>
            </a:r>
          </a:p>
          <a:p>
            <a:pPr rtl="0" lvl="1" indent="-381000" marL="914400">
              <a:spcBef>
                <a:spcPts val="0"/>
              </a:spcBef>
              <a:buClr>
                <a:schemeClr val="dk1"/>
              </a:buClr>
              <a:buSzPct val="80000"/>
              <a:buFont typeface="Courier New"/>
              <a:buChar char="o"/>
            </a:pPr>
            <a:r>
              <a:rPr lang="en"/>
              <a:t>Table 2: type of sensor</a:t>
            </a:r>
          </a:p>
          <a:p>
            <a:pPr rtl="0" lvl="2" indent="-381000" marL="1371600">
              <a:spcBef>
                <a:spcPts val="0"/>
              </a:spcBef>
              <a:buClr>
                <a:schemeClr val="dk1"/>
              </a:buClr>
              <a:buSzPct val="80000"/>
              <a:buFont typeface="Wingdings"/>
              <a:buChar char="§"/>
            </a:pPr>
            <a:r>
              <a:rPr lang="en"/>
              <a:t>analog in, analog out, digital in, digital out</a:t>
            </a:r>
          </a:p>
          <a:p>
            <a:pPr rtl="0" lvl="2" indent="-381000" marL="1371600">
              <a:spcBef>
                <a:spcPts val="0"/>
              </a:spcBef>
              <a:buClr>
                <a:schemeClr val="dk1"/>
              </a:buClr>
              <a:buSzPct val="80000"/>
              <a:buFont typeface="Wingdings"/>
              <a:buChar char="§"/>
            </a:pPr>
            <a:r>
              <a:rPr lang="en"/>
              <a:t>need to know this for sending out data on CAN</a:t>
            </a:r>
          </a:p>
          <a:p>
            <a:pPr rtl="0" lvl="0">
              <a:spcBef>
                <a:spcPts val="0"/>
              </a:spcBef>
              <a:buNone/>
            </a:pPr>
            <a:r>
              <a:t/>
            </a:r>
            <a:endParaRPr/>
          </a:p>
          <a:p>
            <a:pPr rtl="0" lvl="0">
              <a:spcBef>
                <a:spcPts val="0"/>
              </a:spcBef>
              <a:buNone/>
            </a:pPr>
            <a:r>
              <a:t/>
            </a:r>
            <a:endParaRPr/>
          </a:p>
        </p:txBody>
      </p:sp>
    </p:spTree>
  </p:cSld>
  <p:clrMapOvr>
    <a:masterClrMapping/>
  </p:clrMapOvr>
  <p:transition spd="slow">
    <p:cut/>
  </p:transition>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95" name="Shape 1995"/>
        <p:cNvGrpSpPr/>
        <p:nvPr/>
      </p:nvGrpSpPr>
      <p:grpSpPr>
        <a:xfrm>
          <a:off y="0" x="0"/>
          <a:ext cy="0" cx="0"/>
          <a:chOff y="0" x="0"/>
          <a:chExt cy="0" cx="0"/>
        </a:xfrm>
      </p:grpSpPr>
      <p:sp>
        <p:nvSpPr>
          <p:cNvPr id="1996" name="Shape 199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Database</a:t>
            </a:r>
          </a:p>
        </p:txBody>
      </p:sp>
      <p:sp>
        <p:nvSpPr>
          <p:cNvPr id="1997" name="Shape 199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1" indent="-381000" marL="914400">
              <a:spcBef>
                <a:spcPts val="0"/>
              </a:spcBef>
              <a:buClr>
                <a:schemeClr val="dk1"/>
              </a:buClr>
              <a:buSzPct val="80000"/>
              <a:buFont typeface="Courier New"/>
              <a:buChar char="o"/>
            </a:pPr>
            <a:r>
              <a:rPr lang="en"/>
              <a:t>Table 3: warning/error threshold</a:t>
            </a:r>
          </a:p>
          <a:p>
            <a:pPr rtl="0" lvl="2" indent="-381000" marL="1371600">
              <a:spcBef>
                <a:spcPts val="0"/>
              </a:spcBef>
              <a:buClr>
                <a:schemeClr val="dk1"/>
              </a:buClr>
              <a:buSzPct val="80000"/>
              <a:buFont typeface="Wingdings"/>
              <a:buChar char="§"/>
            </a:pPr>
            <a:r>
              <a:rPr lang="en"/>
              <a:t>High and low values for warnings, errors and failures</a:t>
            </a:r>
          </a:p>
          <a:p>
            <a:pPr rtl="0" lvl="2" indent="-381000" marL="1371600">
              <a:spcBef>
                <a:spcPts val="0"/>
              </a:spcBef>
              <a:buClr>
                <a:schemeClr val="dk1"/>
              </a:buClr>
              <a:buSzPct val="80000"/>
              <a:buFont typeface="Wingdings"/>
              <a:buChar char="§"/>
            </a:pPr>
            <a:r>
              <a:rPr lang="en"/>
              <a:t>Reaching these values will trigger some certain actions, which is referred in the next table</a:t>
            </a:r>
          </a:p>
          <a:p>
            <a:pPr rtl="0" lvl="1" indent="-381000" marL="914400">
              <a:spcBef>
                <a:spcPts val="0"/>
              </a:spcBef>
              <a:buClr>
                <a:schemeClr val="dk1"/>
              </a:buClr>
              <a:buSzPct val="80000"/>
              <a:buFont typeface="Courier New"/>
              <a:buChar char="o"/>
            </a:pPr>
            <a:r>
              <a:rPr lang="en"/>
              <a:t>Table 4: warning/error actions</a:t>
            </a:r>
          </a:p>
          <a:p>
            <a:pPr rtl="0" lvl="2" indent="-381000" marL="1371600">
              <a:spcBef>
                <a:spcPts val="0"/>
              </a:spcBef>
              <a:buClr>
                <a:schemeClr val="dk1"/>
              </a:buClr>
              <a:buSzPct val="80000"/>
              <a:buFont typeface="Wingdings"/>
              <a:buChar char="§"/>
            </a:pPr>
            <a:r>
              <a:rPr lang="en"/>
              <a:t>Each of the actions here is generic and configurable</a:t>
            </a:r>
          </a:p>
          <a:p>
            <a:pPr rtl="0" lvl="1" indent="-381000" marL="914400">
              <a:spcBef>
                <a:spcPts val="0"/>
              </a:spcBef>
              <a:buClr>
                <a:schemeClr val="dk1"/>
              </a:buClr>
              <a:buSzPct val="80000"/>
              <a:buFont typeface="Courier New"/>
              <a:buChar char="o"/>
            </a:pPr>
            <a:r>
              <a:rPr lang="en"/>
              <a:t>Table 5: calibration</a:t>
            </a:r>
          </a:p>
          <a:p>
            <a:pPr rtl="0" lvl="2" indent="-381000" marL="1371600">
              <a:spcBef>
                <a:spcPts val="0"/>
              </a:spcBef>
              <a:buClr>
                <a:schemeClr val="dk1"/>
              </a:buClr>
              <a:buSzPct val="80000"/>
              <a:buFont typeface="Wingdings"/>
              <a:buChar char="§"/>
            </a:pPr>
            <a:r>
              <a:rPr lang="en"/>
              <a:t>have slop and offsets</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9" name="Shape 209"/>
        <p:cNvGrpSpPr/>
        <p:nvPr/>
      </p:nvGrpSpPr>
      <p:grpSpPr>
        <a:xfrm>
          <a:off y="0" x="0"/>
          <a:ext cy="0" cx="0"/>
          <a:chOff y="0" x="0"/>
          <a:chExt cy="0" cx="0"/>
        </a:xfrm>
      </p:grpSpPr>
      <p:pic>
        <p:nvPicPr>
          <p:cNvPr id="210" name="Shape 210"/>
          <p:cNvPicPr preferRelativeResize="0"/>
          <p:nvPr/>
        </p:nvPicPr>
        <p:blipFill rotWithShape="1">
          <a:blip r:embed="rId3">
            <a:alphaModFix/>
          </a:blip>
          <a:srcRect t="0" b="0" r="30633" l="43715"/>
          <a:stretch/>
        </p:blipFill>
        <p:spPr>
          <a:xfrm>
            <a:off y="63075" x="6229675"/>
            <a:ext cy="5592875" cx="2836524"/>
          </a:xfrm>
          <a:prstGeom prst="rect">
            <a:avLst/>
          </a:prstGeom>
          <a:noFill/>
          <a:ln>
            <a:noFill/>
          </a:ln>
        </p:spPr>
      </p:pic>
      <p:sp>
        <p:nvSpPr>
          <p:cNvPr id="211" name="Shape 211"/>
          <p:cNvSpPr txBox="1"/>
          <p:nvPr>
            <p:ph type="title"/>
          </p:nvPr>
        </p:nvSpPr>
        <p:spPr>
          <a:xfrm>
            <a:off y="-140733" x="208100"/>
            <a:ext cy="1019699" cx="8229600"/>
          </a:xfrm>
          <a:prstGeom prst="rect">
            <a:avLst/>
          </a:prstGeom>
        </p:spPr>
        <p:txBody>
          <a:bodyPr bIns="91425" rIns="91425" lIns="91425" tIns="91425" anchor="b" anchorCtr="0">
            <a:noAutofit/>
          </a:bodyPr>
          <a:lstStyle/>
          <a:p>
            <a:pPr rtl="0" lvl="0">
              <a:spcBef>
                <a:spcPts val="0"/>
              </a:spcBef>
              <a:buNone/>
            </a:pPr>
            <a:r>
              <a:rPr sz="3000" lang="en"/>
              <a:t>Physical Interfaces</a:t>
            </a:r>
          </a:p>
        </p:txBody>
      </p:sp>
      <p:cxnSp>
        <p:nvCxnSpPr>
          <p:cNvPr id="212" name="Shape 212"/>
          <p:cNvCxnSpPr/>
          <p:nvPr/>
        </p:nvCxnSpPr>
        <p:spPr>
          <a:xfrm>
            <a:off y="713725" x="4439150"/>
            <a:ext cy="403799" cx="1956900"/>
          </a:xfrm>
          <a:prstGeom prst="straightConnector1">
            <a:avLst/>
          </a:prstGeom>
          <a:noFill/>
          <a:ln w="28575" cap="flat">
            <a:solidFill>
              <a:schemeClr val="dk2"/>
            </a:solidFill>
            <a:prstDash val="solid"/>
            <a:round/>
            <a:headEnd w="lg" len="lg" type="none"/>
            <a:tailEnd w="lg" len="lg" type="triangle"/>
          </a:ln>
        </p:spPr>
      </p:cxnSp>
      <p:sp>
        <p:nvSpPr>
          <p:cNvPr id="213" name="Shape 213"/>
          <p:cNvSpPr txBox="1"/>
          <p:nvPr>
            <p:ph idx="1" type="body"/>
          </p:nvPr>
        </p:nvSpPr>
        <p:spPr>
          <a:xfrm>
            <a:off y="899475" x="395825"/>
            <a:ext cy="4967700" cx="51066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Side Panel</a:t>
            </a:r>
          </a:p>
          <a:p>
            <a:pPr algn="l" rtl="0" lvl="1" marR="0" indent="-419100" marL="914400">
              <a:lnSpc>
                <a:spcPct val="100000"/>
              </a:lnSpc>
              <a:spcBef>
                <a:spcPts val="600"/>
              </a:spcBef>
              <a:spcAft>
                <a:spcPts val="0"/>
              </a:spcAft>
              <a:buClr>
                <a:schemeClr val="dk1"/>
              </a:buClr>
              <a:buSzPct val="100000"/>
              <a:buFont typeface="Courier New"/>
              <a:buChar char="o"/>
            </a:pPr>
            <a:r>
              <a:rPr lang="en"/>
              <a:t>Contains Master Switches</a:t>
            </a:r>
          </a:p>
          <a:p>
            <a:pPr algn="l" rtl="0" lvl="1" marR="0" indent="-381000" marL="914400">
              <a:lnSpc>
                <a:spcPct val="100000"/>
              </a:lnSpc>
              <a:spcBef>
                <a:spcPts val="600"/>
              </a:spcBef>
              <a:spcAft>
                <a:spcPts val="0"/>
              </a:spcAft>
              <a:buClr>
                <a:schemeClr val="dk1"/>
              </a:buClr>
              <a:buSzPct val="80000"/>
              <a:buFont typeface="Courier New"/>
              <a:buChar char="o"/>
            </a:pPr>
            <a:r>
              <a:rPr lang="en"/>
              <a:t>Safety Loop Interface</a:t>
            </a:r>
          </a:p>
          <a:p>
            <a:pPr algn="l" rtl="0" lvl="1" marR="0" indent="-381000" marL="914400">
              <a:lnSpc>
                <a:spcPct val="100000"/>
              </a:lnSpc>
              <a:spcBef>
                <a:spcPts val="600"/>
              </a:spcBef>
              <a:spcAft>
                <a:spcPts val="0"/>
              </a:spcAft>
              <a:buClr>
                <a:schemeClr val="dk1"/>
              </a:buClr>
              <a:buSzPct val="80000"/>
              <a:buFont typeface="Courier New"/>
              <a:buChar char="o"/>
            </a:pPr>
            <a:r>
              <a:rPr lang="en"/>
              <a:t>Power Indicators</a:t>
            </a:r>
          </a:p>
        </p:txBody>
      </p:sp>
      <p:pic>
        <p:nvPicPr>
          <p:cNvPr id="214" name="Shape 214"/>
          <p:cNvPicPr preferRelativeResize="0"/>
          <p:nvPr/>
        </p:nvPicPr>
        <p:blipFill rotWithShape="1">
          <a:blip r:embed="rId4">
            <a:alphaModFix/>
          </a:blip>
          <a:srcRect t="6021" b="76962" r="0" l="60549"/>
          <a:stretch/>
        </p:blipFill>
        <p:spPr>
          <a:xfrm>
            <a:off y="3009050" x="-122291"/>
            <a:ext cy="2858123" cx="5837491"/>
          </a:xfrm>
          <a:prstGeom prst="rect">
            <a:avLst/>
          </a:prstGeom>
          <a:noFill/>
          <a:ln>
            <a:noFill/>
          </a:ln>
        </p:spPr>
      </p:pic>
    </p:spTree>
  </p:cSld>
  <p:clrMapOvr>
    <a:masterClrMapping/>
  </p:clrMapOvr>
  <p:transition spd="slow">
    <p:cut/>
  </p:transition>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01" name="Shape 2001"/>
        <p:cNvGrpSpPr/>
        <p:nvPr/>
      </p:nvGrpSpPr>
      <p:grpSpPr>
        <a:xfrm>
          <a:off y="0" x="0"/>
          <a:ext cy="0" cx="0"/>
          <a:chOff y="0" x="0"/>
          <a:chExt cy="0" cx="0"/>
        </a:xfrm>
      </p:grpSpPr>
      <p:sp>
        <p:nvSpPr>
          <p:cNvPr id="2002" name="Shape 200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SQL DB: ‘Sensor_Table’</a:t>
            </a:r>
          </a:p>
        </p:txBody>
      </p:sp>
      <p:graphicFrame>
        <p:nvGraphicFramePr>
          <p:cNvPr id="2003" name="Shape 2003"/>
          <p:cNvGraphicFramePr/>
          <p:nvPr/>
        </p:nvGraphicFramePr>
        <p:xfrm>
          <a:off y="1294325" x="439600"/>
          <a:ext cy="3000000" cx="3000000"/>
        </p:xfrm>
        <a:graphic>
          <a:graphicData uri="http://schemas.openxmlformats.org/drawingml/2006/table">
            <a:tbl>
              <a:tblPr>
                <a:noFill/>
                <a:tableStyleId>{7BA2D8B8-1078-4A7B-A648-086AB7B7CBD5}</a:tableStyleId>
              </a:tblPr>
              <a:tblGrid>
                <a:gridCol w="2507200"/>
                <a:gridCol w="1181500"/>
                <a:gridCol w="1238425"/>
                <a:gridCol w="1761275"/>
                <a:gridCol w="1572850"/>
              </a:tblGrid>
              <a:tr h="190500">
                <a:tc>
                  <a:txBody>
                    <a:bodyPr>
                      <a:noAutofit/>
                    </a:bodyPr>
                    <a:lstStyle/>
                    <a:p>
                      <a:pPr algn="ctr" rtl="0" lvl="0">
                        <a:lnSpc>
                          <a:spcPct val="115000"/>
                        </a:lnSpc>
                        <a:spcBef>
                          <a:spcPts val="0"/>
                        </a:spcBef>
                        <a:buNone/>
                      </a:pPr>
                      <a:r>
                        <a:rPr b="1" sz="1100" lang="en"/>
                        <a:t>Name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id_CAN</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id_Sensor</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Type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Sample_Rate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bl>
          </a:graphicData>
        </a:graphic>
      </p:graphicFrame>
      <p:graphicFrame>
        <p:nvGraphicFramePr>
          <p:cNvPr id="2004" name="Shape 2004"/>
          <p:cNvGraphicFramePr/>
          <p:nvPr/>
        </p:nvGraphicFramePr>
        <p:xfrm>
          <a:off y="1908625" x="455400"/>
          <a:ext cy="3000000" cx="3000000"/>
        </p:xfrm>
        <a:graphic>
          <a:graphicData uri="http://schemas.openxmlformats.org/drawingml/2006/table">
            <a:tbl>
              <a:tblPr>
                <a:noFill/>
                <a:tableStyleId>{D8EF981D-A579-4F80-8EBA-4AAF13AC1D80}</a:tableStyleId>
              </a:tblPr>
              <a:tblGrid>
                <a:gridCol w="2510775"/>
                <a:gridCol w="1163175"/>
                <a:gridCol w="1247375"/>
                <a:gridCol w="1758050"/>
                <a:gridCol w="1550250"/>
              </a:tblGrid>
              <a:tr h="190500">
                <a:tc>
                  <a:txBody>
                    <a:bodyPr>
                      <a:noAutofit/>
                    </a:bodyPr>
                    <a:lstStyle/>
                    <a:p>
                      <a:pPr algn="ctr" rtl="0" lvl="0">
                        <a:lnSpc>
                          <a:spcPct val="115000"/>
                        </a:lnSpc>
                        <a:spcBef>
                          <a:spcPts val="0"/>
                        </a:spcBef>
                        <a:buNone/>
                      </a:pPr>
                      <a:r>
                        <a:rPr b="1" sz="1100" lang="en"/>
                        <a:t>Overwrite_Period</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Units</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Factor</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Offset</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RRD_DB</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bl>
          </a:graphicData>
        </a:graphic>
      </p:graphicFrame>
    </p:spTree>
  </p:cSld>
  <p:clrMapOvr>
    <a:masterClrMapping/>
  </p:clrMapOvr>
  <p:transition spd="slow">
    <p:cut/>
  </p:transition>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08" name="Shape 2008"/>
        <p:cNvGrpSpPr/>
        <p:nvPr/>
      </p:nvGrpSpPr>
      <p:grpSpPr>
        <a:xfrm>
          <a:off y="0" x="0"/>
          <a:ext cy="0" cx="0"/>
          <a:chOff y="0" x="0"/>
          <a:chExt cy="0" cx="0"/>
        </a:xfrm>
      </p:grpSpPr>
      <p:sp>
        <p:nvSpPr>
          <p:cNvPr id="2009" name="Shape 200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SQL DB: ‘Sensor_Type’</a:t>
            </a:r>
          </a:p>
        </p:txBody>
      </p:sp>
      <p:graphicFrame>
        <p:nvGraphicFramePr>
          <p:cNvPr id="2010" name="Shape 2010"/>
          <p:cNvGraphicFramePr/>
          <p:nvPr/>
        </p:nvGraphicFramePr>
        <p:xfrm>
          <a:off y="1294325" x="2100262"/>
          <a:ext cy="3000000" cx="3000000"/>
        </p:xfrm>
        <a:graphic>
          <a:graphicData uri="http://schemas.openxmlformats.org/drawingml/2006/table">
            <a:tbl>
              <a:tblPr>
                <a:noFill/>
                <a:tableStyleId>{1AB03C36-0103-4FC0-BEA7-0E78AA8D3759}</a:tableStyleId>
              </a:tblPr>
              <a:tblGrid>
                <a:gridCol w="485775"/>
                <a:gridCol w="1485900"/>
                <a:gridCol w="1485900"/>
                <a:gridCol w="1485900"/>
              </a:tblGrid>
              <a:tr h="190500">
                <a:tc>
                  <a:txBody>
                    <a:bodyPr>
                      <a:noAutofit/>
                    </a:bodyPr>
                    <a:lstStyle/>
                    <a:p>
                      <a:pPr algn="ctr" rtl="0" lvl="0">
                        <a:lnSpc>
                          <a:spcPct val="115000"/>
                        </a:lnSpc>
                        <a:spcBef>
                          <a:spcPts val="0"/>
                        </a:spcBef>
                        <a:buNone/>
                      </a:pPr>
                      <a:r>
                        <a:rPr b="1" sz="1100" lang="en"/>
                        <a:t>id</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Description</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Type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Direction</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bl>
          </a:graphicData>
        </a:graphic>
      </p:graphicFrame>
    </p:spTree>
  </p:cSld>
  <p:clrMapOvr>
    <a:masterClrMapping/>
  </p:clrMapOvr>
  <p:transition spd="slow">
    <p:cut/>
  </p:transition>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14" name="Shape 2014"/>
        <p:cNvGrpSpPr/>
        <p:nvPr/>
      </p:nvGrpSpPr>
      <p:grpSpPr>
        <a:xfrm>
          <a:off y="0" x="0"/>
          <a:ext cy="0" cx="0"/>
          <a:chOff y="0" x="0"/>
          <a:chExt cy="0" cx="0"/>
        </a:xfrm>
      </p:grpSpPr>
      <p:sp>
        <p:nvSpPr>
          <p:cNvPr id="2015" name="Shape 201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SQL DB: ‘Sensor_Levels’</a:t>
            </a:r>
          </a:p>
        </p:txBody>
      </p:sp>
      <p:graphicFrame>
        <p:nvGraphicFramePr>
          <p:cNvPr id="2016" name="Shape 2016"/>
          <p:cNvGraphicFramePr/>
          <p:nvPr/>
        </p:nvGraphicFramePr>
        <p:xfrm>
          <a:off y="1618125" x="354050"/>
          <a:ext cy="3000000" cx="3000000"/>
        </p:xfrm>
        <a:graphic>
          <a:graphicData uri="http://schemas.openxmlformats.org/drawingml/2006/table">
            <a:tbl>
              <a:tblPr>
                <a:noFill/>
                <a:tableStyleId>{F539D16A-3146-40C9-AF41-DB174D9A9E92}</a:tableStyleId>
              </a:tblPr>
              <a:tblGrid>
                <a:gridCol w="420450"/>
                <a:gridCol w="1341875"/>
                <a:gridCol w="1359750"/>
                <a:gridCol w="1332925"/>
                <a:gridCol w="1332925"/>
                <a:gridCol w="1315025"/>
                <a:gridCol w="1332925"/>
              </a:tblGrid>
              <a:tr h="350925">
                <a:tc>
                  <a:txBody>
                    <a:bodyPr>
                      <a:noAutofit/>
                    </a:bodyPr>
                    <a:lstStyle/>
                    <a:p>
                      <a:pPr algn="ctr" rtl="0" lvl="0">
                        <a:lnSpc>
                          <a:spcPct val="115000"/>
                        </a:lnSpc>
                        <a:spcBef>
                          <a:spcPts val="0"/>
                        </a:spcBef>
                        <a:buNone/>
                      </a:pPr>
                      <a:r>
                        <a:rPr b="1" sz="1100" lang="en"/>
                        <a:t>id</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Warning_Low</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Warning_High</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Error_Low</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Error_High</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Fail_Low</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Fail_High</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bl>
          </a:graphicData>
        </a:graphic>
      </p:graphicFrame>
    </p:spTree>
  </p:cSld>
  <p:clrMapOvr>
    <a:masterClrMapping/>
  </p:clrMapOvr>
  <p:transition spd="slow">
    <p:cut/>
  </p:transition>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20" name="Shape 2020"/>
        <p:cNvGrpSpPr/>
        <p:nvPr/>
      </p:nvGrpSpPr>
      <p:grpSpPr>
        <a:xfrm>
          <a:off y="0" x="0"/>
          <a:ext cy="0" cx="0"/>
          <a:chOff y="0" x="0"/>
          <a:chExt cy="0" cx="0"/>
        </a:xfrm>
      </p:grpSpPr>
      <p:sp>
        <p:nvSpPr>
          <p:cNvPr id="2021" name="Shape 202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SQL DB: ‘Sensor_Actions’</a:t>
            </a:r>
          </a:p>
        </p:txBody>
      </p:sp>
      <p:graphicFrame>
        <p:nvGraphicFramePr>
          <p:cNvPr id="2022" name="Shape 2022"/>
          <p:cNvGraphicFramePr/>
          <p:nvPr/>
        </p:nvGraphicFramePr>
        <p:xfrm>
          <a:off y="1294325" x="1357312"/>
          <a:ext cy="3000000" cx="3000000"/>
        </p:xfrm>
        <a:graphic>
          <a:graphicData uri="http://schemas.openxmlformats.org/drawingml/2006/table">
            <a:tbl>
              <a:tblPr>
                <a:noFill/>
                <a:tableStyleId>{6CA3963B-A802-4B28-82F4-16EFBE675C83}</a:tableStyleId>
              </a:tblPr>
              <a:tblGrid>
                <a:gridCol w="485775"/>
                <a:gridCol w="1485900"/>
                <a:gridCol w="1485900"/>
                <a:gridCol w="1485900"/>
                <a:gridCol w="1485900"/>
              </a:tblGrid>
              <a:tr h="190500">
                <a:tc>
                  <a:txBody>
                    <a:bodyPr>
                      <a:noAutofit/>
                    </a:bodyPr>
                    <a:lstStyle/>
                    <a:p>
                      <a:pPr algn="ctr" rtl="0" lvl="0">
                        <a:lnSpc>
                          <a:spcPct val="115000"/>
                        </a:lnSpc>
                        <a:spcBef>
                          <a:spcPts val="0"/>
                        </a:spcBef>
                        <a:buNone/>
                      </a:pPr>
                      <a:r>
                        <a:rPr b="1" sz="1100" lang="en"/>
                        <a:t>id</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Action_Name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Priority_Level</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Effector_Name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Effector_State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bl>
          </a:graphicData>
        </a:graphic>
      </p:graphicFrame>
    </p:spTree>
  </p:cSld>
  <p:clrMapOvr>
    <a:masterClrMapping/>
  </p:clrMapOvr>
  <p:transition spd="slow">
    <p:cut/>
  </p:transition>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26" name="Shape 2026"/>
        <p:cNvGrpSpPr/>
        <p:nvPr/>
      </p:nvGrpSpPr>
      <p:grpSpPr>
        <a:xfrm>
          <a:off y="0" x="0"/>
          <a:ext cy="0" cx="0"/>
          <a:chOff y="0" x="0"/>
          <a:chExt cy="0" cx="0"/>
        </a:xfrm>
      </p:grpSpPr>
      <p:graphicFrame>
        <p:nvGraphicFramePr>
          <p:cNvPr id="2027" name="Shape 2027"/>
          <p:cNvGraphicFramePr/>
          <p:nvPr/>
        </p:nvGraphicFramePr>
        <p:xfrm>
          <a:off y="152400" x="152400"/>
          <a:ext cy="3000000" cx="3000000"/>
        </p:xfrm>
        <a:graphic>
          <a:graphicData uri="http://schemas.openxmlformats.org/drawingml/2006/table">
            <a:tbl>
              <a:tblPr>
                <a:noFill/>
                <a:tableStyleId>{E765085B-F07C-41FF-A9EB-93EB1E10FB49}</a:tableStyleId>
              </a:tblPr>
              <a:tblGrid>
                <a:gridCol w="481025"/>
                <a:gridCol w="1785925"/>
                <a:gridCol w="476250"/>
                <a:gridCol w="571500"/>
                <a:gridCol w="428625"/>
                <a:gridCol w="752475"/>
                <a:gridCol w="1000125"/>
                <a:gridCol w="466725"/>
                <a:gridCol w="400050"/>
                <a:gridCol w="361950"/>
                <a:gridCol w="2419350"/>
              </a:tblGrid>
              <a:tr h="190500">
                <a:tc>
                  <a:txBody>
                    <a:bodyPr>
                      <a:noAutofit/>
                    </a:bodyPr>
                    <a:lstStyle/>
                    <a:p>
                      <a:pPr algn="ctr" rtl="0" lvl="0">
                        <a:lnSpc>
                          <a:spcPct val="100000"/>
                        </a:lnSpc>
                        <a:spcBef>
                          <a:spcPts val="0"/>
                        </a:spcBef>
                        <a:buNone/>
                      </a:pPr>
                      <a:r>
                        <a:rPr b="1" sz="800" lang="en"/>
                        <a:t>id</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Name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id_CAN</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id_Sensor</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Type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Sample_Rate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Overwrite_Period</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Units</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Factor</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Offset</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RRD_DB</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161925">
                <a:tc>
                  <a:txBody>
                    <a:bodyPr>
                      <a:noAutofit/>
                    </a:bodyPr>
                    <a:lstStyle/>
                    <a:p>
                      <a:pPr algn="ctr" rtl="0" lvl="0">
                        <a:lnSpc>
                          <a:spcPct val="100000"/>
                        </a:lnSpc>
                        <a:spcBef>
                          <a:spcPts val="0"/>
                        </a:spcBef>
                        <a:buNone/>
                      </a:pPr>
                      <a:r>
                        <a:rPr sz="800" lang="en"/>
                        <a:t>1</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rtl="0" lvl="0">
                        <a:lnSpc>
                          <a:spcPct val="100000"/>
                        </a:lnSpc>
                        <a:spcBef>
                          <a:spcPts val="0"/>
                        </a:spcBef>
                        <a:buNone/>
                      </a:pPr>
                      <a:r>
                        <a:rPr sz="800" lang="en"/>
                        <a:t>TSV/Pack1/Voltage</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algn="ctr" rtl="0" lvl="0">
                        <a:lnSpc>
                          <a:spcPct val="100000"/>
                        </a:lnSpc>
                        <a:spcBef>
                          <a:spcPts val="0"/>
                        </a:spcBef>
                        <a:buNone/>
                      </a:pPr>
                      <a:r>
                        <a:rPr sz="800" lang="en"/>
                        <a:t>0</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algn="ctr" rtl="0" lvl="0">
                        <a:lnSpc>
                          <a:spcPct val="100000"/>
                        </a:lnSpc>
                        <a:spcBef>
                          <a:spcPts val="0"/>
                        </a:spcBef>
                        <a:buNone/>
                      </a:pPr>
                      <a:r>
                        <a:rPr sz="800" lang="en"/>
                        <a:t>1</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algn="ctr" rtl="0" lvl="0">
                        <a:lnSpc>
                          <a:spcPct val="100000"/>
                        </a:lnSpc>
                        <a:spcBef>
                          <a:spcPts val="0"/>
                        </a:spcBef>
                        <a:buNone/>
                      </a:pPr>
                      <a:r>
                        <a:rPr sz="800" lang="en"/>
                        <a:t>Analog</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algn="ctr" rtl="0" lvl="0">
                        <a:lnSpc>
                          <a:spcPct val="100000"/>
                        </a:lnSpc>
                        <a:spcBef>
                          <a:spcPts val="0"/>
                        </a:spcBef>
                        <a:buNone/>
                      </a:pPr>
                      <a:r>
                        <a:rPr sz="800" lang="en"/>
                        <a:t>20</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algn="ctr" rtl="0" lvl="0">
                        <a:lnSpc>
                          <a:spcPct val="100000"/>
                        </a:lnSpc>
                        <a:spcBef>
                          <a:spcPts val="0"/>
                        </a:spcBef>
                        <a:buNone/>
                      </a:pPr>
                      <a:r>
                        <a:rPr sz="800" lang="en"/>
                        <a:t>24</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algn="ctr" rtl="0" lvl="0">
                        <a:lnSpc>
                          <a:spcPct val="100000"/>
                        </a:lnSpc>
                        <a:spcBef>
                          <a:spcPts val="0"/>
                        </a:spcBef>
                        <a:buNone/>
                      </a:pPr>
                      <a:r>
                        <a:rPr sz="800" lang="en"/>
                        <a:t>V</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algn="ctr" rtl="0" lvl="0">
                        <a:lnSpc>
                          <a:spcPct val="100000"/>
                        </a:lnSpc>
                        <a:spcBef>
                          <a:spcPts val="0"/>
                        </a:spcBef>
                        <a:buNone/>
                      </a:pPr>
                      <a:r>
                        <a:rPr sz="800" lang="en"/>
                        <a:t>1</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algn="ctr" rtl="0" lvl="0">
                        <a:lnSpc>
                          <a:spcPct val="100000"/>
                        </a:lnSpc>
                        <a:spcBef>
                          <a:spcPts val="0"/>
                        </a:spcBef>
                        <a:buNone/>
                      </a:pPr>
                      <a:r>
                        <a:rPr sz="800" lang="en"/>
                        <a:t>0</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rtl="0" lvl="0">
                        <a:lnSpc>
                          <a:spcPct val="100000"/>
                        </a:lnSpc>
                        <a:spcBef>
                          <a:spcPts val="0"/>
                        </a:spcBef>
                        <a:buNone/>
                      </a:pPr>
                      <a:r>
                        <a:rPr sz="800" lang="en"/>
                        <a:t>/data/TSV/pack1/voltage.rrd</a:t>
                      </a:r>
                    </a:p>
                  </a:txBody>
                  <a:tcPr marR="91425" marB="91425" marT="91425" marL="91425">
                    <a:lnT w="9525" cap="flat">
                      <a:solidFill>
                        <a:srgbClr val="000000"/>
                      </a:solidFill>
                      <a:prstDash val="solid"/>
                      <a:round/>
                      <a:headEnd w="med" len="med" type="none"/>
                      <a:tailEnd w="med" len="med" type="none"/>
                    </a:lnT>
                  </a:tcPr>
                </a:tc>
              </a:tr>
              <a:tr h="161925">
                <a:tc>
                  <a:txBody>
                    <a:bodyPr>
                      <a:noAutofit/>
                    </a:bodyPr>
                    <a:lstStyle/>
                    <a:p>
                      <a:pPr algn="ctr" rtl="0" lvl="0">
                        <a:lnSpc>
                          <a:spcPct val="100000"/>
                        </a:lnSpc>
                        <a:spcBef>
                          <a:spcPts val="0"/>
                        </a:spcBef>
                        <a:buNone/>
                      </a:pPr>
                      <a:r>
                        <a:rPr sz="800" lang="en"/>
                        <a:t>2</a:t>
                      </a:r>
                    </a:p>
                  </a:txBody>
                  <a:tcPr marR="91425" marB="91425" marT="91425" marL="91425"/>
                </a:tc>
                <a:tc>
                  <a:txBody>
                    <a:bodyPr>
                      <a:noAutofit/>
                    </a:bodyPr>
                    <a:lstStyle/>
                    <a:p>
                      <a:pPr rtl="0" lvl="0">
                        <a:lnSpc>
                          <a:spcPct val="100000"/>
                        </a:lnSpc>
                        <a:spcBef>
                          <a:spcPts val="0"/>
                        </a:spcBef>
                        <a:buNone/>
                      </a:pPr>
                      <a:r>
                        <a:rPr sz="800" lang="en"/>
                        <a:t>TSV/Pack1/Current</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21</a:t>
                      </a:r>
                    </a:p>
                  </a:txBody>
                  <a:tcPr marR="91425" marB="91425" marT="91425" marL="91425"/>
                </a:tc>
                <a:tc>
                  <a:txBody>
                    <a:bodyPr>
                      <a:noAutofit/>
                    </a:bodyPr>
                    <a:lstStyle/>
                    <a:p>
                      <a:pPr algn="ctr" rtl="0" lvl="0">
                        <a:lnSpc>
                          <a:spcPct val="100000"/>
                        </a:lnSpc>
                        <a:spcBef>
                          <a:spcPts val="0"/>
                        </a:spcBef>
                        <a:buNone/>
                      </a:pPr>
                      <a:r>
                        <a:rPr sz="800" lang="en"/>
                        <a:t>25</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/data/TSV/pack1/current.rrd</a:t>
                      </a:r>
                    </a:p>
                  </a:txBody>
                  <a:tcPr marR="91425" marB="91425" marT="91425" marL="91425"/>
                </a:tc>
              </a:tr>
              <a:tr h="161925">
                <a:tc>
                  <a:txBody>
                    <a:bodyPr>
                      <a:noAutofit/>
                    </a:bodyPr>
                    <a:lstStyle/>
                    <a:p>
                      <a:pPr algn="ctr" rtl="0" lvl="0">
                        <a:lnSpc>
                          <a:spcPct val="100000"/>
                        </a:lnSpc>
                        <a:spcBef>
                          <a:spcPts val="0"/>
                        </a:spcBef>
                        <a:buNone/>
                      </a:pPr>
                      <a:r>
                        <a:rPr sz="800" lang="en"/>
                        <a:t>3</a:t>
                      </a:r>
                    </a:p>
                  </a:txBody>
                  <a:tcPr marR="91425" marB="91425" marT="91425" marL="91425"/>
                </a:tc>
                <a:tc>
                  <a:txBody>
                    <a:bodyPr>
                      <a:noAutofit/>
                    </a:bodyPr>
                    <a:lstStyle/>
                    <a:p>
                      <a:pPr rtl="0" lvl="0">
                        <a:lnSpc>
                          <a:spcPct val="100000"/>
                        </a:lnSpc>
                        <a:spcBef>
                          <a:spcPts val="0"/>
                        </a:spcBef>
                        <a:buNone/>
                      </a:pPr>
                      <a:r>
                        <a:rPr sz="800" lang="en"/>
                        <a:t>TSV/Pack1/SOC</a:t>
                      </a:r>
                    </a:p>
                  </a:txBody>
                  <a:tcPr marR="91425" marB="91425" marT="91425" marL="91425"/>
                </a:tc>
                <a:tc>
                  <a:txBody>
                    <a:bodyPr>
                      <a:noAutofit/>
                    </a:bodyPr>
                    <a:lstStyle/>
                    <a:p>
                      <a:pPr algn="ctr" rtl="0" lvl="0">
                        <a:lnSpc>
                          <a:spcPct val="100000"/>
                        </a:lnSpc>
                        <a:spcBef>
                          <a:spcPts val="0"/>
                        </a:spcBef>
                        <a:buNone/>
                      </a:pPr>
                      <a:r>
                        <a:rPr sz="800" lang="en"/>
                        <a:t>2</a:t>
                      </a:r>
                    </a:p>
                  </a:txBody>
                  <a:tcPr marR="91425" marB="91425" marT="91425" marL="91425"/>
                </a:tc>
                <a:tc>
                  <a:txBody>
                    <a:bodyPr>
                      <a:noAutofit/>
                    </a:bodyPr>
                    <a:lstStyle/>
                    <a:p>
                      <a:pPr algn="ctr" rtl="0" lvl="0">
                        <a:lnSpc>
                          <a:spcPct val="100000"/>
                        </a:lnSpc>
                        <a:spcBef>
                          <a:spcPts val="0"/>
                        </a:spcBef>
                        <a:buNone/>
                      </a:pPr>
                      <a:r>
                        <a:rPr sz="800" lang="en"/>
                        <a:t>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22</a:t>
                      </a:r>
                    </a:p>
                  </a:txBody>
                  <a:tcPr marR="91425" marB="91425" marT="91425" marL="91425"/>
                </a:tc>
                <a:tc>
                  <a:txBody>
                    <a:bodyPr>
                      <a:noAutofit/>
                    </a:bodyPr>
                    <a:lstStyle/>
                    <a:p>
                      <a:pPr algn="ctr" rtl="0" lvl="0">
                        <a:lnSpc>
                          <a:spcPct val="100000"/>
                        </a:lnSpc>
                        <a:spcBef>
                          <a:spcPts val="0"/>
                        </a:spcBef>
                        <a:buNone/>
                      </a:pPr>
                      <a:r>
                        <a:rPr sz="800" lang="en"/>
                        <a:t>26</a:t>
                      </a:r>
                    </a:p>
                  </a:txBody>
                  <a:tcPr marR="91425" marB="91425" marT="91425" marL="91425"/>
                </a:tc>
                <a:tc>
                  <a:txBody>
                    <a:bodyPr>
                      <a:noAutofit/>
                    </a:bodyPr>
                    <a:lstStyle/>
                    <a:p>
                      <a:pPr algn="ctr" rtl="0" lvl="0">
                        <a:lnSpc>
                          <a:spcPct val="100000"/>
                        </a:lnSpc>
                        <a:spcBef>
                          <a:spcPts val="0"/>
                        </a:spcBef>
                        <a:buNone/>
                      </a:pPr>
                      <a:r>
                        <a:rPr sz="800" lang="en"/>
                        <a:t>%</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/data/TSV/pack1/SOC.rrd</a:t>
                      </a:r>
                    </a:p>
                  </a:txBody>
                  <a:tcPr marR="91425" marB="91425" marT="91425" marL="91425"/>
                </a:tc>
              </a:tr>
              <a:tr h="161925">
                <a:tc>
                  <a:txBody>
                    <a:bodyPr>
                      <a:noAutofit/>
                    </a:bodyPr>
                    <a:lstStyle/>
                    <a:p>
                      <a:pPr algn="ctr" rtl="0" lvl="0">
                        <a:lnSpc>
                          <a:spcPct val="100000"/>
                        </a:lnSpc>
                        <a:spcBef>
                          <a:spcPts val="0"/>
                        </a:spcBef>
                        <a:buNone/>
                      </a:pPr>
                      <a:r>
                        <a:rPr sz="800" lang="en"/>
                        <a:t>4</a:t>
                      </a:r>
                    </a:p>
                  </a:txBody>
                  <a:tcPr marR="91425" marB="91425" marT="91425" marL="91425"/>
                </a:tc>
                <a:tc>
                  <a:txBody>
                    <a:bodyPr>
                      <a:noAutofit/>
                    </a:bodyPr>
                    <a:lstStyle/>
                    <a:p>
                      <a:pPr rtl="0" lvl="0">
                        <a:lnSpc>
                          <a:spcPct val="100000"/>
                        </a:lnSpc>
                        <a:spcBef>
                          <a:spcPts val="0"/>
                        </a:spcBef>
                        <a:buNone/>
                      </a:pPr>
                      <a:r>
                        <a:rPr sz="800" lang="en"/>
                        <a:t>TSV/Pack1/Fuse_Temperature</a:t>
                      </a:r>
                    </a:p>
                  </a:txBody>
                  <a:tcPr marR="91425" marB="91425" marT="91425" marL="91425"/>
                </a:tc>
                <a:tc>
                  <a:txBody>
                    <a:bodyPr>
                      <a:noAutofit/>
                    </a:bodyPr>
                    <a:lstStyle/>
                    <a:p>
                      <a:pPr algn="ctr" rtl="0" lvl="0">
                        <a:lnSpc>
                          <a:spcPct val="100000"/>
                        </a:lnSpc>
                        <a:spcBef>
                          <a:spcPts val="0"/>
                        </a:spcBef>
                        <a:buNone/>
                      </a:pPr>
                      <a:r>
                        <a:rPr sz="800" lang="en"/>
                        <a:t>3</a:t>
                      </a:r>
                    </a:p>
                  </a:txBody>
                  <a:tcPr marR="91425" marB="91425" marT="91425" marL="91425"/>
                </a:tc>
                <a:tc>
                  <a:txBody>
                    <a:bodyPr>
                      <a:noAutofit/>
                    </a:bodyPr>
                    <a:lstStyle/>
                    <a:p>
                      <a:pPr algn="ctr" rtl="0" lvl="0">
                        <a:lnSpc>
                          <a:spcPct val="100000"/>
                        </a:lnSpc>
                        <a:spcBef>
                          <a:spcPts val="0"/>
                        </a:spcBef>
                        <a:buNone/>
                      </a:pPr>
                      <a:r>
                        <a:rPr sz="800" lang="en"/>
                        <a:t>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23</a:t>
                      </a:r>
                    </a:p>
                  </a:txBody>
                  <a:tcPr marR="91425" marB="91425" marT="91425" marL="91425"/>
                </a:tc>
                <a:tc>
                  <a:txBody>
                    <a:bodyPr>
                      <a:noAutofit/>
                    </a:bodyPr>
                    <a:lstStyle/>
                    <a:p>
                      <a:pPr algn="ctr" rtl="0" lvl="0">
                        <a:lnSpc>
                          <a:spcPct val="100000"/>
                        </a:lnSpc>
                        <a:spcBef>
                          <a:spcPts val="0"/>
                        </a:spcBef>
                        <a:buNone/>
                      </a:pPr>
                      <a:r>
                        <a:rPr sz="800" lang="en"/>
                        <a:t>27</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/data/TSV/pack1/fuse_temperature.rrd</a:t>
                      </a:r>
                    </a:p>
                  </a:txBody>
                  <a:tcPr marR="91425" marB="91425" marT="91425" marL="91425"/>
                </a:tc>
              </a:tr>
              <a:tr h="161925">
                <a:tc>
                  <a:txBody>
                    <a:bodyPr>
                      <a:noAutofit/>
                    </a:bodyPr>
                    <a:lstStyle/>
                    <a:p>
                      <a:pPr algn="ctr" rtl="0" lvl="0">
                        <a:lnSpc>
                          <a:spcPct val="100000"/>
                        </a:lnSpc>
                        <a:spcBef>
                          <a:spcPts val="0"/>
                        </a:spcBef>
                        <a:buNone/>
                      </a:pPr>
                      <a:r>
                        <a:rPr sz="800" lang="en"/>
                        <a:t>5</a:t>
                      </a:r>
                    </a:p>
                  </a:txBody>
                  <a:tcPr marR="91425" marB="91425" marT="91425" marL="91425"/>
                </a:tc>
                <a:tc>
                  <a:txBody>
                    <a:bodyPr>
                      <a:noAutofit/>
                    </a:bodyPr>
                    <a:lstStyle/>
                    <a:p>
                      <a:pPr rtl="0" lvl="0">
                        <a:lnSpc>
                          <a:spcPct val="100000"/>
                        </a:lnSpc>
                        <a:spcBef>
                          <a:spcPts val="0"/>
                        </a:spcBef>
                        <a:buNone/>
                      </a:pPr>
                      <a:r>
                        <a:rPr sz="800" lang="en"/>
                        <a:t>TSV/Pack1/AMS1/Temperature</a:t>
                      </a:r>
                    </a:p>
                  </a:txBody>
                  <a:tcPr marR="91425" marB="91425" marT="91425" marL="91425"/>
                </a:tc>
                <a:tc>
                  <a:txBody>
                    <a:bodyPr>
                      <a:noAutofit/>
                    </a:bodyPr>
                    <a:lstStyle/>
                    <a:p>
                      <a:pPr algn="ctr" rtl="0" lvl="0">
                        <a:lnSpc>
                          <a:spcPct val="100000"/>
                        </a:lnSpc>
                        <a:spcBef>
                          <a:spcPts val="0"/>
                        </a:spcBef>
                        <a:buNone/>
                      </a:pPr>
                      <a:r>
                        <a:rPr sz="800" lang="en"/>
                        <a:t>4</a:t>
                      </a:r>
                    </a:p>
                  </a:txBody>
                  <a:tcPr marR="91425" marB="91425" marT="91425" marL="91425"/>
                </a:tc>
                <a:tc>
                  <a:txBody>
                    <a:bodyPr>
                      <a:noAutofit/>
                    </a:bodyPr>
                    <a:lstStyle/>
                    <a:p>
                      <a:pPr algn="ctr" rtl="0" lvl="0">
                        <a:lnSpc>
                          <a:spcPct val="100000"/>
                        </a:lnSpc>
                        <a:spcBef>
                          <a:spcPts val="0"/>
                        </a:spcBef>
                        <a:buNone/>
                      </a:pPr>
                      <a:r>
                        <a:rPr sz="800" lang="en"/>
                        <a:t>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24</a:t>
                      </a:r>
                    </a:p>
                  </a:txBody>
                  <a:tcPr marR="91425" marB="91425" marT="91425" marL="91425"/>
                </a:tc>
                <a:tc>
                  <a:txBody>
                    <a:bodyPr>
                      <a:noAutofit/>
                    </a:bodyPr>
                    <a:lstStyle/>
                    <a:p>
                      <a:pPr algn="ctr" rtl="0" lvl="0">
                        <a:lnSpc>
                          <a:spcPct val="100000"/>
                        </a:lnSpc>
                        <a:spcBef>
                          <a:spcPts val="0"/>
                        </a:spcBef>
                        <a:buNone/>
                      </a:pPr>
                      <a:r>
                        <a:rPr sz="800" lang="en"/>
                        <a:t>28</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/data/TSV/pack1/AMS1/temperature.rrd</a:t>
                      </a:r>
                    </a:p>
                  </a:txBody>
                  <a:tcPr marR="91425" marB="91425" marT="91425" marL="91425"/>
                </a:tc>
              </a:tr>
              <a:tr h="161925">
                <a:tc>
                  <a:txBody>
                    <a:bodyPr>
                      <a:noAutofit/>
                    </a:bodyPr>
                    <a:lstStyle/>
                    <a:p>
                      <a:pPr algn="ctr" rtl="0" lvl="0">
                        <a:lnSpc>
                          <a:spcPct val="100000"/>
                        </a:lnSpc>
                        <a:spcBef>
                          <a:spcPts val="0"/>
                        </a:spcBef>
                        <a:buNone/>
                      </a:pPr>
                      <a:r>
                        <a:rPr sz="800" lang="en"/>
                        <a:t>6</a:t>
                      </a:r>
                    </a:p>
                  </a:txBody>
                  <a:tcPr marR="91425" marB="91425" marT="91425" marL="91425"/>
                </a:tc>
                <a:tc>
                  <a:txBody>
                    <a:bodyPr>
                      <a:noAutofit/>
                    </a:bodyPr>
                    <a:lstStyle/>
                    <a:p>
                      <a:pPr rtl="0" lvl="0">
                        <a:lnSpc>
                          <a:spcPct val="100000"/>
                        </a:lnSpc>
                        <a:spcBef>
                          <a:spcPts val="0"/>
                        </a:spcBef>
                        <a:buNone/>
                      </a:pPr>
                      <a:r>
                        <a:rPr sz="800" lang="en"/>
                        <a:t>TSV/Pack1/AMS1/Voltage</a:t>
                      </a:r>
                    </a:p>
                  </a:txBody>
                  <a:tcPr marR="91425" marB="91425" marT="91425" marL="91425"/>
                </a:tc>
                <a:tc>
                  <a:txBody>
                    <a:bodyPr>
                      <a:noAutofit/>
                    </a:bodyPr>
                    <a:lstStyle/>
                    <a:p>
                      <a:pPr algn="ctr" rtl="0" lvl="0">
                        <a:lnSpc>
                          <a:spcPct val="100000"/>
                        </a:lnSpc>
                        <a:spcBef>
                          <a:spcPts val="0"/>
                        </a:spcBef>
                        <a:buNone/>
                      </a:pPr>
                      <a:r>
                        <a:rPr sz="800" lang="en"/>
                        <a:t>5</a:t>
                      </a:r>
                    </a:p>
                  </a:txBody>
                  <a:tcPr marR="91425" marB="91425" marT="91425" marL="91425"/>
                </a:tc>
                <a:tc>
                  <a:txBody>
                    <a:bodyPr>
                      <a:noAutofit/>
                    </a:bodyPr>
                    <a:lstStyle/>
                    <a:p>
                      <a:pPr algn="ctr" rtl="0" lvl="0">
                        <a:lnSpc>
                          <a:spcPct val="100000"/>
                        </a:lnSpc>
                        <a:spcBef>
                          <a:spcPts val="0"/>
                        </a:spcBef>
                        <a:buNone/>
                      </a:pPr>
                      <a:r>
                        <a:rPr sz="800" lang="en"/>
                        <a:t>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25</a:t>
                      </a:r>
                    </a:p>
                  </a:txBody>
                  <a:tcPr marR="91425" marB="91425" marT="91425" marL="91425"/>
                </a:tc>
                <a:tc>
                  <a:txBody>
                    <a:bodyPr>
                      <a:noAutofit/>
                    </a:bodyPr>
                    <a:lstStyle/>
                    <a:p>
                      <a:pPr algn="ctr" rtl="0" lvl="0">
                        <a:lnSpc>
                          <a:spcPct val="100000"/>
                        </a:lnSpc>
                        <a:spcBef>
                          <a:spcPts val="0"/>
                        </a:spcBef>
                        <a:buNone/>
                      </a:pPr>
                      <a:r>
                        <a:rPr sz="800" lang="en"/>
                        <a:t>29</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/data/TSV/pack1/AMS1/voltage.rrd</a:t>
                      </a:r>
                    </a:p>
                  </a:txBody>
                  <a:tcPr marR="91425" marB="91425" marT="91425" marL="91425"/>
                </a:tc>
              </a:tr>
              <a:tr h="161925">
                <a:tc>
                  <a:txBody>
                    <a:bodyPr>
                      <a:noAutofit/>
                    </a:bodyPr>
                    <a:lstStyle/>
                    <a:p>
                      <a:pPr algn="ctr" rtl="0" lvl="0">
                        <a:lnSpc>
                          <a:spcPct val="100000"/>
                        </a:lnSpc>
                        <a:spcBef>
                          <a:spcPts val="0"/>
                        </a:spcBef>
                        <a:buNone/>
                      </a:pPr>
                      <a:r>
                        <a:rPr sz="800" lang="en"/>
                        <a:t>7</a:t>
                      </a:r>
                    </a:p>
                  </a:txBody>
                  <a:tcPr marR="91425" marB="91425" marT="91425" marL="91425"/>
                </a:tc>
                <a:tc>
                  <a:txBody>
                    <a:bodyPr>
                      <a:noAutofit/>
                    </a:bodyPr>
                    <a:lstStyle/>
                    <a:p>
                      <a:pPr rtl="0" lvl="0">
                        <a:lnSpc>
                          <a:spcPct val="100000"/>
                        </a:lnSpc>
                        <a:spcBef>
                          <a:spcPts val="0"/>
                        </a:spcBef>
                        <a:buNone/>
                      </a:pPr>
                      <a:r>
                        <a:rPr sz="800" lang="en"/>
                        <a:t>TSV/Pack1/AMS1/Current</a:t>
                      </a:r>
                    </a:p>
                  </a:txBody>
                  <a:tcPr marR="91425" marB="91425" marT="91425" marL="91425"/>
                </a:tc>
                <a:tc>
                  <a:txBody>
                    <a:bodyPr>
                      <a:noAutofit/>
                    </a:bodyPr>
                    <a:lstStyle/>
                    <a:p>
                      <a:pPr algn="ctr" rtl="0" lvl="0">
                        <a:lnSpc>
                          <a:spcPct val="100000"/>
                        </a:lnSpc>
                        <a:spcBef>
                          <a:spcPts val="0"/>
                        </a:spcBef>
                        <a:buNone/>
                      </a:pPr>
                      <a:r>
                        <a:rPr sz="800" lang="en"/>
                        <a:t>6</a:t>
                      </a:r>
                    </a:p>
                  </a:txBody>
                  <a:tcPr marR="91425" marB="91425" marT="91425" marL="91425"/>
                </a:tc>
                <a:tc>
                  <a:txBody>
                    <a:bodyPr>
                      <a:noAutofit/>
                    </a:bodyPr>
                    <a:lstStyle/>
                    <a:p>
                      <a:pPr algn="ctr" rtl="0" lvl="0">
                        <a:lnSpc>
                          <a:spcPct val="100000"/>
                        </a:lnSpc>
                        <a:spcBef>
                          <a:spcPts val="0"/>
                        </a:spcBef>
                        <a:buNone/>
                      </a:pPr>
                      <a:r>
                        <a:rPr sz="800" lang="en"/>
                        <a:t>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26</a:t>
                      </a:r>
                    </a:p>
                  </a:txBody>
                  <a:tcPr marR="91425" marB="91425" marT="91425" marL="91425"/>
                </a:tc>
                <a:tc>
                  <a:txBody>
                    <a:bodyPr>
                      <a:noAutofit/>
                    </a:bodyPr>
                    <a:lstStyle/>
                    <a:p>
                      <a:pPr algn="ctr" rtl="0" lvl="0">
                        <a:lnSpc>
                          <a:spcPct val="100000"/>
                        </a:lnSpc>
                        <a:spcBef>
                          <a:spcPts val="0"/>
                        </a:spcBef>
                        <a:buNone/>
                      </a:pPr>
                      <a:r>
                        <a:rPr sz="800" lang="en"/>
                        <a:t>30</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/data/TSV/pack1/AMS1/current.rrd</a:t>
                      </a:r>
                    </a:p>
                  </a:txBody>
                  <a:tcPr marR="91425" marB="91425" marT="91425" marL="91425"/>
                </a:tc>
              </a:tr>
              <a:tr h="161925">
                <a:tc>
                  <a:txBody>
                    <a:bodyPr>
                      <a:noAutofit/>
                    </a:bodyPr>
                    <a:lstStyle/>
                    <a:p>
                      <a:pPr algn="ctr" rtl="0" lvl="0">
                        <a:lnSpc>
                          <a:spcPct val="100000"/>
                        </a:lnSpc>
                        <a:spcBef>
                          <a:spcPts val="0"/>
                        </a:spcBef>
                        <a:buNone/>
                      </a:pPr>
                      <a:r>
                        <a:rPr sz="800" lang="en"/>
                        <a:t>8</a:t>
                      </a:r>
                    </a:p>
                  </a:txBody>
                  <a:tcPr marR="91425" marB="91425" marT="91425" marL="91425"/>
                </a:tc>
                <a:tc>
                  <a:txBody>
                    <a:bodyPr>
                      <a:noAutofit/>
                    </a:bodyPr>
                    <a:lstStyle/>
                    <a:p>
                      <a:pPr rtl="0" lvl="0">
                        <a:lnSpc>
                          <a:spcPct val="100000"/>
                        </a:lnSpc>
                        <a:spcBef>
                          <a:spcPts val="0"/>
                        </a:spcBef>
                        <a:buNone/>
                      </a:pPr>
                      <a:r>
                        <a:rPr sz="800" lang="en"/>
                        <a:t>TSV/Pack1/AMS2/Temperature</a:t>
                      </a:r>
                    </a:p>
                  </a:txBody>
                  <a:tcPr marR="91425" marB="91425" marT="91425" marL="91425"/>
                </a:tc>
                <a:tc>
                  <a:txBody>
                    <a:bodyPr>
                      <a:noAutofit/>
                    </a:bodyPr>
                    <a:lstStyle/>
                    <a:p>
                      <a:pPr algn="ctr" rtl="0" lvl="0">
                        <a:lnSpc>
                          <a:spcPct val="100000"/>
                        </a:lnSpc>
                        <a:spcBef>
                          <a:spcPts val="0"/>
                        </a:spcBef>
                        <a:buNone/>
                      </a:pPr>
                      <a:r>
                        <a:rPr sz="800" lang="en"/>
                        <a:t>7</a:t>
                      </a:r>
                    </a:p>
                  </a:txBody>
                  <a:tcPr marR="91425" marB="91425" marT="91425" marL="91425"/>
                </a:tc>
                <a:tc>
                  <a:txBody>
                    <a:bodyPr>
                      <a:noAutofit/>
                    </a:bodyPr>
                    <a:lstStyle/>
                    <a:p>
                      <a:pPr algn="ctr" rtl="0" lvl="0">
                        <a:lnSpc>
                          <a:spcPct val="100000"/>
                        </a:lnSpc>
                        <a:spcBef>
                          <a:spcPts val="0"/>
                        </a:spcBef>
                        <a:buNone/>
                      </a:pPr>
                      <a:r>
                        <a:rPr sz="800" lang="en"/>
                        <a:t>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27</a:t>
                      </a:r>
                    </a:p>
                  </a:txBody>
                  <a:tcPr marR="91425" marB="91425" marT="91425" marL="91425"/>
                </a:tc>
                <a:tc>
                  <a:txBody>
                    <a:bodyPr>
                      <a:noAutofit/>
                    </a:bodyPr>
                    <a:lstStyle/>
                    <a:p>
                      <a:pPr algn="ctr" rtl="0" lvl="0">
                        <a:lnSpc>
                          <a:spcPct val="100000"/>
                        </a:lnSpc>
                        <a:spcBef>
                          <a:spcPts val="0"/>
                        </a:spcBef>
                        <a:buNone/>
                      </a:pPr>
                      <a:r>
                        <a:rPr sz="800" lang="en"/>
                        <a:t>31</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/data/TSV/pack1/AMS2/temperature.rrd</a:t>
                      </a:r>
                    </a:p>
                  </a:txBody>
                  <a:tcPr marR="91425" marB="91425" marT="91425" marL="91425"/>
                </a:tc>
              </a:tr>
              <a:tr h="161925">
                <a:tc>
                  <a:txBody>
                    <a:bodyPr>
                      <a:noAutofit/>
                    </a:bodyPr>
                    <a:lstStyle/>
                    <a:p>
                      <a:pPr algn="ctr" rtl="0" lvl="0">
                        <a:lnSpc>
                          <a:spcPct val="100000"/>
                        </a:lnSpc>
                        <a:spcBef>
                          <a:spcPts val="0"/>
                        </a:spcBef>
                        <a:buNone/>
                      </a:pPr>
                      <a:r>
                        <a:rPr sz="800" lang="en"/>
                        <a:t>9</a:t>
                      </a:r>
                    </a:p>
                  </a:txBody>
                  <a:tcPr marR="91425" marB="91425" marT="91425" marL="91425"/>
                </a:tc>
                <a:tc>
                  <a:txBody>
                    <a:bodyPr>
                      <a:noAutofit/>
                    </a:bodyPr>
                    <a:lstStyle/>
                    <a:p>
                      <a:pPr rtl="0" lvl="0">
                        <a:lnSpc>
                          <a:spcPct val="100000"/>
                        </a:lnSpc>
                        <a:spcBef>
                          <a:spcPts val="0"/>
                        </a:spcBef>
                        <a:buNone/>
                      </a:pPr>
                      <a:r>
                        <a:rPr sz="800" lang="en"/>
                        <a:t>TSV/Pack1/AMS2/Voltage</a:t>
                      </a:r>
                    </a:p>
                  </a:txBody>
                  <a:tcPr marR="91425" marB="91425" marT="91425" marL="91425"/>
                </a:tc>
                <a:tc>
                  <a:txBody>
                    <a:bodyPr>
                      <a:noAutofit/>
                    </a:bodyPr>
                    <a:lstStyle/>
                    <a:p>
                      <a:pPr algn="ctr" rtl="0" lvl="0">
                        <a:lnSpc>
                          <a:spcPct val="100000"/>
                        </a:lnSpc>
                        <a:spcBef>
                          <a:spcPts val="0"/>
                        </a:spcBef>
                        <a:buNone/>
                      </a:pPr>
                      <a:r>
                        <a:rPr sz="800" lang="en"/>
                        <a:t>8</a:t>
                      </a:r>
                    </a:p>
                  </a:txBody>
                  <a:tcPr marR="91425" marB="91425" marT="91425" marL="91425"/>
                </a:tc>
                <a:tc>
                  <a:txBody>
                    <a:bodyPr>
                      <a:noAutofit/>
                    </a:bodyPr>
                    <a:lstStyle/>
                    <a:p>
                      <a:pPr algn="ctr" rtl="0" lvl="0">
                        <a:lnSpc>
                          <a:spcPct val="100000"/>
                        </a:lnSpc>
                        <a:spcBef>
                          <a:spcPts val="0"/>
                        </a:spcBef>
                        <a:buNone/>
                      </a:pPr>
                      <a:r>
                        <a:rPr sz="800" lang="en"/>
                        <a:t>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28</a:t>
                      </a:r>
                    </a:p>
                  </a:txBody>
                  <a:tcPr marR="91425" marB="91425" marT="91425" marL="91425"/>
                </a:tc>
                <a:tc>
                  <a:txBody>
                    <a:bodyPr>
                      <a:noAutofit/>
                    </a:bodyPr>
                    <a:lstStyle/>
                    <a:p>
                      <a:pPr algn="ctr" rtl="0" lvl="0">
                        <a:lnSpc>
                          <a:spcPct val="100000"/>
                        </a:lnSpc>
                        <a:spcBef>
                          <a:spcPts val="0"/>
                        </a:spcBef>
                        <a:buNone/>
                      </a:pPr>
                      <a:r>
                        <a:rPr sz="800" lang="en"/>
                        <a:t>32</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/data/TSV/pack1/AMS2/voltage.rrd</a:t>
                      </a:r>
                    </a:p>
                  </a:txBody>
                  <a:tcPr marR="91425" marB="91425" marT="91425" marL="91425"/>
                </a:tc>
              </a:tr>
              <a:tr h="161925">
                <a:tc>
                  <a:txBody>
                    <a:bodyPr>
                      <a:noAutofit/>
                    </a:bodyPr>
                    <a:lstStyle/>
                    <a:p>
                      <a:pPr algn="ctr" rtl="0" lvl="0">
                        <a:lnSpc>
                          <a:spcPct val="100000"/>
                        </a:lnSpc>
                        <a:spcBef>
                          <a:spcPts val="0"/>
                        </a:spcBef>
                        <a:buNone/>
                      </a:pPr>
                      <a:r>
                        <a:rPr sz="800" lang="en"/>
                        <a:t>10</a:t>
                      </a:r>
                    </a:p>
                  </a:txBody>
                  <a:tcPr marR="91425" marB="91425" marT="91425" marL="91425"/>
                </a:tc>
                <a:tc>
                  <a:txBody>
                    <a:bodyPr>
                      <a:noAutofit/>
                    </a:bodyPr>
                    <a:lstStyle/>
                    <a:p>
                      <a:pPr rtl="0" lvl="0">
                        <a:lnSpc>
                          <a:spcPct val="100000"/>
                        </a:lnSpc>
                        <a:spcBef>
                          <a:spcPts val="0"/>
                        </a:spcBef>
                        <a:buNone/>
                      </a:pPr>
                      <a:r>
                        <a:rPr sz="800" lang="en"/>
                        <a:t>TSV/Pack1/AMS2/Current</a:t>
                      </a:r>
                    </a:p>
                  </a:txBody>
                  <a:tcPr marR="91425" marB="91425" marT="91425" marL="91425"/>
                </a:tc>
                <a:tc>
                  <a:txBody>
                    <a:bodyPr>
                      <a:noAutofit/>
                    </a:bodyPr>
                    <a:lstStyle/>
                    <a:p>
                      <a:pPr algn="ctr" rtl="0" lvl="0">
                        <a:lnSpc>
                          <a:spcPct val="100000"/>
                        </a:lnSpc>
                        <a:spcBef>
                          <a:spcPts val="0"/>
                        </a:spcBef>
                        <a:buNone/>
                      </a:pPr>
                      <a:r>
                        <a:rPr sz="800" lang="en"/>
                        <a:t>9</a:t>
                      </a:r>
                    </a:p>
                  </a:txBody>
                  <a:tcPr marR="91425" marB="91425" marT="91425" marL="91425"/>
                </a:tc>
                <a:tc>
                  <a:txBody>
                    <a:bodyPr>
                      <a:noAutofit/>
                    </a:bodyPr>
                    <a:lstStyle/>
                    <a:p>
                      <a:pPr algn="ctr" rtl="0" lvl="0">
                        <a:lnSpc>
                          <a:spcPct val="100000"/>
                        </a:lnSpc>
                        <a:spcBef>
                          <a:spcPts val="0"/>
                        </a:spcBef>
                        <a:buNone/>
                      </a:pPr>
                      <a:r>
                        <a:rPr sz="800" lang="en"/>
                        <a:t>10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29</a:t>
                      </a:r>
                    </a:p>
                  </a:txBody>
                  <a:tcPr marR="91425" marB="91425" marT="91425" marL="91425"/>
                </a:tc>
                <a:tc>
                  <a:txBody>
                    <a:bodyPr>
                      <a:noAutofit/>
                    </a:bodyPr>
                    <a:lstStyle/>
                    <a:p>
                      <a:pPr algn="ctr" rtl="0" lvl="0">
                        <a:lnSpc>
                          <a:spcPct val="100000"/>
                        </a:lnSpc>
                        <a:spcBef>
                          <a:spcPts val="0"/>
                        </a:spcBef>
                        <a:buNone/>
                      </a:pPr>
                      <a:r>
                        <a:rPr sz="800" lang="en"/>
                        <a:t>33</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/data/TSV/pack1/AMS2/current.rrd</a:t>
                      </a:r>
                    </a:p>
                  </a:txBody>
                  <a:tcPr marR="91425" marB="91425" marT="91425" marL="91425"/>
                </a:tc>
              </a:tr>
              <a:tr h="161925">
                <a:tc>
                  <a:txBody>
                    <a:bodyPr>
                      <a:noAutofit/>
                    </a:bodyPr>
                    <a:lstStyle/>
                    <a:p>
                      <a:pPr algn="ctr" rtl="0" lvl="0">
                        <a:lnSpc>
                          <a:spcPct val="100000"/>
                        </a:lnSpc>
                        <a:spcBef>
                          <a:spcPts val="0"/>
                        </a:spcBef>
                        <a:buNone/>
                      </a:pPr>
                      <a:r>
                        <a:rPr sz="800" lang="en"/>
                        <a:t>11</a:t>
                      </a:r>
                    </a:p>
                  </a:txBody>
                  <a:tcPr marR="91425" marB="91425" marT="91425" marL="91425"/>
                </a:tc>
                <a:tc>
                  <a:txBody>
                    <a:bodyPr>
                      <a:noAutofit/>
                    </a:bodyPr>
                    <a:lstStyle/>
                    <a:p>
                      <a:pPr rtl="0" lvl="0">
                        <a:lnSpc>
                          <a:spcPct val="100000"/>
                        </a:lnSpc>
                        <a:spcBef>
                          <a:spcPts val="0"/>
                        </a:spcBef>
                        <a:buNone/>
                      </a:pPr>
                      <a:r>
                        <a:rPr sz="800" lang="en"/>
                        <a:t>TSV/Pack1/AMS3/Temperature</a:t>
                      </a:r>
                    </a:p>
                  </a:txBody>
                  <a:tcPr marR="91425" marB="91425" marT="91425" marL="91425"/>
                </a:tc>
                <a:tc>
                  <a:txBody>
                    <a:bodyPr>
                      <a:noAutofit/>
                    </a:bodyPr>
                    <a:lstStyle/>
                    <a:p>
                      <a:pPr algn="ctr" rtl="0" lvl="0">
                        <a:lnSpc>
                          <a:spcPct val="100000"/>
                        </a:lnSpc>
                        <a:spcBef>
                          <a:spcPts val="0"/>
                        </a:spcBef>
                        <a:buNone/>
                      </a:pPr>
                      <a:r>
                        <a:rPr sz="800" lang="en"/>
                        <a:t>10</a:t>
                      </a:r>
                    </a:p>
                  </a:txBody>
                  <a:tcPr marR="91425" marB="91425" marT="91425" marL="91425"/>
                </a:tc>
                <a:tc>
                  <a:txBody>
                    <a:bodyPr>
                      <a:noAutofit/>
                    </a:bodyPr>
                    <a:lstStyle/>
                    <a:p>
                      <a:pPr algn="ctr" rtl="0" lvl="0">
                        <a:lnSpc>
                          <a:spcPct val="100000"/>
                        </a:lnSpc>
                        <a:spcBef>
                          <a:spcPts val="0"/>
                        </a:spcBef>
                        <a:buNone/>
                      </a:pPr>
                      <a:r>
                        <a:rPr sz="800" lang="en"/>
                        <a:t>11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30</a:t>
                      </a:r>
                    </a:p>
                  </a:txBody>
                  <a:tcPr marR="91425" marB="91425" marT="91425" marL="91425"/>
                </a:tc>
                <a:tc>
                  <a:txBody>
                    <a:bodyPr>
                      <a:noAutofit/>
                    </a:bodyPr>
                    <a:lstStyle/>
                    <a:p>
                      <a:pPr algn="ctr" rtl="0" lvl="0">
                        <a:lnSpc>
                          <a:spcPct val="100000"/>
                        </a:lnSpc>
                        <a:spcBef>
                          <a:spcPts val="0"/>
                        </a:spcBef>
                        <a:buNone/>
                      </a:pPr>
                      <a:r>
                        <a:rPr sz="800" lang="en"/>
                        <a:t>34</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/data/TSV/pack1/AMS3/temperature.rrd</a:t>
                      </a:r>
                    </a:p>
                  </a:txBody>
                  <a:tcPr marR="91425" marB="91425" marT="91425" marL="91425"/>
                </a:tc>
              </a:tr>
              <a:tr h="161925">
                <a:tc>
                  <a:txBody>
                    <a:bodyPr>
                      <a:noAutofit/>
                    </a:bodyPr>
                    <a:lstStyle/>
                    <a:p>
                      <a:pPr algn="ctr" rtl="0" lvl="0">
                        <a:lnSpc>
                          <a:spcPct val="100000"/>
                        </a:lnSpc>
                        <a:spcBef>
                          <a:spcPts val="0"/>
                        </a:spcBef>
                        <a:buNone/>
                      </a:pPr>
                      <a:r>
                        <a:rPr sz="800" lang="en"/>
                        <a:t>12</a:t>
                      </a:r>
                    </a:p>
                  </a:txBody>
                  <a:tcPr marR="91425" marB="91425" marT="91425" marL="91425"/>
                </a:tc>
                <a:tc>
                  <a:txBody>
                    <a:bodyPr>
                      <a:noAutofit/>
                    </a:bodyPr>
                    <a:lstStyle/>
                    <a:p>
                      <a:pPr rtl="0" lvl="0">
                        <a:lnSpc>
                          <a:spcPct val="100000"/>
                        </a:lnSpc>
                        <a:spcBef>
                          <a:spcPts val="0"/>
                        </a:spcBef>
                        <a:buNone/>
                      </a:pPr>
                      <a:r>
                        <a:rPr sz="800" lang="en"/>
                        <a:t>TSV/Pack1/AMS3/Voltage</a:t>
                      </a:r>
                    </a:p>
                  </a:txBody>
                  <a:tcPr marR="91425" marB="91425" marT="91425" marL="91425"/>
                </a:tc>
                <a:tc>
                  <a:txBody>
                    <a:bodyPr>
                      <a:noAutofit/>
                    </a:bodyPr>
                    <a:lstStyle/>
                    <a:p>
                      <a:pPr algn="ctr" rtl="0" lvl="0">
                        <a:lnSpc>
                          <a:spcPct val="100000"/>
                        </a:lnSpc>
                        <a:spcBef>
                          <a:spcPts val="0"/>
                        </a:spcBef>
                        <a:buNone/>
                      </a:pPr>
                      <a:r>
                        <a:rPr sz="800" lang="en"/>
                        <a:t>11</a:t>
                      </a:r>
                    </a:p>
                  </a:txBody>
                  <a:tcPr marR="91425" marB="91425" marT="91425" marL="91425"/>
                </a:tc>
                <a:tc>
                  <a:txBody>
                    <a:bodyPr>
                      <a:noAutofit/>
                    </a:bodyPr>
                    <a:lstStyle/>
                    <a:p>
                      <a:pPr algn="ctr" rtl="0" lvl="0">
                        <a:lnSpc>
                          <a:spcPct val="100000"/>
                        </a:lnSpc>
                        <a:spcBef>
                          <a:spcPts val="0"/>
                        </a:spcBef>
                        <a:buNone/>
                      </a:pPr>
                      <a:r>
                        <a:rPr sz="800" lang="en"/>
                        <a:t>12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31</a:t>
                      </a:r>
                    </a:p>
                  </a:txBody>
                  <a:tcPr marR="91425" marB="91425" marT="91425" marL="91425"/>
                </a:tc>
                <a:tc>
                  <a:txBody>
                    <a:bodyPr>
                      <a:noAutofit/>
                    </a:bodyPr>
                    <a:lstStyle/>
                    <a:p>
                      <a:pPr algn="ctr" rtl="0" lvl="0">
                        <a:lnSpc>
                          <a:spcPct val="100000"/>
                        </a:lnSpc>
                        <a:spcBef>
                          <a:spcPts val="0"/>
                        </a:spcBef>
                        <a:buNone/>
                      </a:pPr>
                      <a:r>
                        <a:rPr sz="800" lang="en"/>
                        <a:t>35</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/data/TSV/pack1/AMS3/voltage.rrd</a:t>
                      </a:r>
                    </a:p>
                  </a:txBody>
                  <a:tcPr marR="91425" marB="91425" marT="91425" marL="91425"/>
                </a:tc>
              </a:tr>
              <a:tr h="161925">
                <a:tc>
                  <a:txBody>
                    <a:bodyPr>
                      <a:noAutofit/>
                    </a:bodyPr>
                    <a:lstStyle/>
                    <a:p>
                      <a:pPr algn="ctr" rtl="0" lvl="0">
                        <a:lnSpc>
                          <a:spcPct val="100000"/>
                        </a:lnSpc>
                        <a:spcBef>
                          <a:spcPts val="0"/>
                        </a:spcBef>
                        <a:buNone/>
                      </a:pPr>
                      <a:r>
                        <a:rPr sz="800" lang="en"/>
                        <a:t>13</a:t>
                      </a:r>
                    </a:p>
                  </a:txBody>
                  <a:tcPr marR="91425" marB="91425" marT="91425" marL="91425"/>
                </a:tc>
                <a:tc>
                  <a:txBody>
                    <a:bodyPr>
                      <a:noAutofit/>
                    </a:bodyPr>
                    <a:lstStyle/>
                    <a:p>
                      <a:pPr rtl="0" lvl="0">
                        <a:lnSpc>
                          <a:spcPct val="100000"/>
                        </a:lnSpc>
                        <a:spcBef>
                          <a:spcPts val="0"/>
                        </a:spcBef>
                        <a:buNone/>
                      </a:pPr>
                      <a:r>
                        <a:rPr sz="800" lang="en"/>
                        <a:t>TSV/Pack1/AMS3/Current</a:t>
                      </a:r>
                    </a:p>
                  </a:txBody>
                  <a:tcPr marR="91425" marB="91425" marT="91425" marL="91425"/>
                </a:tc>
                <a:tc>
                  <a:txBody>
                    <a:bodyPr>
                      <a:noAutofit/>
                    </a:bodyPr>
                    <a:lstStyle/>
                    <a:p>
                      <a:pPr algn="ctr" rtl="0" lvl="0">
                        <a:lnSpc>
                          <a:spcPct val="100000"/>
                        </a:lnSpc>
                        <a:spcBef>
                          <a:spcPts val="0"/>
                        </a:spcBef>
                        <a:buNone/>
                      </a:pPr>
                      <a:r>
                        <a:rPr sz="800" lang="en"/>
                        <a:t>12</a:t>
                      </a:r>
                    </a:p>
                  </a:txBody>
                  <a:tcPr marR="91425" marB="91425" marT="91425" marL="91425"/>
                </a:tc>
                <a:tc>
                  <a:txBody>
                    <a:bodyPr>
                      <a:noAutofit/>
                    </a:bodyPr>
                    <a:lstStyle/>
                    <a:p>
                      <a:pPr algn="ctr" rtl="0" lvl="0">
                        <a:lnSpc>
                          <a:spcPct val="100000"/>
                        </a:lnSpc>
                        <a:spcBef>
                          <a:spcPts val="0"/>
                        </a:spcBef>
                        <a:buNone/>
                      </a:pPr>
                      <a:r>
                        <a:rPr sz="800" lang="en"/>
                        <a:t>13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32</a:t>
                      </a:r>
                    </a:p>
                  </a:txBody>
                  <a:tcPr marR="91425" marB="91425" marT="91425" marL="91425"/>
                </a:tc>
                <a:tc>
                  <a:txBody>
                    <a:bodyPr>
                      <a:noAutofit/>
                    </a:bodyPr>
                    <a:lstStyle/>
                    <a:p>
                      <a:pPr algn="ctr" rtl="0" lvl="0">
                        <a:lnSpc>
                          <a:spcPct val="100000"/>
                        </a:lnSpc>
                        <a:spcBef>
                          <a:spcPts val="0"/>
                        </a:spcBef>
                        <a:buNone/>
                      </a:pPr>
                      <a:r>
                        <a:rPr sz="800" lang="en"/>
                        <a:t>36</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/data/TSV/pack1/AMS3/current.rrd</a:t>
                      </a:r>
                    </a:p>
                  </a:txBody>
                  <a:tcPr marR="91425" marB="91425" marT="91425" marL="91425"/>
                </a:tc>
              </a:tr>
              <a:tr h="161925">
                <a:tc>
                  <a:txBody>
                    <a:bodyPr>
                      <a:noAutofit/>
                    </a:bodyPr>
                    <a:lstStyle/>
                    <a:p>
                      <a:pPr algn="ctr" rtl="0" lvl="0">
                        <a:lnSpc>
                          <a:spcPct val="100000"/>
                        </a:lnSpc>
                        <a:spcBef>
                          <a:spcPts val="0"/>
                        </a:spcBef>
                        <a:buNone/>
                      </a:pPr>
                      <a:r>
                        <a:rPr sz="800" lang="en"/>
                        <a:t>14</a:t>
                      </a:r>
                    </a:p>
                  </a:txBody>
                  <a:tcPr marR="91425" marB="91425" marT="91425" marL="91425"/>
                </a:tc>
                <a:tc>
                  <a:txBody>
                    <a:bodyPr>
                      <a:noAutofit/>
                    </a:bodyPr>
                    <a:lstStyle/>
                    <a:p>
                      <a:pPr rtl="0" lvl="0">
                        <a:lnSpc>
                          <a:spcPct val="100000"/>
                        </a:lnSpc>
                        <a:spcBef>
                          <a:spcPts val="0"/>
                        </a:spcBef>
                        <a:buNone/>
                      </a:pPr>
                      <a:r>
                        <a:rPr sz="800" lang="en"/>
                        <a:t>TSV/Pack1/AMS4/Temperature</a:t>
                      </a:r>
                    </a:p>
                  </a:txBody>
                  <a:tcPr marR="91425" marB="91425" marT="91425" marL="91425"/>
                </a:tc>
                <a:tc>
                  <a:txBody>
                    <a:bodyPr>
                      <a:noAutofit/>
                    </a:bodyPr>
                    <a:lstStyle/>
                    <a:p>
                      <a:pPr algn="ctr" rtl="0" lvl="0">
                        <a:lnSpc>
                          <a:spcPct val="100000"/>
                        </a:lnSpc>
                        <a:spcBef>
                          <a:spcPts val="0"/>
                        </a:spcBef>
                        <a:buNone/>
                      </a:pPr>
                      <a:r>
                        <a:rPr sz="800" lang="en"/>
                        <a:t>13</a:t>
                      </a:r>
                    </a:p>
                  </a:txBody>
                  <a:tcPr marR="91425" marB="91425" marT="91425" marL="91425"/>
                </a:tc>
                <a:tc>
                  <a:txBody>
                    <a:bodyPr>
                      <a:noAutofit/>
                    </a:bodyPr>
                    <a:lstStyle/>
                    <a:p>
                      <a:pPr algn="ctr" rtl="0" lvl="0">
                        <a:lnSpc>
                          <a:spcPct val="100000"/>
                        </a:lnSpc>
                        <a:spcBef>
                          <a:spcPts val="0"/>
                        </a:spcBef>
                        <a:buNone/>
                      </a:pPr>
                      <a:r>
                        <a:rPr sz="800" lang="en"/>
                        <a:t>14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33</a:t>
                      </a:r>
                    </a:p>
                  </a:txBody>
                  <a:tcPr marR="91425" marB="91425" marT="91425" marL="91425"/>
                </a:tc>
                <a:tc>
                  <a:txBody>
                    <a:bodyPr>
                      <a:noAutofit/>
                    </a:bodyPr>
                    <a:lstStyle/>
                    <a:p>
                      <a:pPr algn="ctr" rtl="0" lvl="0">
                        <a:lnSpc>
                          <a:spcPct val="100000"/>
                        </a:lnSpc>
                        <a:spcBef>
                          <a:spcPts val="0"/>
                        </a:spcBef>
                        <a:buNone/>
                      </a:pPr>
                      <a:r>
                        <a:rPr sz="800" lang="en"/>
                        <a:t>37</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/data/TSV/pack1/AMS4/temperature.rrd</a:t>
                      </a:r>
                    </a:p>
                  </a:txBody>
                  <a:tcPr marR="91425" marB="91425" marT="91425" marL="91425"/>
                </a:tc>
              </a:tr>
              <a:tr h="161925">
                <a:tc>
                  <a:txBody>
                    <a:bodyPr>
                      <a:noAutofit/>
                    </a:bodyPr>
                    <a:lstStyle/>
                    <a:p>
                      <a:pPr algn="ctr" rtl="0" lvl="0">
                        <a:lnSpc>
                          <a:spcPct val="100000"/>
                        </a:lnSpc>
                        <a:spcBef>
                          <a:spcPts val="0"/>
                        </a:spcBef>
                        <a:buNone/>
                      </a:pPr>
                      <a:r>
                        <a:rPr sz="800" lang="en"/>
                        <a:t>15</a:t>
                      </a:r>
                    </a:p>
                  </a:txBody>
                  <a:tcPr marR="91425" marB="91425" marT="91425" marL="91425"/>
                </a:tc>
                <a:tc>
                  <a:txBody>
                    <a:bodyPr>
                      <a:noAutofit/>
                    </a:bodyPr>
                    <a:lstStyle/>
                    <a:p>
                      <a:pPr rtl="0" lvl="0">
                        <a:lnSpc>
                          <a:spcPct val="100000"/>
                        </a:lnSpc>
                        <a:spcBef>
                          <a:spcPts val="0"/>
                        </a:spcBef>
                        <a:buNone/>
                      </a:pPr>
                      <a:r>
                        <a:rPr sz="800" lang="en"/>
                        <a:t>TSV/Pack1/AMS4/Voltage</a:t>
                      </a:r>
                    </a:p>
                  </a:txBody>
                  <a:tcPr marR="91425" marB="91425" marT="91425" marL="91425"/>
                </a:tc>
                <a:tc>
                  <a:txBody>
                    <a:bodyPr>
                      <a:noAutofit/>
                    </a:bodyPr>
                    <a:lstStyle/>
                    <a:p>
                      <a:pPr algn="ctr" rtl="0" lvl="0">
                        <a:lnSpc>
                          <a:spcPct val="100000"/>
                        </a:lnSpc>
                        <a:spcBef>
                          <a:spcPts val="0"/>
                        </a:spcBef>
                        <a:buNone/>
                      </a:pPr>
                      <a:r>
                        <a:rPr sz="800" lang="en"/>
                        <a:t>14</a:t>
                      </a:r>
                    </a:p>
                  </a:txBody>
                  <a:tcPr marR="91425" marB="91425" marT="91425" marL="91425"/>
                </a:tc>
                <a:tc>
                  <a:txBody>
                    <a:bodyPr>
                      <a:noAutofit/>
                    </a:bodyPr>
                    <a:lstStyle/>
                    <a:p>
                      <a:pPr algn="ctr" rtl="0" lvl="0">
                        <a:lnSpc>
                          <a:spcPct val="100000"/>
                        </a:lnSpc>
                        <a:spcBef>
                          <a:spcPts val="0"/>
                        </a:spcBef>
                        <a:buNone/>
                      </a:pPr>
                      <a:r>
                        <a:rPr sz="800" lang="en"/>
                        <a:t>15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34</a:t>
                      </a:r>
                    </a:p>
                  </a:txBody>
                  <a:tcPr marR="91425" marB="91425" marT="91425" marL="91425"/>
                </a:tc>
                <a:tc>
                  <a:txBody>
                    <a:bodyPr>
                      <a:noAutofit/>
                    </a:bodyPr>
                    <a:lstStyle/>
                    <a:p>
                      <a:pPr algn="ctr" rtl="0" lvl="0">
                        <a:lnSpc>
                          <a:spcPct val="100000"/>
                        </a:lnSpc>
                        <a:spcBef>
                          <a:spcPts val="0"/>
                        </a:spcBef>
                        <a:buNone/>
                      </a:pPr>
                      <a:r>
                        <a:rPr sz="800" lang="en"/>
                        <a:t>38</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/data/TSV/pack1/AMS4/voltage.rrd</a:t>
                      </a:r>
                    </a:p>
                  </a:txBody>
                  <a:tcPr marR="91425" marB="91425" marT="91425" marL="91425"/>
                </a:tc>
              </a:tr>
              <a:tr h="161925">
                <a:tc>
                  <a:txBody>
                    <a:bodyPr>
                      <a:noAutofit/>
                    </a:bodyPr>
                    <a:lstStyle/>
                    <a:p>
                      <a:pPr algn="ctr" rtl="0" lvl="0">
                        <a:lnSpc>
                          <a:spcPct val="100000"/>
                        </a:lnSpc>
                        <a:spcBef>
                          <a:spcPts val="0"/>
                        </a:spcBef>
                        <a:buNone/>
                      </a:pPr>
                      <a:r>
                        <a:rPr sz="800" lang="en"/>
                        <a:t>16</a:t>
                      </a:r>
                    </a:p>
                  </a:txBody>
                  <a:tcPr marR="91425" marB="91425" marT="91425" marL="91425"/>
                </a:tc>
                <a:tc>
                  <a:txBody>
                    <a:bodyPr>
                      <a:noAutofit/>
                    </a:bodyPr>
                    <a:lstStyle/>
                    <a:p>
                      <a:pPr rtl="0" lvl="0">
                        <a:lnSpc>
                          <a:spcPct val="100000"/>
                        </a:lnSpc>
                        <a:spcBef>
                          <a:spcPts val="0"/>
                        </a:spcBef>
                        <a:buNone/>
                      </a:pPr>
                      <a:r>
                        <a:rPr sz="800" lang="en"/>
                        <a:t>TSV/Pack1/AMS4/Current</a:t>
                      </a:r>
                    </a:p>
                  </a:txBody>
                  <a:tcPr marR="91425" marB="91425" marT="91425" marL="91425"/>
                </a:tc>
                <a:tc>
                  <a:txBody>
                    <a:bodyPr>
                      <a:noAutofit/>
                    </a:bodyPr>
                    <a:lstStyle/>
                    <a:p>
                      <a:pPr algn="ctr" rtl="0" lvl="0">
                        <a:lnSpc>
                          <a:spcPct val="100000"/>
                        </a:lnSpc>
                        <a:spcBef>
                          <a:spcPts val="0"/>
                        </a:spcBef>
                        <a:buNone/>
                      </a:pPr>
                      <a:r>
                        <a:rPr sz="800" lang="en"/>
                        <a:t>15</a:t>
                      </a:r>
                    </a:p>
                  </a:txBody>
                  <a:tcPr marR="91425" marB="91425" marT="91425" marL="91425"/>
                </a:tc>
                <a:tc>
                  <a:txBody>
                    <a:bodyPr>
                      <a:noAutofit/>
                    </a:bodyPr>
                    <a:lstStyle/>
                    <a:p>
                      <a:pPr algn="ctr" rtl="0" lvl="0">
                        <a:lnSpc>
                          <a:spcPct val="100000"/>
                        </a:lnSpc>
                        <a:spcBef>
                          <a:spcPts val="0"/>
                        </a:spcBef>
                        <a:buNone/>
                      </a:pPr>
                      <a:r>
                        <a:rPr sz="800" lang="en"/>
                        <a:t>16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35</a:t>
                      </a:r>
                    </a:p>
                  </a:txBody>
                  <a:tcPr marR="91425" marB="91425" marT="91425" marL="91425"/>
                </a:tc>
                <a:tc>
                  <a:txBody>
                    <a:bodyPr>
                      <a:noAutofit/>
                    </a:bodyPr>
                    <a:lstStyle/>
                    <a:p>
                      <a:pPr algn="ctr" rtl="0" lvl="0">
                        <a:lnSpc>
                          <a:spcPct val="100000"/>
                        </a:lnSpc>
                        <a:spcBef>
                          <a:spcPts val="0"/>
                        </a:spcBef>
                        <a:buNone/>
                      </a:pPr>
                      <a:r>
                        <a:rPr sz="800" lang="en"/>
                        <a:t>39</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/data/TSV/pack1/AMS4/current.rrd</a:t>
                      </a:r>
                    </a:p>
                  </a:txBody>
                  <a:tcPr marR="91425" marB="91425" marT="91425" marL="91425"/>
                </a:tc>
              </a:tr>
              <a:tr h="161925">
                <a:tc>
                  <a:txBody>
                    <a:bodyPr>
                      <a:noAutofit/>
                    </a:bodyPr>
                    <a:lstStyle/>
                    <a:p>
                      <a:pPr algn="ctr" rtl="0" lvl="0">
                        <a:lnSpc>
                          <a:spcPct val="100000"/>
                        </a:lnSpc>
                        <a:spcBef>
                          <a:spcPts val="0"/>
                        </a:spcBef>
                        <a:buNone/>
                      </a:pPr>
                      <a:r>
                        <a:rPr sz="800" lang="en"/>
                        <a:t>17</a:t>
                      </a:r>
                    </a:p>
                  </a:txBody>
                  <a:tcPr marR="91425" marB="91425" marT="91425" marL="91425"/>
                </a:tc>
                <a:tc>
                  <a:txBody>
                    <a:bodyPr>
                      <a:noAutofit/>
                    </a:bodyPr>
                    <a:lstStyle/>
                    <a:p>
                      <a:pPr rtl="0" lvl="0">
                        <a:lnSpc>
                          <a:spcPct val="100000"/>
                        </a:lnSpc>
                        <a:spcBef>
                          <a:spcPts val="0"/>
                        </a:spcBef>
                        <a:buNone/>
                      </a:pPr>
                      <a:r>
                        <a:rPr sz="800" lang="en"/>
                        <a:t>TSV/Pack1/AMS5/Temperature</a:t>
                      </a:r>
                    </a:p>
                  </a:txBody>
                  <a:tcPr marR="91425" marB="91425" marT="91425" marL="91425"/>
                </a:tc>
                <a:tc>
                  <a:txBody>
                    <a:bodyPr>
                      <a:noAutofit/>
                    </a:bodyPr>
                    <a:lstStyle/>
                    <a:p>
                      <a:pPr algn="ctr" rtl="0" lvl="0">
                        <a:lnSpc>
                          <a:spcPct val="100000"/>
                        </a:lnSpc>
                        <a:spcBef>
                          <a:spcPts val="0"/>
                        </a:spcBef>
                        <a:buNone/>
                      </a:pPr>
                      <a:r>
                        <a:rPr sz="800" lang="en"/>
                        <a:t>16</a:t>
                      </a:r>
                    </a:p>
                  </a:txBody>
                  <a:tcPr marR="91425" marB="91425" marT="91425" marL="91425"/>
                </a:tc>
                <a:tc>
                  <a:txBody>
                    <a:bodyPr>
                      <a:noAutofit/>
                    </a:bodyPr>
                    <a:lstStyle/>
                    <a:p>
                      <a:pPr algn="ctr" rtl="0" lvl="0">
                        <a:lnSpc>
                          <a:spcPct val="100000"/>
                        </a:lnSpc>
                        <a:spcBef>
                          <a:spcPts val="0"/>
                        </a:spcBef>
                        <a:buNone/>
                      </a:pPr>
                      <a:r>
                        <a:rPr sz="800" lang="en"/>
                        <a:t>17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36</a:t>
                      </a:r>
                    </a:p>
                  </a:txBody>
                  <a:tcPr marR="91425" marB="91425" marT="91425" marL="91425"/>
                </a:tc>
                <a:tc>
                  <a:txBody>
                    <a:bodyPr>
                      <a:noAutofit/>
                    </a:bodyPr>
                    <a:lstStyle/>
                    <a:p>
                      <a:pPr algn="ctr" rtl="0" lvl="0">
                        <a:lnSpc>
                          <a:spcPct val="100000"/>
                        </a:lnSpc>
                        <a:spcBef>
                          <a:spcPts val="0"/>
                        </a:spcBef>
                        <a:buNone/>
                      </a:pPr>
                      <a:r>
                        <a:rPr sz="800" lang="en"/>
                        <a:t>40</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/data/TSV/pack1/AMS5/temperature.rrd</a:t>
                      </a:r>
                    </a:p>
                  </a:txBody>
                  <a:tcPr marR="91425" marB="91425" marT="91425" marL="91425"/>
                </a:tc>
              </a:tr>
              <a:tr h="161925">
                <a:tc>
                  <a:txBody>
                    <a:bodyPr>
                      <a:noAutofit/>
                    </a:bodyPr>
                    <a:lstStyle/>
                    <a:p>
                      <a:pPr algn="ctr" rtl="0" lvl="0">
                        <a:lnSpc>
                          <a:spcPct val="100000"/>
                        </a:lnSpc>
                        <a:spcBef>
                          <a:spcPts val="0"/>
                        </a:spcBef>
                        <a:buNone/>
                      </a:pPr>
                      <a:r>
                        <a:rPr sz="800" lang="en"/>
                        <a:t>18</a:t>
                      </a:r>
                    </a:p>
                  </a:txBody>
                  <a:tcPr marR="91425" marB="91425" marT="91425" marL="91425"/>
                </a:tc>
                <a:tc>
                  <a:txBody>
                    <a:bodyPr>
                      <a:noAutofit/>
                    </a:bodyPr>
                    <a:lstStyle/>
                    <a:p>
                      <a:pPr rtl="0" lvl="0">
                        <a:lnSpc>
                          <a:spcPct val="100000"/>
                        </a:lnSpc>
                        <a:spcBef>
                          <a:spcPts val="0"/>
                        </a:spcBef>
                        <a:buNone/>
                      </a:pPr>
                      <a:r>
                        <a:rPr sz="800" lang="en"/>
                        <a:t>TSV/Pack1/AMS5/Voltage</a:t>
                      </a:r>
                    </a:p>
                  </a:txBody>
                  <a:tcPr marR="91425" marB="91425" marT="91425" marL="91425"/>
                </a:tc>
                <a:tc>
                  <a:txBody>
                    <a:bodyPr>
                      <a:noAutofit/>
                    </a:bodyPr>
                    <a:lstStyle/>
                    <a:p>
                      <a:pPr algn="ctr" rtl="0" lvl="0">
                        <a:lnSpc>
                          <a:spcPct val="100000"/>
                        </a:lnSpc>
                        <a:spcBef>
                          <a:spcPts val="0"/>
                        </a:spcBef>
                        <a:buNone/>
                      </a:pPr>
                      <a:r>
                        <a:rPr sz="800" lang="en"/>
                        <a:t>17</a:t>
                      </a:r>
                    </a:p>
                  </a:txBody>
                  <a:tcPr marR="91425" marB="91425" marT="91425" marL="91425"/>
                </a:tc>
                <a:tc>
                  <a:txBody>
                    <a:bodyPr>
                      <a:noAutofit/>
                    </a:bodyPr>
                    <a:lstStyle/>
                    <a:p>
                      <a:pPr algn="ctr" rtl="0" lvl="0">
                        <a:lnSpc>
                          <a:spcPct val="100000"/>
                        </a:lnSpc>
                        <a:spcBef>
                          <a:spcPts val="0"/>
                        </a:spcBef>
                        <a:buNone/>
                      </a:pPr>
                      <a:r>
                        <a:rPr sz="800" lang="en"/>
                        <a:t>18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37</a:t>
                      </a:r>
                    </a:p>
                  </a:txBody>
                  <a:tcPr marR="91425" marB="91425" marT="91425" marL="91425"/>
                </a:tc>
                <a:tc>
                  <a:txBody>
                    <a:bodyPr>
                      <a:noAutofit/>
                    </a:bodyPr>
                    <a:lstStyle/>
                    <a:p>
                      <a:pPr algn="ctr" rtl="0" lvl="0">
                        <a:lnSpc>
                          <a:spcPct val="100000"/>
                        </a:lnSpc>
                        <a:spcBef>
                          <a:spcPts val="0"/>
                        </a:spcBef>
                        <a:buNone/>
                      </a:pPr>
                      <a:r>
                        <a:rPr sz="800" lang="en"/>
                        <a:t>41</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/data/TSV/pack1/AMS5/voltage.rrd</a:t>
                      </a:r>
                    </a:p>
                  </a:txBody>
                  <a:tcPr marR="91425" marB="91425" marT="91425" marL="91425"/>
                </a:tc>
              </a:tr>
              <a:tr h="161925">
                <a:tc>
                  <a:txBody>
                    <a:bodyPr>
                      <a:noAutofit/>
                    </a:bodyPr>
                    <a:lstStyle/>
                    <a:p>
                      <a:pPr algn="ctr" rtl="0" lvl="0">
                        <a:lnSpc>
                          <a:spcPct val="100000"/>
                        </a:lnSpc>
                        <a:spcBef>
                          <a:spcPts val="0"/>
                        </a:spcBef>
                        <a:buNone/>
                      </a:pPr>
                      <a:r>
                        <a:rPr sz="800" lang="en"/>
                        <a:t>19</a:t>
                      </a:r>
                    </a:p>
                  </a:txBody>
                  <a:tcPr marR="91425" marB="91425" marT="91425" marL="91425"/>
                </a:tc>
                <a:tc>
                  <a:txBody>
                    <a:bodyPr>
                      <a:noAutofit/>
                    </a:bodyPr>
                    <a:lstStyle/>
                    <a:p>
                      <a:pPr rtl="0" lvl="0">
                        <a:lnSpc>
                          <a:spcPct val="100000"/>
                        </a:lnSpc>
                        <a:spcBef>
                          <a:spcPts val="0"/>
                        </a:spcBef>
                        <a:buNone/>
                      </a:pPr>
                      <a:r>
                        <a:rPr sz="800" lang="en"/>
                        <a:t>TSV/Pack1/AMS5/Current</a:t>
                      </a:r>
                    </a:p>
                  </a:txBody>
                  <a:tcPr marR="91425" marB="91425" marT="91425" marL="91425"/>
                </a:tc>
                <a:tc>
                  <a:txBody>
                    <a:bodyPr>
                      <a:noAutofit/>
                    </a:bodyPr>
                    <a:lstStyle/>
                    <a:p>
                      <a:pPr algn="ctr" rtl="0" lvl="0">
                        <a:lnSpc>
                          <a:spcPct val="100000"/>
                        </a:lnSpc>
                        <a:spcBef>
                          <a:spcPts val="0"/>
                        </a:spcBef>
                        <a:buNone/>
                      </a:pPr>
                      <a:r>
                        <a:rPr sz="800" lang="en"/>
                        <a:t>18</a:t>
                      </a:r>
                    </a:p>
                  </a:txBody>
                  <a:tcPr marR="91425" marB="91425" marT="91425" marL="91425"/>
                </a:tc>
                <a:tc>
                  <a:txBody>
                    <a:bodyPr>
                      <a:noAutofit/>
                    </a:bodyPr>
                    <a:lstStyle/>
                    <a:p>
                      <a:pPr algn="ctr" rtl="0" lvl="0">
                        <a:lnSpc>
                          <a:spcPct val="100000"/>
                        </a:lnSpc>
                        <a:spcBef>
                          <a:spcPts val="0"/>
                        </a:spcBef>
                        <a:buNone/>
                      </a:pPr>
                      <a:r>
                        <a:rPr sz="800" lang="en"/>
                        <a:t>19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38</a:t>
                      </a:r>
                    </a:p>
                  </a:txBody>
                  <a:tcPr marR="91425" marB="91425" marT="91425" marL="91425"/>
                </a:tc>
                <a:tc>
                  <a:txBody>
                    <a:bodyPr>
                      <a:noAutofit/>
                    </a:bodyPr>
                    <a:lstStyle/>
                    <a:p>
                      <a:pPr algn="ctr" rtl="0" lvl="0">
                        <a:lnSpc>
                          <a:spcPct val="100000"/>
                        </a:lnSpc>
                        <a:spcBef>
                          <a:spcPts val="0"/>
                        </a:spcBef>
                        <a:buNone/>
                      </a:pPr>
                      <a:r>
                        <a:rPr sz="800" lang="en"/>
                        <a:t>42</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/data/TSV/pack1/AMS5/current.rrd</a:t>
                      </a:r>
                    </a:p>
                  </a:txBody>
                  <a:tcPr marR="91425" marB="91425" marT="91425" marL="91425"/>
                </a:tc>
              </a:tr>
              <a:tr h="161925">
                <a:tc>
                  <a:txBody>
                    <a:bodyPr>
                      <a:noAutofit/>
                    </a:bodyPr>
                    <a:lstStyle/>
                    <a:p>
                      <a:pPr algn="ctr" rtl="0" lvl="0">
                        <a:lnSpc>
                          <a:spcPct val="100000"/>
                        </a:lnSpc>
                        <a:spcBef>
                          <a:spcPts val="0"/>
                        </a:spcBef>
                        <a:buNone/>
                      </a:pPr>
                      <a:r>
                        <a:rPr sz="800" lang="en"/>
                        <a:t>20</a:t>
                      </a:r>
                    </a:p>
                  </a:txBody>
                  <a:tcPr marR="91425" marB="91425" marT="91425" marL="91425"/>
                </a:tc>
                <a:tc>
                  <a:txBody>
                    <a:bodyPr>
                      <a:noAutofit/>
                    </a:bodyPr>
                    <a:lstStyle/>
                    <a:p>
                      <a:pPr rtl="0" lvl="0">
                        <a:lnSpc>
                          <a:spcPct val="100000"/>
                        </a:lnSpc>
                        <a:spcBef>
                          <a:spcPts val="0"/>
                        </a:spcBef>
                        <a:buNone/>
                      </a:pPr>
                      <a:r>
                        <a:rPr sz="800" lang="en"/>
                        <a:t>TSV/Pack1/AMS6/Temperature</a:t>
                      </a:r>
                    </a:p>
                  </a:txBody>
                  <a:tcPr marR="91425" marB="91425" marT="91425" marL="91425"/>
                </a:tc>
                <a:tc>
                  <a:txBody>
                    <a:bodyPr>
                      <a:noAutofit/>
                    </a:bodyPr>
                    <a:lstStyle/>
                    <a:p>
                      <a:pPr algn="ctr" rtl="0" lvl="0">
                        <a:lnSpc>
                          <a:spcPct val="100000"/>
                        </a:lnSpc>
                        <a:spcBef>
                          <a:spcPts val="0"/>
                        </a:spcBef>
                        <a:buNone/>
                      </a:pPr>
                      <a:r>
                        <a:rPr sz="800" lang="en"/>
                        <a:t>19</a:t>
                      </a:r>
                    </a:p>
                  </a:txBody>
                  <a:tcPr marR="91425" marB="91425" marT="91425" marL="91425"/>
                </a:tc>
                <a:tc>
                  <a:txBody>
                    <a:bodyPr>
                      <a:noAutofit/>
                    </a:bodyPr>
                    <a:lstStyle/>
                    <a:p>
                      <a:pPr algn="ctr" rtl="0" lvl="0">
                        <a:lnSpc>
                          <a:spcPct val="100000"/>
                        </a:lnSpc>
                        <a:spcBef>
                          <a:spcPts val="0"/>
                        </a:spcBef>
                        <a:buNone/>
                      </a:pPr>
                      <a:r>
                        <a:rPr sz="800" lang="en"/>
                        <a:t>20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39</a:t>
                      </a:r>
                    </a:p>
                  </a:txBody>
                  <a:tcPr marR="91425" marB="91425" marT="91425" marL="91425"/>
                </a:tc>
                <a:tc>
                  <a:txBody>
                    <a:bodyPr>
                      <a:noAutofit/>
                    </a:bodyPr>
                    <a:lstStyle/>
                    <a:p>
                      <a:pPr algn="ctr" rtl="0" lvl="0">
                        <a:lnSpc>
                          <a:spcPct val="100000"/>
                        </a:lnSpc>
                        <a:spcBef>
                          <a:spcPts val="0"/>
                        </a:spcBef>
                        <a:buNone/>
                      </a:pPr>
                      <a:r>
                        <a:rPr sz="800" lang="en"/>
                        <a:t>43</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/data/TSV/pack1/AMS6/temperature.rrd</a:t>
                      </a:r>
                    </a:p>
                  </a:txBody>
                  <a:tcPr marR="91425" marB="91425" marT="91425" marL="91425"/>
                </a:tc>
              </a:tr>
              <a:tr h="161925">
                <a:tc>
                  <a:txBody>
                    <a:bodyPr>
                      <a:noAutofit/>
                    </a:bodyPr>
                    <a:lstStyle/>
                    <a:p>
                      <a:pPr algn="ctr" rtl="0" lvl="0">
                        <a:lnSpc>
                          <a:spcPct val="100000"/>
                        </a:lnSpc>
                        <a:spcBef>
                          <a:spcPts val="0"/>
                        </a:spcBef>
                        <a:buNone/>
                      </a:pPr>
                      <a:r>
                        <a:rPr sz="800" lang="en"/>
                        <a:t>21</a:t>
                      </a:r>
                    </a:p>
                  </a:txBody>
                  <a:tcPr marR="91425" marB="91425" marT="91425" marL="91425"/>
                </a:tc>
                <a:tc>
                  <a:txBody>
                    <a:bodyPr>
                      <a:noAutofit/>
                    </a:bodyPr>
                    <a:lstStyle/>
                    <a:p>
                      <a:pPr rtl="0" lvl="0">
                        <a:lnSpc>
                          <a:spcPct val="100000"/>
                        </a:lnSpc>
                        <a:spcBef>
                          <a:spcPts val="0"/>
                        </a:spcBef>
                        <a:buNone/>
                      </a:pPr>
                      <a:r>
                        <a:rPr sz="800" lang="en"/>
                        <a:t>TSV/Pack1/AMS6/Voltage</a:t>
                      </a:r>
                    </a:p>
                  </a:txBody>
                  <a:tcPr marR="91425" marB="91425" marT="91425" marL="91425"/>
                </a:tc>
                <a:tc>
                  <a:txBody>
                    <a:bodyPr>
                      <a:noAutofit/>
                    </a:bodyPr>
                    <a:lstStyle/>
                    <a:p>
                      <a:pPr algn="ctr" rtl="0" lvl="0">
                        <a:lnSpc>
                          <a:spcPct val="100000"/>
                        </a:lnSpc>
                        <a:spcBef>
                          <a:spcPts val="0"/>
                        </a:spcBef>
                        <a:buNone/>
                      </a:pPr>
                      <a:r>
                        <a:rPr sz="800" lang="en"/>
                        <a:t>20</a:t>
                      </a:r>
                    </a:p>
                  </a:txBody>
                  <a:tcPr marR="91425" marB="91425" marT="91425" marL="91425"/>
                </a:tc>
                <a:tc>
                  <a:txBody>
                    <a:bodyPr>
                      <a:noAutofit/>
                    </a:bodyPr>
                    <a:lstStyle/>
                    <a:p>
                      <a:pPr algn="ctr" rtl="0" lvl="0">
                        <a:lnSpc>
                          <a:spcPct val="100000"/>
                        </a:lnSpc>
                        <a:spcBef>
                          <a:spcPts val="0"/>
                        </a:spcBef>
                        <a:buNone/>
                      </a:pPr>
                      <a:r>
                        <a:rPr sz="800" lang="en"/>
                        <a:t>21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40</a:t>
                      </a:r>
                    </a:p>
                  </a:txBody>
                  <a:tcPr marR="91425" marB="91425" marT="91425" marL="91425"/>
                </a:tc>
                <a:tc>
                  <a:txBody>
                    <a:bodyPr>
                      <a:noAutofit/>
                    </a:bodyPr>
                    <a:lstStyle/>
                    <a:p>
                      <a:pPr algn="ctr" rtl="0" lvl="0">
                        <a:lnSpc>
                          <a:spcPct val="100000"/>
                        </a:lnSpc>
                        <a:spcBef>
                          <a:spcPts val="0"/>
                        </a:spcBef>
                        <a:buNone/>
                      </a:pPr>
                      <a:r>
                        <a:rPr sz="800" lang="en"/>
                        <a:t>44</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/data/TSV/pack1/AMS6/voltage.rrd</a:t>
                      </a:r>
                    </a:p>
                  </a:txBody>
                  <a:tcPr marR="91425" marB="91425" marT="91425" marL="91425"/>
                </a:tc>
              </a:tr>
              <a:tr h="161925">
                <a:tc>
                  <a:txBody>
                    <a:bodyPr>
                      <a:noAutofit/>
                    </a:bodyPr>
                    <a:lstStyle/>
                    <a:p>
                      <a:pPr algn="ctr" rtl="0" lvl="0">
                        <a:lnSpc>
                          <a:spcPct val="100000"/>
                        </a:lnSpc>
                        <a:spcBef>
                          <a:spcPts val="0"/>
                        </a:spcBef>
                        <a:buNone/>
                      </a:pPr>
                      <a:r>
                        <a:rPr sz="800" lang="en"/>
                        <a:t>22</a:t>
                      </a:r>
                    </a:p>
                  </a:txBody>
                  <a:tcPr marR="91425" marB="91425" marT="91425" marL="91425"/>
                </a:tc>
                <a:tc>
                  <a:txBody>
                    <a:bodyPr>
                      <a:noAutofit/>
                    </a:bodyPr>
                    <a:lstStyle/>
                    <a:p>
                      <a:pPr rtl="0" lvl="0">
                        <a:lnSpc>
                          <a:spcPct val="100000"/>
                        </a:lnSpc>
                        <a:spcBef>
                          <a:spcPts val="0"/>
                        </a:spcBef>
                        <a:buNone/>
                      </a:pPr>
                      <a:r>
                        <a:rPr sz="800" lang="en"/>
                        <a:t>TSV/Pack1/AMS6/Current</a:t>
                      </a:r>
                    </a:p>
                  </a:txBody>
                  <a:tcPr marR="91425" marB="91425" marT="91425" marL="91425"/>
                </a:tc>
                <a:tc>
                  <a:txBody>
                    <a:bodyPr>
                      <a:noAutofit/>
                    </a:bodyPr>
                    <a:lstStyle/>
                    <a:p>
                      <a:pPr algn="ctr" rtl="0" lvl="0">
                        <a:lnSpc>
                          <a:spcPct val="100000"/>
                        </a:lnSpc>
                        <a:spcBef>
                          <a:spcPts val="0"/>
                        </a:spcBef>
                        <a:buNone/>
                      </a:pPr>
                      <a:r>
                        <a:rPr sz="800" lang="en"/>
                        <a:t>21</a:t>
                      </a:r>
                    </a:p>
                  </a:txBody>
                  <a:tcPr marR="91425" marB="91425" marT="91425" marL="91425"/>
                </a:tc>
                <a:tc>
                  <a:txBody>
                    <a:bodyPr>
                      <a:noAutofit/>
                    </a:bodyPr>
                    <a:lstStyle/>
                    <a:p>
                      <a:pPr algn="ctr" rtl="0" lvl="0">
                        <a:lnSpc>
                          <a:spcPct val="100000"/>
                        </a:lnSpc>
                        <a:spcBef>
                          <a:spcPts val="0"/>
                        </a:spcBef>
                        <a:buNone/>
                      </a:pPr>
                      <a:r>
                        <a:rPr sz="800" lang="en"/>
                        <a:t>22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41</a:t>
                      </a:r>
                    </a:p>
                  </a:txBody>
                  <a:tcPr marR="91425" marB="91425" marT="91425" marL="91425"/>
                </a:tc>
                <a:tc>
                  <a:txBody>
                    <a:bodyPr>
                      <a:noAutofit/>
                    </a:bodyPr>
                    <a:lstStyle/>
                    <a:p>
                      <a:pPr algn="ctr" rtl="0" lvl="0">
                        <a:lnSpc>
                          <a:spcPct val="100000"/>
                        </a:lnSpc>
                        <a:spcBef>
                          <a:spcPts val="0"/>
                        </a:spcBef>
                        <a:buNone/>
                      </a:pPr>
                      <a:r>
                        <a:rPr sz="800" lang="en"/>
                        <a:t>45</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/data/TSV/pack1/AMS6/current.rrd</a:t>
                      </a:r>
                    </a:p>
                  </a:txBody>
                  <a:tcPr marR="91425" marB="91425" marT="91425" marL="91425"/>
                </a:tc>
              </a:tr>
              <a:tr h="161925">
                <a:tc>
                  <a:txBody>
                    <a:bodyPr>
                      <a:noAutofit/>
                    </a:bodyPr>
                    <a:lstStyle/>
                    <a:p>
                      <a:pPr algn="ctr" rtl="0" lvl="0">
                        <a:lnSpc>
                          <a:spcPct val="100000"/>
                        </a:lnSpc>
                        <a:spcBef>
                          <a:spcPts val="0"/>
                        </a:spcBef>
                        <a:buNone/>
                      </a:pPr>
                      <a:r>
                        <a:rPr sz="800" lang="en"/>
                        <a:t>23</a:t>
                      </a:r>
                    </a:p>
                  </a:txBody>
                  <a:tcPr marR="91425" marB="91425" marT="91425" marL="91425"/>
                </a:tc>
                <a:tc>
                  <a:txBody>
                    <a:bodyPr>
                      <a:noAutofit/>
                    </a:bodyPr>
                    <a:lstStyle/>
                    <a:p>
                      <a:pPr rtl="0" lvl="0">
                        <a:lnSpc>
                          <a:spcPct val="100000"/>
                        </a:lnSpc>
                        <a:spcBef>
                          <a:spcPts val="0"/>
                        </a:spcBef>
                        <a:buNone/>
                      </a:pPr>
                      <a:r>
                        <a:rPr sz="800" lang="en"/>
                        <a:t>TSV/Pack1/AMS7/Temperature</a:t>
                      </a:r>
                    </a:p>
                  </a:txBody>
                  <a:tcPr marR="91425" marB="91425" marT="91425" marL="91425"/>
                </a:tc>
                <a:tc>
                  <a:txBody>
                    <a:bodyPr>
                      <a:noAutofit/>
                    </a:bodyPr>
                    <a:lstStyle/>
                    <a:p>
                      <a:pPr algn="ctr" rtl="0" lvl="0">
                        <a:lnSpc>
                          <a:spcPct val="100000"/>
                        </a:lnSpc>
                        <a:spcBef>
                          <a:spcPts val="0"/>
                        </a:spcBef>
                        <a:buNone/>
                      </a:pPr>
                      <a:r>
                        <a:rPr sz="800" lang="en"/>
                        <a:t>22</a:t>
                      </a:r>
                    </a:p>
                  </a:txBody>
                  <a:tcPr marR="91425" marB="91425" marT="91425" marL="91425"/>
                </a:tc>
                <a:tc>
                  <a:txBody>
                    <a:bodyPr>
                      <a:noAutofit/>
                    </a:bodyPr>
                    <a:lstStyle/>
                    <a:p>
                      <a:pPr algn="ctr" rtl="0" lvl="0">
                        <a:lnSpc>
                          <a:spcPct val="100000"/>
                        </a:lnSpc>
                        <a:spcBef>
                          <a:spcPts val="0"/>
                        </a:spcBef>
                        <a:buNone/>
                      </a:pPr>
                      <a:r>
                        <a:rPr sz="800" lang="en"/>
                        <a:t>23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42</a:t>
                      </a:r>
                    </a:p>
                  </a:txBody>
                  <a:tcPr marR="91425" marB="91425" marT="91425" marL="91425"/>
                </a:tc>
                <a:tc>
                  <a:txBody>
                    <a:bodyPr>
                      <a:noAutofit/>
                    </a:bodyPr>
                    <a:lstStyle/>
                    <a:p>
                      <a:pPr algn="ctr" rtl="0" lvl="0">
                        <a:lnSpc>
                          <a:spcPct val="100000"/>
                        </a:lnSpc>
                        <a:spcBef>
                          <a:spcPts val="0"/>
                        </a:spcBef>
                        <a:buNone/>
                      </a:pPr>
                      <a:r>
                        <a:rPr sz="800" lang="en"/>
                        <a:t>46</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/data/TSV/pack1/AMS7/temperature.rrd</a:t>
                      </a:r>
                    </a:p>
                  </a:txBody>
                  <a:tcPr marR="91425" marB="91425" marT="91425" marL="91425"/>
                </a:tc>
              </a:tr>
              <a:tr h="161925">
                <a:tc>
                  <a:txBody>
                    <a:bodyPr>
                      <a:noAutofit/>
                    </a:bodyPr>
                    <a:lstStyle/>
                    <a:p>
                      <a:pPr algn="ctr" rtl="0" lvl="0">
                        <a:lnSpc>
                          <a:spcPct val="100000"/>
                        </a:lnSpc>
                        <a:spcBef>
                          <a:spcPts val="0"/>
                        </a:spcBef>
                        <a:buNone/>
                      </a:pPr>
                      <a:r>
                        <a:rPr sz="800" lang="en"/>
                        <a:t>24</a:t>
                      </a:r>
                    </a:p>
                  </a:txBody>
                  <a:tcPr marR="91425" marB="91425" marT="91425" marL="91425"/>
                </a:tc>
                <a:tc>
                  <a:txBody>
                    <a:bodyPr>
                      <a:noAutofit/>
                    </a:bodyPr>
                    <a:lstStyle/>
                    <a:p>
                      <a:pPr rtl="0" lvl="0">
                        <a:lnSpc>
                          <a:spcPct val="100000"/>
                        </a:lnSpc>
                        <a:spcBef>
                          <a:spcPts val="0"/>
                        </a:spcBef>
                        <a:buNone/>
                      </a:pPr>
                      <a:r>
                        <a:rPr sz="800" lang="en"/>
                        <a:t>TSV/Pack1/AMS7/Voltage</a:t>
                      </a:r>
                    </a:p>
                  </a:txBody>
                  <a:tcPr marR="91425" marB="91425" marT="91425" marL="91425"/>
                </a:tc>
                <a:tc>
                  <a:txBody>
                    <a:bodyPr>
                      <a:noAutofit/>
                    </a:bodyPr>
                    <a:lstStyle/>
                    <a:p>
                      <a:pPr algn="ctr" rtl="0" lvl="0">
                        <a:lnSpc>
                          <a:spcPct val="100000"/>
                        </a:lnSpc>
                        <a:spcBef>
                          <a:spcPts val="0"/>
                        </a:spcBef>
                        <a:buNone/>
                      </a:pPr>
                      <a:r>
                        <a:rPr sz="800" lang="en"/>
                        <a:t>23</a:t>
                      </a:r>
                    </a:p>
                  </a:txBody>
                  <a:tcPr marR="91425" marB="91425" marT="91425" marL="91425"/>
                </a:tc>
                <a:tc>
                  <a:txBody>
                    <a:bodyPr>
                      <a:noAutofit/>
                    </a:bodyPr>
                    <a:lstStyle/>
                    <a:p>
                      <a:pPr algn="ctr" rtl="0" lvl="0">
                        <a:lnSpc>
                          <a:spcPct val="100000"/>
                        </a:lnSpc>
                        <a:spcBef>
                          <a:spcPts val="0"/>
                        </a:spcBef>
                        <a:buNone/>
                      </a:pPr>
                      <a:r>
                        <a:rPr sz="800" lang="en"/>
                        <a:t>24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43</a:t>
                      </a:r>
                    </a:p>
                  </a:txBody>
                  <a:tcPr marR="91425" marB="91425" marT="91425" marL="91425"/>
                </a:tc>
                <a:tc>
                  <a:txBody>
                    <a:bodyPr>
                      <a:noAutofit/>
                    </a:bodyPr>
                    <a:lstStyle/>
                    <a:p>
                      <a:pPr algn="ctr" rtl="0" lvl="0">
                        <a:lnSpc>
                          <a:spcPct val="100000"/>
                        </a:lnSpc>
                        <a:spcBef>
                          <a:spcPts val="0"/>
                        </a:spcBef>
                        <a:buNone/>
                      </a:pPr>
                      <a:r>
                        <a:rPr sz="800" lang="en"/>
                        <a:t>47</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/data/TSV/pack1/AMS7/voltage.rrd</a:t>
                      </a:r>
                    </a:p>
                  </a:txBody>
                  <a:tcPr marR="91425" marB="91425" marT="91425" marL="91425"/>
                </a:tc>
              </a:tr>
              <a:tr h="161925">
                <a:tc>
                  <a:txBody>
                    <a:bodyPr>
                      <a:noAutofit/>
                    </a:bodyPr>
                    <a:lstStyle/>
                    <a:p>
                      <a:pPr algn="ctr" rtl="0" lvl="0">
                        <a:lnSpc>
                          <a:spcPct val="100000"/>
                        </a:lnSpc>
                        <a:spcBef>
                          <a:spcPts val="0"/>
                        </a:spcBef>
                        <a:buNone/>
                      </a:pPr>
                      <a:r>
                        <a:rPr sz="800" lang="en"/>
                        <a:t>25</a:t>
                      </a:r>
                    </a:p>
                  </a:txBody>
                  <a:tcPr marR="91425" marB="91425" marT="91425" marL="91425"/>
                </a:tc>
                <a:tc>
                  <a:txBody>
                    <a:bodyPr>
                      <a:noAutofit/>
                    </a:bodyPr>
                    <a:lstStyle/>
                    <a:p>
                      <a:pPr rtl="0" lvl="0">
                        <a:lnSpc>
                          <a:spcPct val="100000"/>
                        </a:lnSpc>
                        <a:spcBef>
                          <a:spcPts val="0"/>
                        </a:spcBef>
                        <a:buNone/>
                      </a:pPr>
                      <a:r>
                        <a:rPr sz="800" lang="en"/>
                        <a:t>TSV/Pack1/AMS7/Current</a:t>
                      </a:r>
                    </a:p>
                  </a:txBody>
                  <a:tcPr marR="91425" marB="91425" marT="91425" marL="91425"/>
                </a:tc>
                <a:tc>
                  <a:txBody>
                    <a:bodyPr>
                      <a:noAutofit/>
                    </a:bodyPr>
                    <a:lstStyle/>
                    <a:p>
                      <a:pPr algn="ctr" rtl="0" lvl="0">
                        <a:lnSpc>
                          <a:spcPct val="100000"/>
                        </a:lnSpc>
                        <a:spcBef>
                          <a:spcPts val="0"/>
                        </a:spcBef>
                        <a:buNone/>
                      </a:pPr>
                      <a:r>
                        <a:rPr sz="800" lang="en"/>
                        <a:t>24</a:t>
                      </a:r>
                    </a:p>
                  </a:txBody>
                  <a:tcPr marR="91425" marB="91425" marT="91425" marL="91425"/>
                </a:tc>
                <a:tc>
                  <a:txBody>
                    <a:bodyPr>
                      <a:noAutofit/>
                    </a:bodyPr>
                    <a:lstStyle/>
                    <a:p>
                      <a:pPr algn="ctr" rtl="0" lvl="0">
                        <a:lnSpc>
                          <a:spcPct val="100000"/>
                        </a:lnSpc>
                        <a:spcBef>
                          <a:spcPts val="0"/>
                        </a:spcBef>
                        <a:buNone/>
                      </a:pPr>
                      <a:r>
                        <a:rPr sz="800" lang="en"/>
                        <a:t>25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44</a:t>
                      </a:r>
                    </a:p>
                  </a:txBody>
                  <a:tcPr marR="91425" marB="91425" marT="91425" marL="91425"/>
                </a:tc>
                <a:tc>
                  <a:txBody>
                    <a:bodyPr>
                      <a:noAutofit/>
                    </a:bodyPr>
                    <a:lstStyle/>
                    <a:p>
                      <a:pPr algn="ctr" rtl="0" lvl="0">
                        <a:lnSpc>
                          <a:spcPct val="100000"/>
                        </a:lnSpc>
                        <a:spcBef>
                          <a:spcPts val="0"/>
                        </a:spcBef>
                        <a:buNone/>
                      </a:pPr>
                      <a:r>
                        <a:rPr sz="800" lang="en"/>
                        <a:t>48</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/data/TSV/pack1/AMS7/current.rrd</a:t>
                      </a:r>
                    </a:p>
                  </a:txBody>
                  <a:tcPr marR="91425" marB="91425" marT="91425" marL="91425"/>
                </a:tc>
              </a:tr>
              <a:tr h="161925">
                <a:tc>
                  <a:txBody>
                    <a:bodyPr>
                      <a:noAutofit/>
                    </a:bodyPr>
                    <a:lstStyle/>
                    <a:p>
                      <a:pPr algn="ctr" rtl="0" lvl="0">
                        <a:lnSpc>
                          <a:spcPct val="100000"/>
                        </a:lnSpc>
                        <a:spcBef>
                          <a:spcPts val="0"/>
                        </a:spcBef>
                        <a:buNone/>
                      </a:pPr>
                      <a:r>
                        <a:rPr sz="800" lang="en"/>
                        <a:t>26</a:t>
                      </a:r>
                    </a:p>
                  </a:txBody>
                  <a:tcPr marR="91425" marB="91425" marT="91425" marL="91425"/>
                </a:tc>
                <a:tc>
                  <a:txBody>
                    <a:bodyPr>
                      <a:noAutofit/>
                    </a:bodyPr>
                    <a:lstStyle/>
                    <a:p>
                      <a:pPr rtl="0" lvl="0">
                        <a:lnSpc>
                          <a:spcPct val="100000"/>
                        </a:lnSpc>
                        <a:spcBef>
                          <a:spcPts val="0"/>
                        </a:spcBef>
                        <a:buNone/>
                      </a:pPr>
                      <a:r>
                        <a:rPr sz="800" lang="en"/>
                        <a:t>TSV/Pack2/Voltage</a:t>
                      </a:r>
                    </a:p>
                  </a:txBody>
                  <a:tcPr marR="91425" marB="91425" marT="91425" marL="91425"/>
                </a:tc>
                <a:tc>
                  <a:txBody>
                    <a:bodyPr>
                      <a:noAutofit/>
                    </a:bodyPr>
                    <a:lstStyle/>
                    <a:p>
                      <a:pPr algn="ctr" rtl="0" lvl="0">
                        <a:lnSpc>
                          <a:spcPct val="100000"/>
                        </a:lnSpc>
                        <a:spcBef>
                          <a:spcPts val="0"/>
                        </a:spcBef>
                        <a:buNone/>
                      </a:pPr>
                      <a:r>
                        <a:rPr sz="800" lang="en"/>
                        <a:t>25</a:t>
                      </a:r>
                    </a:p>
                  </a:txBody>
                  <a:tcPr marR="91425" marB="91425" marT="91425" marL="91425"/>
                </a:tc>
                <a:tc>
                  <a:txBody>
                    <a:bodyPr>
                      <a:noAutofit/>
                    </a:bodyPr>
                    <a:lstStyle/>
                    <a:p>
                      <a:pPr algn="ctr" rtl="0" lvl="0">
                        <a:lnSpc>
                          <a:spcPct val="100000"/>
                        </a:lnSpc>
                        <a:spcBef>
                          <a:spcPts val="0"/>
                        </a:spcBef>
                        <a:buNone/>
                      </a:pPr>
                      <a:r>
                        <a:rPr sz="800" lang="en"/>
                        <a:t>26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45</a:t>
                      </a:r>
                    </a:p>
                  </a:txBody>
                  <a:tcPr marR="91425" marB="91425" marT="91425" marL="91425"/>
                </a:tc>
                <a:tc>
                  <a:txBody>
                    <a:bodyPr>
                      <a:noAutofit/>
                    </a:bodyPr>
                    <a:lstStyle/>
                    <a:p>
                      <a:pPr algn="ctr" rtl="0" lvl="0">
                        <a:lnSpc>
                          <a:spcPct val="100000"/>
                        </a:lnSpc>
                        <a:spcBef>
                          <a:spcPts val="0"/>
                        </a:spcBef>
                        <a:buNone/>
                      </a:pPr>
                      <a:r>
                        <a:rPr sz="800" lang="en"/>
                        <a:t>49</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/data/TSV/pack2/voltage.rrd</a:t>
                      </a:r>
                    </a:p>
                  </a:txBody>
                  <a:tcPr marR="91425" marB="91425" marT="91425" marL="91425"/>
                </a:tc>
              </a:tr>
              <a:tr h="161925">
                <a:tc>
                  <a:txBody>
                    <a:bodyPr>
                      <a:noAutofit/>
                    </a:bodyPr>
                    <a:lstStyle/>
                    <a:p>
                      <a:pPr algn="ctr" rtl="0" lvl="0">
                        <a:lnSpc>
                          <a:spcPct val="100000"/>
                        </a:lnSpc>
                        <a:spcBef>
                          <a:spcPts val="0"/>
                        </a:spcBef>
                        <a:buNone/>
                      </a:pPr>
                      <a:r>
                        <a:rPr sz="800" lang="en"/>
                        <a:t>27</a:t>
                      </a:r>
                    </a:p>
                  </a:txBody>
                  <a:tcPr marR="91425" marB="91425" marT="91425" marL="91425"/>
                </a:tc>
                <a:tc>
                  <a:txBody>
                    <a:bodyPr>
                      <a:noAutofit/>
                    </a:bodyPr>
                    <a:lstStyle/>
                    <a:p>
                      <a:pPr rtl="0" lvl="0">
                        <a:lnSpc>
                          <a:spcPct val="100000"/>
                        </a:lnSpc>
                        <a:spcBef>
                          <a:spcPts val="0"/>
                        </a:spcBef>
                        <a:buNone/>
                      </a:pPr>
                      <a:r>
                        <a:rPr sz="800" lang="en"/>
                        <a:t>TSV/Pack2/Current</a:t>
                      </a:r>
                    </a:p>
                  </a:txBody>
                  <a:tcPr marR="91425" marB="91425" marT="91425" marL="91425"/>
                </a:tc>
                <a:tc>
                  <a:txBody>
                    <a:bodyPr>
                      <a:noAutofit/>
                    </a:bodyPr>
                    <a:lstStyle/>
                    <a:p>
                      <a:pPr algn="ctr" rtl="0" lvl="0">
                        <a:lnSpc>
                          <a:spcPct val="100000"/>
                        </a:lnSpc>
                        <a:spcBef>
                          <a:spcPts val="0"/>
                        </a:spcBef>
                        <a:buNone/>
                      </a:pPr>
                      <a:r>
                        <a:rPr sz="800" lang="en"/>
                        <a:t>26</a:t>
                      </a:r>
                    </a:p>
                  </a:txBody>
                  <a:tcPr marR="91425" marB="91425" marT="91425" marL="91425"/>
                </a:tc>
                <a:tc>
                  <a:txBody>
                    <a:bodyPr>
                      <a:noAutofit/>
                    </a:bodyPr>
                    <a:lstStyle/>
                    <a:p>
                      <a:pPr algn="ctr" rtl="0" lvl="0">
                        <a:lnSpc>
                          <a:spcPct val="100000"/>
                        </a:lnSpc>
                        <a:spcBef>
                          <a:spcPts val="0"/>
                        </a:spcBef>
                        <a:buNone/>
                      </a:pPr>
                      <a:r>
                        <a:rPr sz="800" lang="en"/>
                        <a:t>27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46</a:t>
                      </a:r>
                    </a:p>
                  </a:txBody>
                  <a:tcPr marR="91425" marB="91425" marT="91425" marL="91425"/>
                </a:tc>
                <a:tc>
                  <a:txBody>
                    <a:bodyPr>
                      <a:noAutofit/>
                    </a:bodyPr>
                    <a:lstStyle/>
                    <a:p>
                      <a:pPr algn="ctr" rtl="0" lvl="0">
                        <a:lnSpc>
                          <a:spcPct val="100000"/>
                        </a:lnSpc>
                        <a:spcBef>
                          <a:spcPts val="0"/>
                        </a:spcBef>
                        <a:buNone/>
                      </a:pPr>
                      <a:r>
                        <a:rPr sz="800" lang="en"/>
                        <a:t>50</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/data/TSV/pack2/current.rrd</a:t>
                      </a:r>
                    </a:p>
                  </a:txBody>
                  <a:tcPr marR="91425" marB="91425" marT="91425" marL="91425"/>
                </a:tc>
              </a:tr>
              <a:tr h="161925">
                <a:tc>
                  <a:txBody>
                    <a:bodyPr>
                      <a:noAutofit/>
                    </a:bodyPr>
                    <a:lstStyle/>
                    <a:p>
                      <a:pPr algn="ctr" rtl="0" lvl="0">
                        <a:lnSpc>
                          <a:spcPct val="100000"/>
                        </a:lnSpc>
                        <a:spcBef>
                          <a:spcPts val="0"/>
                        </a:spcBef>
                        <a:buNone/>
                      </a:pPr>
                      <a:r>
                        <a:rPr sz="800" lang="en"/>
                        <a:t>28</a:t>
                      </a:r>
                    </a:p>
                  </a:txBody>
                  <a:tcPr marR="91425" marB="91425" marT="91425" marL="91425"/>
                </a:tc>
                <a:tc>
                  <a:txBody>
                    <a:bodyPr>
                      <a:noAutofit/>
                    </a:bodyPr>
                    <a:lstStyle/>
                    <a:p>
                      <a:pPr rtl="0" lvl="0">
                        <a:lnSpc>
                          <a:spcPct val="100000"/>
                        </a:lnSpc>
                        <a:spcBef>
                          <a:spcPts val="0"/>
                        </a:spcBef>
                        <a:buNone/>
                      </a:pPr>
                      <a:r>
                        <a:rPr sz="800" lang="en"/>
                        <a:t>TSV/Pack2/SOC</a:t>
                      </a:r>
                    </a:p>
                  </a:txBody>
                  <a:tcPr marR="91425" marB="91425" marT="91425" marL="91425"/>
                </a:tc>
                <a:tc>
                  <a:txBody>
                    <a:bodyPr>
                      <a:noAutofit/>
                    </a:bodyPr>
                    <a:lstStyle/>
                    <a:p>
                      <a:pPr algn="ctr" rtl="0" lvl="0">
                        <a:lnSpc>
                          <a:spcPct val="100000"/>
                        </a:lnSpc>
                        <a:spcBef>
                          <a:spcPts val="0"/>
                        </a:spcBef>
                        <a:buNone/>
                      </a:pPr>
                      <a:r>
                        <a:rPr sz="800" lang="en"/>
                        <a:t>27</a:t>
                      </a:r>
                    </a:p>
                  </a:txBody>
                  <a:tcPr marR="91425" marB="91425" marT="91425" marL="91425"/>
                </a:tc>
                <a:tc>
                  <a:txBody>
                    <a:bodyPr>
                      <a:noAutofit/>
                    </a:bodyPr>
                    <a:lstStyle/>
                    <a:p>
                      <a:pPr algn="ctr" rtl="0" lvl="0">
                        <a:lnSpc>
                          <a:spcPct val="100000"/>
                        </a:lnSpc>
                        <a:spcBef>
                          <a:spcPts val="0"/>
                        </a:spcBef>
                        <a:buNone/>
                      </a:pPr>
                      <a:r>
                        <a:rPr sz="800" lang="en"/>
                        <a:t>28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47</a:t>
                      </a:r>
                    </a:p>
                  </a:txBody>
                  <a:tcPr marR="91425" marB="91425" marT="91425" marL="91425"/>
                </a:tc>
                <a:tc>
                  <a:txBody>
                    <a:bodyPr>
                      <a:noAutofit/>
                    </a:bodyPr>
                    <a:lstStyle/>
                    <a:p>
                      <a:pPr algn="ctr" rtl="0" lvl="0">
                        <a:lnSpc>
                          <a:spcPct val="100000"/>
                        </a:lnSpc>
                        <a:spcBef>
                          <a:spcPts val="0"/>
                        </a:spcBef>
                        <a:buNone/>
                      </a:pPr>
                      <a:r>
                        <a:rPr sz="800" lang="en"/>
                        <a:t>51</a:t>
                      </a:r>
                    </a:p>
                  </a:txBody>
                  <a:tcPr marR="91425" marB="91425" marT="91425" marL="91425"/>
                </a:tc>
                <a:tc>
                  <a:txBody>
                    <a:bodyPr>
                      <a:noAutofit/>
                    </a:bodyPr>
                    <a:lstStyle/>
                    <a:p>
                      <a:pPr algn="ctr" rtl="0" lvl="0">
                        <a:lnSpc>
                          <a:spcPct val="100000"/>
                        </a:lnSpc>
                        <a:spcBef>
                          <a:spcPts val="0"/>
                        </a:spcBef>
                        <a:buNone/>
                      </a:pPr>
                      <a:r>
                        <a:rPr sz="800" lang="en"/>
                        <a:t>%</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/data/TSV/pack2/SOC.rrd</a:t>
                      </a:r>
                    </a:p>
                  </a:txBody>
                  <a:tcPr marR="91425" marB="91425" marT="91425" marL="91425"/>
                </a:tc>
              </a:tr>
              <a:tr h="161925">
                <a:tc>
                  <a:txBody>
                    <a:bodyPr>
                      <a:noAutofit/>
                    </a:bodyPr>
                    <a:lstStyle/>
                    <a:p>
                      <a:pPr algn="ctr" rtl="0" lvl="0">
                        <a:lnSpc>
                          <a:spcPct val="100000"/>
                        </a:lnSpc>
                        <a:spcBef>
                          <a:spcPts val="0"/>
                        </a:spcBef>
                        <a:buNone/>
                      </a:pPr>
                      <a:r>
                        <a:rPr sz="800" lang="en"/>
                        <a:t>29</a:t>
                      </a:r>
                    </a:p>
                  </a:txBody>
                  <a:tcPr marR="91425" marB="91425" marT="91425" marL="91425"/>
                </a:tc>
                <a:tc>
                  <a:txBody>
                    <a:bodyPr>
                      <a:noAutofit/>
                    </a:bodyPr>
                    <a:lstStyle/>
                    <a:p>
                      <a:pPr rtl="0" lvl="0">
                        <a:lnSpc>
                          <a:spcPct val="100000"/>
                        </a:lnSpc>
                        <a:spcBef>
                          <a:spcPts val="0"/>
                        </a:spcBef>
                        <a:buNone/>
                      </a:pPr>
                      <a:r>
                        <a:rPr sz="800" lang="en"/>
                        <a:t>TSV/Pack2/Fuse_Temperature</a:t>
                      </a:r>
                    </a:p>
                  </a:txBody>
                  <a:tcPr marR="91425" marB="91425" marT="91425" marL="91425"/>
                </a:tc>
                <a:tc>
                  <a:txBody>
                    <a:bodyPr>
                      <a:noAutofit/>
                    </a:bodyPr>
                    <a:lstStyle/>
                    <a:p>
                      <a:pPr algn="ctr" rtl="0" lvl="0">
                        <a:lnSpc>
                          <a:spcPct val="100000"/>
                        </a:lnSpc>
                        <a:spcBef>
                          <a:spcPts val="0"/>
                        </a:spcBef>
                        <a:buNone/>
                      </a:pPr>
                      <a:r>
                        <a:rPr sz="800" lang="en"/>
                        <a:t>28</a:t>
                      </a:r>
                    </a:p>
                  </a:txBody>
                  <a:tcPr marR="91425" marB="91425" marT="91425" marL="91425"/>
                </a:tc>
                <a:tc>
                  <a:txBody>
                    <a:bodyPr>
                      <a:noAutofit/>
                    </a:bodyPr>
                    <a:lstStyle/>
                    <a:p>
                      <a:pPr algn="ctr" rtl="0" lvl="0">
                        <a:lnSpc>
                          <a:spcPct val="100000"/>
                        </a:lnSpc>
                        <a:spcBef>
                          <a:spcPts val="0"/>
                        </a:spcBef>
                        <a:buNone/>
                      </a:pPr>
                      <a:r>
                        <a:rPr sz="800" lang="en"/>
                        <a:t>29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48</a:t>
                      </a:r>
                    </a:p>
                  </a:txBody>
                  <a:tcPr marR="91425" marB="91425" marT="91425" marL="91425"/>
                </a:tc>
                <a:tc>
                  <a:txBody>
                    <a:bodyPr>
                      <a:noAutofit/>
                    </a:bodyPr>
                    <a:lstStyle/>
                    <a:p>
                      <a:pPr algn="ctr" rtl="0" lvl="0">
                        <a:lnSpc>
                          <a:spcPct val="100000"/>
                        </a:lnSpc>
                        <a:spcBef>
                          <a:spcPts val="0"/>
                        </a:spcBef>
                        <a:buNone/>
                      </a:pPr>
                      <a:r>
                        <a:rPr sz="800" lang="en"/>
                        <a:t>52</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/data/TSV/pack2/fuse_temperature.rrd</a:t>
                      </a:r>
                    </a:p>
                  </a:txBody>
                  <a:tcPr marR="91425" marB="91425" marT="91425" marL="91425"/>
                </a:tc>
              </a:tr>
              <a:tr h="161925">
                <a:tc>
                  <a:txBody>
                    <a:bodyPr>
                      <a:noAutofit/>
                    </a:bodyPr>
                    <a:lstStyle/>
                    <a:p>
                      <a:pPr algn="ctr" rtl="0" lvl="0">
                        <a:lnSpc>
                          <a:spcPct val="100000"/>
                        </a:lnSpc>
                        <a:spcBef>
                          <a:spcPts val="0"/>
                        </a:spcBef>
                        <a:buNone/>
                      </a:pPr>
                      <a:r>
                        <a:rPr sz="800" lang="en"/>
                        <a:t>30</a:t>
                      </a:r>
                    </a:p>
                  </a:txBody>
                  <a:tcPr marR="91425" marB="91425" marT="91425" marL="91425"/>
                </a:tc>
                <a:tc>
                  <a:txBody>
                    <a:bodyPr>
                      <a:noAutofit/>
                    </a:bodyPr>
                    <a:lstStyle/>
                    <a:p>
                      <a:pPr rtl="0" lvl="0">
                        <a:lnSpc>
                          <a:spcPct val="100000"/>
                        </a:lnSpc>
                        <a:spcBef>
                          <a:spcPts val="0"/>
                        </a:spcBef>
                        <a:buNone/>
                      </a:pPr>
                      <a:r>
                        <a:rPr sz="800" lang="en"/>
                        <a:t>TSV/Pack2/AMS1/Temperature</a:t>
                      </a:r>
                    </a:p>
                  </a:txBody>
                  <a:tcPr marR="91425" marB="91425" marT="91425" marL="91425"/>
                </a:tc>
                <a:tc>
                  <a:txBody>
                    <a:bodyPr>
                      <a:noAutofit/>
                    </a:bodyPr>
                    <a:lstStyle/>
                    <a:p>
                      <a:pPr algn="ctr" rtl="0" lvl="0">
                        <a:lnSpc>
                          <a:spcPct val="100000"/>
                        </a:lnSpc>
                        <a:spcBef>
                          <a:spcPts val="0"/>
                        </a:spcBef>
                        <a:buNone/>
                      </a:pPr>
                      <a:r>
                        <a:rPr sz="800" lang="en"/>
                        <a:t>29</a:t>
                      </a:r>
                    </a:p>
                  </a:txBody>
                  <a:tcPr marR="91425" marB="91425" marT="91425" marL="91425"/>
                </a:tc>
                <a:tc>
                  <a:txBody>
                    <a:bodyPr>
                      <a:noAutofit/>
                    </a:bodyPr>
                    <a:lstStyle/>
                    <a:p>
                      <a:pPr algn="ctr" rtl="0" lvl="0">
                        <a:lnSpc>
                          <a:spcPct val="100000"/>
                        </a:lnSpc>
                        <a:spcBef>
                          <a:spcPts val="0"/>
                        </a:spcBef>
                        <a:buNone/>
                      </a:pPr>
                      <a:r>
                        <a:rPr sz="800" lang="en"/>
                        <a:t>30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49</a:t>
                      </a:r>
                    </a:p>
                  </a:txBody>
                  <a:tcPr marR="91425" marB="91425" marT="91425" marL="91425"/>
                </a:tc>
                <a:tc>
                  <a:txBody>
                    <a:bodyPr>
                      <a:noAutofit/>
                    </a:bodyPr>
                    <a:lstStyle/>
                    <a:p>
                      <a:pPr algn="ctr" rtl="0" lvl="0">
                        <a:lnSpc>
                          <a:spcPct val="100000"/>
                        </a:lnSpc>
                        <a:spcBef>
                          <a:spcPts val="0"/>
                        </a:spcBef>
                        <a:buNone/>
                      </a:pPr>
                      <a:r>
                        <a:rPr sz="800" lang="en"/>
                        <a:t>53</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/data/TSV/pack2/AMS1/temperature.rrd</a:t>
                      </a:r>
                    </a:p>
                  </a:txBody>
                  <a:tcPr marR="91425" marB="91425" marT="91425" marL="91425"/>
                </a:tc>
              </a:tr>
              <a:tr h="161925">
                <a:tc>
                  <a:txBody>
                    <a:bodyPr>
                      <a:noAutofit/>
                    </a:bodyPr>
                    <a:lstStyle/>
                    <a:p>
                      <a:pPr algn="ctr" rtl="0" lvl="0">
                        <a:lnSpc>
                          <a:spcPct val="100000"/>
                        </a:lnSpc>
                        <a:spcBef>
                          <a:spcPts val="0"/>
                        </a:spcBef>
                        <a:buNone/>
                      </a:pPr>
                      <a:r>
                        <a:rPr sz="800" lang="en"/>
                        <a:t>31</a:t>
                      </a:r>
                    </a:p>
                  </a:txBody>
                  <a:tcPr marR="91425" marB="91425" marT="91425" marL="91425"/>
                </a:tc>
                <a:tc>
                  <a:txBody>
                    <a:bodyPr>
                      <a:noAutofit/>
                    </a:bodyPr>
                    <a:lstStyle/>
                    <a:p>
                      <a:pPr rtl="0" lvl="0">
                        <a:lnSpc>
                          <a:spcPct val="100000"/>
                        </a:lnSpc>
                        <a:spcBef>
                          <a:spcPts val="0"/>
                        </a:spcBef>
                        <a:buNone/>
                      </a:pPr>
                      <a:r>
                        <a:rPr sz="800" lang="en"/>
                        <a:t>TSV/Pack2/AMS1/Voltage</a:t>
                      </a:r>
                    </a:p>
                  </a:txBody>
                  <a:tcPr marR="91425" marB="91425" marT="91425" marL="91425"/>
                </a:tc>
                <a:tc>
                  <a:txBody>
                    <a:bodyPr>
                      <a:noAutofit/>
                    </a:bodyPr>
                    <a:lstStyle/>
                    <a:p>
                      <a:pPr algn="ctr" rtl="0" lvl="0">
                        <a:lnSpc>
                          <a:spcPct val="100000"/>
                        </a:lnSpc>
                        <a:spcBef>
                          <a:spcPts val="0"/>
                        </a:spcBef>
                        <a:buNone/>
                      </a:pPr>
                      <a:r>
                        <a:rPr sz="800" lang="en"/>
                        <a:t>30</a:t>
                      </a:r>
                    </a:p>
                  </a:txBody>
                  <a:tcPr marR="91425" marB="91425" marT="91425" marL="91425"/>
                </a:tc>
                <a:tc>
                  <a:txBody>
                    <a:bodyPr>
                      <a:noAutofit/>
                    </a:bodyPr>
                    <a:lstStyle/>
                    <a:p>
                      <a:pPr algn="ctr" rtl="0" lvl="0">
                        <a:lnSpc>
                          <a:spcPct val="100000"/>
                        </a:lnSpc>
                        <a:spcBef>
                          <a:spcPts val="0"/>
                        </a:spcBef>
                        <a:buNone/>
                      </a:pPr>
                      <a:r>
                        <a:rPr sz="800" lang="en"/>
                        <a:t>31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50</a:t>
                      </a:r>
                    </a:p>
                  </a:txBody>
                  <a:tcPr marR="91425" marB="91425" marT="91425" marL="91425"/>
                </a:tc>
                <a:tc>
                  <a:txBody>
                    <a:bodyPr>
                      <a:noAutofit/>
                    </a:bodyPr>
                    <a:lstStyle/>
                    <a:p>
                      <a:pPr algn="ctr" rtl="0" lvl="0">
                        <a:lnSpc>
                          <a:spcPct val="100000"/>
                        </a:lnSpc>
                        <a:spcBef>
                          <a:spcPts val="0"/>
                        </a:spcBef>
                        <a:buNone/>
                      </a:pPr>
                      <a:r>
                        <a:rPr sz="800" lang="en"/>
                        <a:t>54</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/data/TSV/pack2/AMS1/voltage.rrd</a:t>
                      </a:r>
                    </a:p>
                  </a:txBody>
                  <a:tcPr marR="91425" marB="91425" marT="91425" marL="91425"/>
                </a:tc>
              </a:tr>
              <a:tr h="161925">
                <a:tc>
                  <a:txBody>
                    <a:bodyPr>
                      <a:noAutofit/>
                    </a:bodyPr>
                    <a:lstStyle/>
                    <a:p>
                      <a:pPr algn="ctr" rtl="0" lvl="0">
                        <a:lnSpc>
                          <a:spcPct val="100000"/>
                        </a:lnSpc>
                        <a:spcBef>
                          <a:spcPts val="0"/>
                        </a:spcBef>
                        <a:buNone/>
                      </a:pPr>
                      <a:r>
                        <a:rPr sz="800" lang="en"/>
                        <a:t>32</a:t>
                      </a:r>
                    </a:p>
                  </a:txBody>
                  <a:tcPr marR="91425" marB="91425" marT="91425" marL="91425"/>
                </a:tc>
                <a:tc>
                  <a:txBody>
                    <a:bodyPr>
                      <a:noAutofit/>
                    </a:bodyPr>
                    <a:lstStyle/>
                    <a:p>
                      <a:pPr rtl="0" lvl="0">
                        <a:lnSpc>
                          <a:spcPct val="100000"/>
                        </a:lnSpc>
                        <a:spcBef>
                          <a:spcPts val="0"/>
                        </a:spcBef>
                        <a:buNone/>
                      </a:pPr>
                      <a:r>
                        <a:rPr sz="800" lang="en"/>
                        <a:t>TSV/Pack2/AMS1/Current</a:t>
                      </a:r>
                    </a:p>
                  </a:txBody>
                  <a:tcPr marR="91425" marB="91425" marT="91425" marL="91425"/>
                </a:tc>
                <a:tc>
                  <a:txBody>
                    <a:bodyPr>
                      <a:noAutofit/>
                    </a:bodyPr>
                    <a:lstStyle/>
                    <a:p>
                      <a:pPr algn="ctr" rtl="0" lvl="0">
                        <a:lnSpc>
                          <a:spcPct val="100000"/>
                        </a:lnSpc>
                        <a:spcBef>
                          <a:spcPts val="0"/>
                        </a:spcBef>
                        <a:buNone/>
                      </a:pPr>
                      <a:r>
                        <a:rPr sz="800" lang="en"/>
                        <a:t>31</a:t>
                      </a:r>
                    </a:p>
                  </a:txBody>
                  <a:tcPr marR="91425" marB="91425" marT="91425" marL="91425"/>
                </a:tc>
                <a:tc>
                  <a:txBody>
                    <a:bodyPr>
                      <a:noAutofit/>
                    </a:bodyPr>
                    <a:lstStyle/>
                    <a:p>
                      <a:pPr algn="ctr" rtl="0" lvl="0">
                        <a:lnSpc>
                          <a:spcPct val="100000"/>
                        </a:lnSpc>
                        <a:spcBef>
                          <a:spcPts val="0"/>
                        </a:spcBef>
                        <a:buNone/>
                      </a:pPr>
                      <a:r>
                        <a:rPr sz="800" lang="en"/>
                        <a:t>32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51</a:t>
                      </a:r>
                    </a:p>
                  </a:txBody>
                  <a:tcPr marR="91425" marB="91425" marT="91425" marL="91425"/>
                </a:tc>
                <a:tc>
                  <a:txBody>
                    <a:bodyPr>
                      <a:noAutofit/>
                    </a:bodyPr>
                    <a:lstStyle/>
                    <a:p>
                      <a:pPr algn="ctr" rtl="0" lvl="0">
                        <a:lnSpc>
                          <a:spcPct val="100000"/>
                        </a:lnSpc>
                        <a:spcBef>
                          <a:spcPts val="0"/>
                        </a:spcBef>
                        <a:buNone/>
                      </a:pPr>
                      <a:r>
                        <a:rPr sz="800" lang="en"/>
                        <a:t>55</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/data/TSV/pack2/AMS1/current.rrd</a:t>
                      </a:r>
                    </a:p>
                  </a:txBody>
                  <a:tcPr marR="91425" marB="91425" marT="91425" marL="91425"/>
                </a:tc>
              </a:tr>
              <a:tr h="161925">
                <a:tc>
                  <a:txBody>
                    <a:bodyPr>
                      <a:noAutofit/>
                    </a:bodyPr>
                    <a:lstStyle/>
                    <a:p>
                      <a:pPr algn="ctr" rtl="0" lvl="0">
                        <a:lnSpc>
                          <a:spcPct val="100000"/>
                        </a:lnSpc>
                        <a:spcBef>
                          <a:spcPts val="0"/>
                        </a:spcBef>
                        <a:buNone/>
                      </a:pPr>
                      <a:r>
                        <a:rPr sz="800" lang="en"/>
                        <a:t>33</a:t>
                      </a:r>
                    </a:p>
                  </a:txBody>
                  <a:tcPr marR="91425" marB="91425" marT="91425" marL="91425"/>
                </a:tc>
                <a:tc>
                  <a:txBody>
                    <a:bodyPr>
                      <a:noAutofit/>
                    </a:bodyPr>
                    <a:lstStyle/>
                    <a:p>
                      <a:pPr rtl="0" lvl="0">
                        <a:lnSpc>
                          <a:spcPct val="100000"/>
                        </a:lnSpc>
                        <a:spcBef>
                          <a:spcPts val="0"/>
                        </a:spcBef>
                        <a:buNone/>
                      </a:pPr>
                      <a:r>
                        <a:rPr sz="800" lang="en"/>
                        <a:t>TSV/Pack2/AMS2/Temperature</a:t>
                      </a:r>
                    </a:p>
                  </a:txBody>
                  <a:tcPr marR="91425" marB="91425" marT="91425" marL="91425"/>
                </a:tc>
                <a:tc>
                  <a:txBody>
                    <a:bodyPr>
                      <a:noAutofit/>
                    </a:bodyPr>
                    <a:lstStyle/>
                    <a:p>
                      <a:pPr algn="ctr" rtl="0" lvl="0">
                        <a:lnSpc>
                          <a:spcPct val="100000"/>
                        </a:lnSpc>
                        <a:spcBef>
                          <a:spcPts val="0"/>
                        </a:spcBef>
                        <a:buNone/>
                      </a:pPr>
                      <a:r>
                        <a:rPr sz="800" lang="en"/>
                        <a:t>32</a:t>
                      </a:r>
                    </a:p>
                  </a:txBody>
                  <a:tcPr marR="91425" marB="91425" marT="91425" marL="91425"/>
                </a:tc>
                <a:tc>
                  <a:txBody>
                    <a:bodyPr>
                      <a:noAutofit/>
                    </a:bodyPr>
                    <a:lstStyle/>
                    <a:p>
                      <a:pPr algn="ctr" rtl="0" lvl="0">
                        <a:lnSpc>
                          <a:spcPct val="100000"/>
                        </a:lnSpc>
                        <a:spcBef>
                          <a:spcPts val="0"/>
                        </a:spcBef>
                        <a:buNone/>
                      </a:pPr>
                      <a:r>
                        <a:rPr sz="800" lang="en"/>
                        <a:t>33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52</a:t>
                      </a:r>
                    </a:p>
                  </a:txBody>
                  <a:tcPr marR="91425" marB="91425" marT="91425" marL="91425"/>
                </a:tc>
                <a:tc>
                  <a:txBody>
                    <a:bodyPr>
                      <a:noAutofit/>
                    </a:bodyPr>
                    <a:lstStyle/>
                    <a:p>
                      <a:pPr algn="ctr" rtl="0" lvl="0">
                        <a:lnSpc>
                          <a:spcPct val="100000"/>
                        </a:lnSpc>
                        <a:spcBef>
                          <a:spcPts val="0"/>
                        </a:spcBef>
                        <a:buNone/>
                      </a:pPr>
                      <a:r>
                        <a:rPr sz="800" lang="en"/>
                        <a:t>56</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/data/TSV/pack2/AMS2/temperature.rrd</a:t>
                      </a:r>
                    </a:p>
                  </a:txBody>
                  <a:tcPr marR="91425" marB="91425" marT="91425" marL="91425"/>
                </a:tc>
              </a:tr>
              <a:tr h="161925">
                <a:tc>
                  <a:txBody>
                    <a:bodyPr>
                      <a:noAutofit/>
                    </a:bodyPr>
                    <a:lstStyle/>
                    <a:p>
                      <a:pPr algn="ctr" rtl="0" lvl="0">
                        <a:lnSpc>
                          <a:spcPct val="100000"/>
                        </a:lnSpc>
                        <a:spcBef>
                          <a:spcPts val="0"/>
                        </a:spcBef>
                        <a:buNone/>
                      </a:pPr>
                      <a:r>
                        <a:rPr sz="800" lang="en"/>
                        <a:t>34</a:t>
                      </a:r>
                    </a:p>
                  </a:txBody>
                  <a:tcPr marR="91425" marB="91425" marT="91425" marL="91425"/>
                </a:tc>
                <a:tc>
                  <a:txBody>
                    <a:bodyPr>
                      <a:noAutofit/>
                    </a:bodyPr>
                    <a:lstStyle/>
                    <a:p>
                      <a:pPr rtl="0" lvl="0">
                        <a:lnSpc>
                          <a:spcPct val="100000"/>
                        </a:lnSpc>
                        <a:spcBef>
                          <a:spcPts val="0"/>
                        </a:spcBef>
                        <a:buNone/>
                      </a:pPr>
                      <a:r>
                        <a:rPr sz="800" lang="en"/>
                        <a:t>TSV/Pack2/AMS2/Voltage</a:t>
                      </a:r>
                    </a:p>
                  </a:txBody>
                  <a:tcPr marR="91425" marB="91425" marT="91425" marL="91425"/>
                </a:tc>
                <a:tc>
                  <a:txBody>
                    <a:bodyPr>
                      <a:noAutofit/>
                    </a:bodyPr>
                    <a:lstStyle/>
                    <a:p>
                      <a:pPr algn="ctr" rtl="0" lvl="0">
                        <a:lnSpc>
                          <a:spcPct val="100000"/>
                        </a:lnSpc>
                        <a:spcBef>
                          <a:spcPts val="0"/>
                        </a:spcBef>
                        <a:buNone/>
                      </a:pPr>
                      <a:r>
                        <a:rPr sz="800" lang="en"/>
                        <a:t>33</a:t>
                      </a:r>
                    </a:p>
                  </a:txBody>
                  <a:tcPr marR="91425" marB="91425" marT="91425" marL="91425"/>
                </a:tc>
                <a:tc>
                  <a:txBody>
                    <a:bodyPr>
                      <a:noAutofit/>
                    </a:bodyPr>
                    <a:lstStyle/>
                    <a:p>
                      <a:pPr algn="ctr" rtl="0" lvl="0">
                        <a:lnSpc>
                          <a:spcPct val="100000"/>
                        </a:lnSpc>
                        <a:spcBef>
                          <a:spcPts val="0"/>
                        </a:spcBef>
                        <a:buNone/>
                      </a:pPr>
                      <a:r>
                        <a:rPr sz="800" lang="en"/>
                        <a:t>34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53</a:t>
                      </a:r>
                    </a:p>
                  </a:txBody>
                  <a:tcPr marR="91425" marB="91425" marT="91425" marL="91425"/>
                </a:tc>
                <a:tc>
                  <a:txBody>
                    <a:bodyPr>
                      <a:noAutofit/>
                    </a:bodyPr>
                    <a:lstStyle/>
                    <a:p>
                      <a:pPr algn="ctr" rtl="0" lvl="0">
                        <a:lnSpc>
                          <a:spcPct val="100000"/>
                        </a:lnSpc>
                        <a:spcBef>
                          <a:spcPts val="0"/>
                        </a:spcBef>
                        <a:buNone/>
                      </a:pPr>
                      <a:r>
                        <a:rPr sz="800" lang="en"/>
                        <a:t>57</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/data/TSV/pack2/AMS2/voltage.rrd</a:t>
                      </a:r>
                    </a:p>
                  </a:txBody>
                  <a:tcPr marR="91425" marB="91425" marT="91425" marL="91425"/>
                </a:tc>
              </a:tr>
              <a:tr h="161925">
                <a:tc>
                  <a:txBody>
                    <a:bodyPr>
                      <a:noAutofit/>
                    </a:bodyPr>
                    <a:lstStyle/>
                    <a:p>
                      <a:pPr algn="ctr" rtl="0" lvl="0">
                        <a:lnSpc>
                          <a:spcPct val="100000"/>
                        </a:lnSpc>
                        <a:spcBef>
                          <a:spcPts val="0"/>
                        </a:spcBef>
                        <a:buNone/>
                      </a:pPr>
                      <a:r>
                        <a:rPr sz="800" lang="en"/>
                        <a:t>35</a:t>
                      </a:r>
                    </a:p>
                  </a:txBody>
                  <a:tcPr marR="91425" marB="91425" marT="91425" marL="91425"/>
                </a:tc>
                <a:tc>
                  <a:txBody>
                    <a:bodyPr>
                      <a:noAutofit/>
                    </a:bodyPr>
                    <a:lstStyle/>
                    <a:p>
                      <a:pPr rtl="0" lvl="0">
                        <a:lnSpc>
                          <a:spcPct val="100000"/>
                        </a:lnSpc>
                        <a:spcBef>
                          <a:spcPts val="0"/>
                        </a:spcBef>
                        <a:buNone/>
                      </a:pPr>
                      <a:r>
                        <a:rPr sz="800" lang="en"/>
                        <a:t>TSV/Pack2/AMS2/Current</a:t>
                      </a:r>
                    </a:p>
                  </a:txBody>
                  <a:tcPr marR="91425" marB="91425" marT="91425" marL="91425"/>
                </a:tc>
                <a:tc>
                  <a:txBody>
                    <a:bodyPr>
                      <a:noAutofit/>
                    </a:bodyPr>
                    <a:lstStyle/>
                    <a:p>
                      <a:pPr algn="ctr" rtl="0" lvl="0">
                        <a:lnSpc>
                          <a:spcPct val="100000"/>
                        </a:lnSpc>
                        <a:spcBef>
                          <a:spcPts val="0"/>
                        </a:spcBef>
                        <a:buNone/>
                      </a:pPr>
                      <a:r>
                        <a:rPr sz="800" lang="en"/>
                        <a:t>34</a:t>
                      </a:r>
                    </a:p>
                  </a:txBody>
                  <a:tcPr marR="91425" marB="91425" marT="91425" marL="91425"/>
                </a:tc>
                <a:tc>
                  <a:txBody>
                    <a:bodyPr>
                      <a:noAutofit/>
                    </a:bodyPr>
                    <a:lstStyle/>
                    <a:p>
                      <a:pPr algn="ctr" rtl="0" lvl="0">
                        <a:lnSpc>
                          <a:spcPct val="100000"/>
                        </a:lnSpc>
                        <a:spcBef>
                          <a:spcPts val="0"/>
                        </a:spcBef>
                        <a:buNone/>
                      </a:pPr>
                      <a:r>
                        <a:rPr sz="800" lang="en"/>
                        <a:t>35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54</a:t>
                      </a:r>
                    </a:p>
                  </a:txBody>
                  <a:tcPr marR="91425" marB="91425" marT="91425" marL="91425"/>
                </a:tc>
                <a:tc>
                  <a:txBody>
                    <a:bodyPr>
                      <a:noAutofit/>
                    </a:bodyPr>
                    <a:lstStyle/>
                    <a:p>
                      <a:pPr algn="ctr" rtl="0" lvl="0">
                        <a:lnSpc>
                          <a:spcPct val="100000"/>
                        </a:lnSpc>
                        <a:spcBef>
                          <a:spcPts val="0"/>
                        </a:spcBef>
                        <a:buNone/>
                      </a:pPr>
                      <a:r>
                        <a:rPr sz="800" lang="en"/>
                        <a:t>58</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/data/TSV/pack2/AMS2/current.rrd</a:t>
                      </a:r>
                    </a:p>
                  </a:txBody>
                  <a:tcPr marR="91425" marB="91425" marT="91425" marL="91425"/>
                </a:tc>
              </a:tr>
              <a:tr h="161925">
                <a:tc>
                  <a:txBody>
                    <a:bodyPr>
                      <a:noAutofit/>
                    </a:bodyPr>
                    <a:lstStyle/>
                    <a:p>
                      <a:pPr algn="ctr" rtl="0" lvl="0">
                        <a:lnSpc>
                          <a:spcPct val="100000"/>
                        </a:lnSpc>
                        <a:spcBef>
                          <a:spcPts val="0"/>
                        </a:spcBef>
                        <a:buNone/>
                      </a:pPr>
                      <a:r>
                        <a:rPr sz="800" lang="en"/>
                        <a:t>36</a:t>
                      </a:r>
                    </a:p>
                  </a:txBody>
                  <a:tcPr marR="91425" marB="91425" marT="91425" marL="91425"/>
                </a:tc>
                <a:tc>
                  <a:txBody>
                    <a:bodyPr>
                      <a:noAutofit/>
                    </a:bodyPr>
                    <a:lstStyle/>
                    <a:p>
                      <a:pPr rtl="0" lvl="0">
                        <a:lnSpc>
                          <a:spcPct val="100000"/>
                        </a:lnSpc>
                        <a:spcBef>
                          <a:spcPts val="0"/>
                        </a:spcBef>
                        <a:buNone/>
                      </a:pPr>
                      <a:r>
                        <a:rPr sz="800" lang="en"/>
                        <a:t>TSV/Pack2/AMS3/Temperature</a:t>
                      </a:r>
                    </a:p>
                  </a:txBody>
                  <a:tcPr marR="91425" marB="91425" marT="91425" marL="91425"/>
                </a:tc>
                <a:tc>
                  <a:txBody>
                    <a:bodyPr>
                      <a:noAutofit/>
                    </a:bodyPr>
                    <a:lstStyle/>
                    <a:p>
                      <a:pPr algn="ctr" rtl="0" lvl="0">
                        <a:lnSpc>
                          <a:spcPct val="100000"/>
                        </a:lnSpc>
                        <a:spcBef>
                          <a:spcPts val="0"/>
                        </a:spcBef>
                        <a:buNone/>
                      </a:pPr>
                      <a:r>
                        <a:rPr sz="800" lang="en"/>
                        <a:t>35</a:t>
                      </a:r>
                    </a:p>
                  </a:txBody>
                  <a:tcPr marR="91425" marB="91425" marT="91425" marL="91425"/>
                </a:tc>
                <a:tc>
                  <a:txBody>
                    <a:bodyPr>
                      <a:noAutofit/>
                    </a:bodyPr>
                    <a:lstStyle/>
                    <a:p>
                      <a:pPr algn="ctr" rtl="0" lvl="0">
                        <a:lnSpc>
                          <a:spcPct val="100000"/>
                        </a:lnSpc>
                        <a:spcBef>
                          <a:spcPts val="0"/>
                        </a:spcBef>
                        <a:buNone/>
                      </a:pPr>
                      <a:r>
                        <a:rPr sz="800" lang="en"/>
                        <a:t>36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55</a:t>
                      </a:r>
                    </a:p>
                  </a:txBody>
                  <a:tcPr marR="91425" marB="91425" marT="91425" marL="91425"/>
                </a:tc>
                <a:tc>
                  <a:txBody>
                    <a:bodyPr>
                      <a:noAutofit/>
                    </a:bodyPr>
                    <a:lstStyle/>
                    <a:p>
                      <a:pPr algn="ctr" rtl="0" lvl="0">
                        <a:lnSpc>
                          <a:spcPct val="100000"/>
                        </a:lnSpc>
                        <a:spcBef>
                          <a:spcPts val="0"/>
                        </a:spcBef>
                        <a:buNone/>
                      </a:pPr>
                      <a:r>
                        <a:rPr sz="800" lang="en"/>
                        <a:t>59</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/data/TSV/pack2/AMS3/temperature.rrd</a:t>
                      </a:r>
                    </a:p>
                  </a:txBody>
                  <a:tcPr marR="91425" marB="91425" marT="91425" marL="91425"/>
                </a:tc>
              </a:tr>
              <a:tr h="161925">
                <a:tc>
                  <a:txBody>
                    <a:bodyPr>
                      <a:noAutofit/>
                    </a:bodyPr>
                    <a:lstStyle/>
                    <a:p>
                      <a:pPr algn="ctr" rtl="0" lvl="0">
                        <a:lnSpc>
                          <a:spcPct val="100000"/>
                        </a:lnSpc>
                        <a:spcBef>
                          <a:spcPts val="0"/>
                        </a:spcBef>
                        <a:buNone/>
                      </a:pPr>
                      <a:r>
                        <a:rPr sz="800" lang="en"/>
                        <a:t>37</a:t>
                      </a:r>
                    </a:p>
                  </a:txBody>
                  <a:tcPr marR="91425" marB="91425" marT="91425" marL="91425"/>
                </a:tc>
                <a:tc>
                  <a:txBody>
                    <a:bodyPr>
                      <a:noAutofit/>
                    </a:bodyPr>
                    <a:lstStyle/>
                    <a:p>
                      <a:pPr rtl="0" lvl="0">
                        <a:lnSpc>
                          <a:spcPct val="100000"/>
                        </a:lnSpc>
                        <a:spcBef>
                          <a:spcPts val="0"/>
                        </a:spcBef>
                        <a:buNone/>
                      </a:pPr>
                      <a:r>
                        <a:rPr sz="800" lang="en"/>
                        <a:t>TSV/Pack2/AMS3/Voltage</a:t>
                      </a:r>
                    </a:p>
                  </a:txBody>
                  <a:tcPr marR="91425" marB="91425" marT="91425" marL="91425"/>
                </a:tc>
                <a:tc>
                  <a:txBody>
                    <a:bodyPr>
                      <a:noAutofit/>
                    </a:bodyPr>
                    <a:lstStyle/>
                    <a:p>
                      <a:pPr algn="ctr" rtl="0" lvl="0">
                        <a:lnSpc>
                          <a:spcPct val="100000"/>
                        </a:lnSpc>
                        <a:spcBef>
                          <a:spcPts val="0"/>
                        </a:spcBef>
                        <a:buNone/>
                      </a:pPr>
                      <a:r>
                        <a:rPr sz="800" lang="en"/>
                        <a:t>36</a:t>
                      </a:r>
                    </a:p>
                  </a:txBody>
                  <a:tcPr marR="91425" marB="91425" marT="91425" marL="91425"/>
                </a:tc>
                <a:tc>
                  <a:txBody>
                    <a:bodyPr>
                      <a:noAutofit/>
                    </a:bodyPr>
                    <a:lstStyle/>
                    <a:p>
                      <a:pPr algn="ctr" rtl="0" lvl="0">
                        <a:lnSpc>
                          <a:spcPct val="100000"/>
                        </a:lnSpc>
                        <a:spcBef>
                          <a:spcPts val="0"/>
                        </a:spcBef>
                        <a:buNone/>
                      </a:pPr>
                      <a:r>
                        <a:rPr sz="800" lang="en"/>
                        <a:t>37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56</a:t>
                      </a:r>
                    </a:p>
                  </a:txBody>
                  <a:tcPr marR="91425" marB="91425" marT="91425" marL="91425"/>
                </a:tc>
                <a:tc>
                  <a:txBody>
                    <a:bodyPr>
                      <a:noAutofit/>
                    </a:bodyPr>
                    <a:lstStyle/>
                    <a:p>
                      <a:pPr algn="ctr" rtl="0" lvl="0">
                        <a:lnSpc>
                          <a:spcPct val="100000"/>
                        </a:lnSpc>
                        <a:spcBef>
                          <a:spcPts val="0"/>
                        </a:spcBef>
                        <a:buNone/>
                      </a:pPr>
                      <a:r>
                        <a:rPr sz="800" lang="en"/>
                        <a:t>60</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/data/TSV/pack2/AMS3/voltage.rrd</a:t>
                      </a:r>
                    </a:p>
                  </a:txBody>
                  <a:tcPr marR="91425" marB="91425" marT="91425" marL="91425"/>
                </a:tc>
              </a:tr>
              <a:tr h="161925">
                <a:tc>
                  <a:txBody>
                    <a:bodyPr>
                      <a:noAutofit/>
                    </a:bodyPr>
                    <a:lstStyle/>
                    <a:p>
                      <a:pPr algn="ctr" rtl="0" lvl="0">
                        <a:lnSpc>
                          <a:spcPct val="100000"/>
                        </a:lnSpc>
                        <a:spcBef>
                          <a:spcPts val="0"/>
                        </a:spcBef>
                        <a:buNone/>
                      </a:pPr>
                      <a:r>
                        <a:rPr sz="800" lang="en"/>
                        <a:t>38</a:t>
                      </a:r>
                    </a:p>
                  </a:txBody>
                  <a:tcPr marR="91425" marB="91425" marT="91425" marL="91425"/>
                </a:tc>
                <a:tc>
                  <a:txBody>
                    <a:bodyPr>
                      <a:noAutofit/>
                    </a:bodyPr>
                    <a:lstStyle/>
                    <a:p>
                      <a:pPr rtl="0" lvl="0">
                        <a:lnSpc>
                          <a:spcPct val="100000"/>
                        </a:lnSpc>
                        <a:spcBef>
                          <a:spcPts val="0"/>
                        </a:spcBef>
                        <a:buNone/>
                      </a:pPr>
                      <a:r>
                        <a:rPr sz="800" lang="en"/>
                        <a:t>TSV/Pack2/AMS3/Current</a:t>
                      </a:r>
                    </a:p>
                  </a:txBody>
                  <a:tcPr marR="91425" marB="91425" marT="91425" marL="91425"/>
                </a:tc>
                <a:tc>
                  <a:txBody>
                    <a:bodyPr>
                      <a:noAutofit/>
                    </a:bodyPr>
                    <a:lstStyle/>
                    <a:p>
                      <a:pPr algn="ctr" rtl="0" lvl="0">
                        <a:lnSpc>
                          <a:spcPct val="100000"/>
                        </a:lnSpc>
                        <a:spcBef>
                          <a:spcPts val="0"/>
                        </a:spcBef>
                        <a:buNone/>
                      </a:pPr>
                      <a:r>
                        <a:rPr sz="800" lang="en"/>
                        <a:t>37</a:t>
                      </a:r>
                    </a:p>
                  </a:txBody>
                  <a:tcPr marR="91425" marB="91425" marT="91425" marL="91425"/>
                </a:tc>
                <a:tc>
                  <a:txBody>
                    <a:bodyPr>
                      <a:noAutofit/>
                    </a:bodyPr>
                    <a:lstStyle/>
                    <a:p>
                      <a:pPr algn="ctr" rtl="0" lvl="0">
                        <a:lnSpc>
                          <a:spcPct val="100000"/>
                        </a:lnSpc>
                        <a:spcBef>
                          <a:spcPts val="0"/>
                        </a:spcBef>
                        <a:buNone/>
                      </a:pPr>
                      <a:r>
                        <a:rPr sz="800" lang="en"/>
                        <a:t>38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57</a:t>
                      </a:r>
                    </a:p>
                  </a:txBody>
                  <a:tcPr marR="91425" marB="91425" marT="91425" marL="91425"/>
                </a:tc>
                <a:tc>
                  <a:txBody>
                    <a:bodyPr>
                      <a:noAutofit/>
                    </a:bodyPr>
                    <a:lstStyle/>
                    <a:p>
                      <a:pPr algn="ctr" rtl="0" lvl="0">
                        <a:lnSpc>
                          <a:spcPct val="100000"/>
                        </a:lnSpc>
                        <a:spcBef>
                          <a:spcPts val="0"/>
                        </a:spcBef>
                        <a:buNone/>
                      </a:pPr>
                      <a:r>
                        <a:rPr sz="800" lang="en"/>
                        <a:t>61</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/data/TSV/pack2/AMS3/current.rrd</a:t>
                      </a:r>
                    </a:p>
                  </a:txBody>
                  <a:tcPr marR="91425" marB="91425" marT="91425" marL="91425"/>
                </a:tc>
              </a:tr>
              <a:tr h="161925">
                <a:tc>
                  <a:txBody>
                    <a:bodyPr>
                      <a:noAutofit/>
                    </a:bodyPr>
                    <a:lstStyle/>
                    <a:p>
                      <a:pPr algn="ctr" rtl="0" lvl="0">
                        <a:lnSpc>
                          <a:spcPct val="100000"/>
                        </a:lnSpc>
                        <a:spcBef>
                          <a:spcPts val="0"/>
                        </a:spcBef>
                        <a:buNone/>
                      </a:pPr>
                      <a:r>
                        <a:rPr sz="800" lang="en"/>
                        <a:t>39</a:t>
                      </a:r>
                    </a:p>
                  </a:txBody>
                  <a:tcPr marR="91425" marB="91425" marT="91425" marL="91425"/>
                </a:tc>
                <a:tc>
                  <a:txBody>
                    <a:bodyPr>
                      <a:noAutofit/>
                    </a:bodyPr>
                    <a:lstStyle/>
                    <a:p>
                      <a:pPr rtl="0" lvl="0">
                        <a:lnSpc>
                          <a:spcPct val="100000"/>
                        </a:lnSpc>
                        <a:spcBef>
                          <a:spcPts val="0"/>
                        </a:spcBef>
                        <a:buNone/>
                      </a:pPr>
                      <a:r>
                        <a:rPr sz="800" lang="en"/>
                        <a:t>TSV/Pack2/AMS4/Temperature</a:t>
                      </a:r>
                    </a:p>
                  </a:txBody>
                  <a:tcPr marR="91425" marB="91425" marT="91425" marL="91425"/>
                </a:tc>
                <a:tc>
                  <a:txBody>
                    <a:bodyPr>
                      <a:noAutofit/>
                    </a:bodyPr>
                    <a:lstStyle/>
                    <a:p>
                      <a:pPr algn="ctr" rtl="0" lvl="0">
                        <a:lnSpc>
                          <a:spcPct val="100000"/>
                        </a:lnSpc>
                        <a:spcBef>
                          <a:spcPts val="0"/>
                        </a:spcBef>
                        <a:buNone/>
                      </a:pPr>
                      <a:r>
                        <a:rPr sz="800" lang="en"/>
                        <a:t>38</a:t>
                      </a:r>
                    </a:p>
                  </a:txBody>
                  <a:tcPr marR="91425" marB="91425" marT="91425" marL="91425"/>
                </a:tc>
                <a:tc>
                  <a:txBody>
                    <a:bodyPr>
                      <a:noAutofit/>
                    </a:bodyPr>
                    <a:lstStyle/>
                    <a:p>
                      <a:pPr algn="ctr" rtl="0" lvl="0">
                        <a:lnSpc>
                          <a:spcPct val="100000"/>
                        </a:lnSpc>
                        <a:spcBef>
                          <a:spcPts val="0"/>
                        </a:spcBef>
                        <a:buNone/>
                      </a:pPr>
                      <a:r>
                        <a:rPr sz="800" lang="en"/>
                        <a:t>39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58</a:t>
                      </a:r>
                    </a:p>
                  </a:txBody>
                  <a:tcPr marR="91425" marB="91425" marT="91425" marL="91425"/>
                </a:tc>
                <a:tc>
                  <a:txBody>
                    <a:bodyPr>
                      <a:noAutofit/>
                    </a:bodyPr>
                    <a:lstStyle/>
                    <a:p>
                      <a:pPr algn="ctr" rtl="0" lvl="0">
                        <a:lnSpc>
                          <a:spcPct val="100000"/>
                        </a:lnSpc>
                        <a:spcBef>
                          <a:spcPts val="0"/>
                        </a:spcBef>
                        <a:buNone/>
                      </a:pPr>
                      <a:r>
                        <a:rPr sz="800" lang="en"/>
                        <a:t>62</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/data/TSV/pack2/AMS4/temperature.rrd</a:t>
                      </a:r>
                    </a:p>
                  </a:txBody>
                  <a:tcPr marR="91425" marB="91425" marT="91425" marL="91425"/>
                </a:tc>
              </a:tr>
              <a:tr h="161925">
                <a:tc>
                  <a:txBody>
                    <a:bodyPr>
                      <a:noAutofit/>
                    </a:bodyPr>
                    <a:lstStyle/>
                    <a:p>
                      <a:pPr algn="ctr" rtl="0" lvl="0">
                        <a:lnSpc>
                          <a:spcPct val="100000"/>
                        </a:lnSpc>
                        <a:spcBef>
                          <a:spcPts val="0"/>
                        </a:spcBef>
                        <a:buNone/>
                      </a:pPr>
                      <a:r>
                        <a:rPr sz="800" lang="en"/>
                        <a:t>40</a:t>
                      </a:r>
                    </a:p>
                  </a:txBody>
                  <a:tcPr marR="91425" marB="91425" marT="91425" marL="91425"/>
                </a:tc>
                <a:tc>
                  <a:txBody>
                    <a:bodyPr>
                      <a:noAutofit/>
                    </a:bodyPr>
                    <a:lstStyle/>
                    <a:p>
                      <a:pPr rtl="0" lvl="0">
                        <a:lnSpc>
                          <a:spcPct val="100000"/>
                        </a:lnSpc>
                        <a:spcBef>
                          <a:spcPts val="0"/>
                        </a:spcBef>
                        <a:buNone/>
                      </a:pPr>
                      <a:r>
                        <a:rPr sz="800" lang="en"/>
                        <a:t>TSV/Pack2/AMS4/Voltage</a:t>
                      </a:r>
                    </a:p>
                  </a:txBody>
                  <a:tcPr marR="91425" marB="91425" marT="91425" marL="91425"/>
                </a:tc>
                <a:tc>
                  <a:txBody>
                    <a:bodyPr>
                      <a:noAutofit/>
                    </a:bodyPr>
                    <a:lstStyle/>
                    <a:p>
                      <a:pPr algn="ctr" rtl="0" lvl="0">
                        <a:lnSpc>
                          <a:spcPct val="100000"/>
                        </a:lnSpc>
                        <a:spcBef>
                          <a:spcPts val="0"/>
                        </a:spcBef>
                        <a:buNone/>
                      </a:pPr>
                      <a:r>
                        <a:rPr sz="800" lang="en"/>
                        <a:t>39</a:t>
                      </a:r>
                    </a:p>
                  </a:txBody>
                  <a:tcPr marR="91425" marB="91425" marT="91425" marL="91425"/>
                </a:tc>
                <a:tc>
                  <a:txBody>
                    <a:bodyPr>
                      <a:noAutofit/>
                    </a:bodyPr>
                    <a:lstStyle/>
                    <a:p>
                      <a:pPr algn="ctr" rtl="0" lvl="0">
                        <a:lnSpc>
                          <a:spcPct val="100000"/>
                        </a:lnSpc>
                        <a:spcBef>
                          <a:spcPts val="0"/>
                        </a:spcBef>
                        <a:buNone/>
                      </a:pPr>
                      <a:r>
                        <a:rPr sz="800" lang="en"/>
                        <a:t>40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59</a:t>
                      </a:r>
                    </a:p>
                  </a:txBody>
                  <a:tcPr marR="91425" marB="91425" marT="91425" marL="91425"/>
                </a:tc>
                <a:tc>
                  <a:txBody>
                    <a:bodyPr>
                      <a:noAutofit/>
                    </a:bodyPr>
                    <a:lstStyle/>
                    <a:p>
                      <a:pPr algn="ctr" rtl="0" lvl="0">
                        <a:lnSpc>
                          <a:spcPct val="100000"/>
                        </a:lnSpc>
                        <a:spcBef>
                          <a:spcPts val="0"/>
                        </a:spcBef>
                        <a:buNone/>
                      </a:pPr>
                      <a:r>
                        <a:rPr sz="800" lang="en"/>
                        <a:t>63</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/data/TSV/pack2/AMS4/voltage.rrd</a:t>
                      </a:r>
                    </a:p>
                  </a:txBody>
                  <a:tcPr marR="91425" marB="91425" marT="91425" marL="91425"/>
                </a:tc>
              </a:tr>
              <a:tr h="161925">
                <a:tc>
                  <a:txBody>
                    <a:bodyPr>
                      <a:noAutofit/>
                    </a:bodyPr>
                    <a:lstStyle/>
                    <a:p>
                      <a:pPr algn="ctr" rtl="0" lvl="0">
                        <a:lnSpc>
                          <a:spcPct val="100000"/>
                        </a:lnSpc>
                        <a:spcBef>
                          <a:spcPts val="0"/>
                        </a:spcBef>
                        <a:buNone/>
                      </a:pPr>
                      <a:r>
                        <a:rPr sz="800" lang="en"/>
                        <a:t>41</a:t>
                      </a:r>
                    </a:p>
                  </a:txBody>
                  <a:tcPr marR="91425" marB="91425" marT="91425" marL="91425"/>
                </a:tc>
                <a:tc>
                  <a:txBody>
                    <a:bodyPr>
                      <a:noAutofit/>
                    </a:bodyPr>
                    <a:lstStyle/>
                    <a:p>
                      <a:pPr rtl="0" lvl="0">
                        <a:lnSpc>
                          <a:spcPct val="100000"/>
                        </a:lnSpc>
                        <a:spcBef>
                          <a:spcPts val="0"/>
                        </a:spcBef>
                        <a:buNone/>
                      </a:pPr>
                      <a:r>
                        <a:rPr sz="800" lang="en"/>
                        <a:t>TSV/Pack2/AMS4/Current</a:t>
                      </a:r>
                    </a:p>
                  </a:txBody>
                  <a:tcPr marR="91425" marB="91425" marT="91425" marL="91425"/>
                </a:tc>
                <a:tc>
                  <a:txBody>
                    <a:bodyPr>
                      <a:noAutofit/>
                    </a:bodyPr>
                    <a:lstStyle/>
                    <a:p>
                      <a:pPr algn="ctr" rtl="0" lvl="0">
                        <a:lnSpc>
                          <a:spcPct val="100000"/>
                        </a:lnSpc>
                        <a:spcBef>
                          <a:spcPts val="0"/>
                        </a:spcBef>
                        <a:buNone/>
                      </a:pPr>
                      <a:r>
                        <a:rPr sz="800" lang="en"/>
                        <a:t>40</a:t>
                      </a:r>
                    </a:p>
                  </a:txBody>
                  <a:tcPr marR="91425" marB="91425" marT="91425" marL="91425"/>
                </a:tc>
                <a:tc>
                  <a:txBody>
                    <a:bodyPr>
                      <a:noAutofit/>
                    </a:bodyPr>
                    <a:lstStyle/>
                    <a:p>
                      <a:pPr algn="ctr" rtl="0" lvl="0">
                        <a:lnSpc>
                          <a:spcPct val="100000"/>
                        </a:lnSpc>
                        <a:spcBef>
                          <a:spcPts val="0"/>
                        </a:spcBef>
                        <a:buNone/>
                      </a:pPr>
                      <a:r>
                        <a:rPr sz="800" lang="en"/>
                        <a:t>41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60</a:t>
                      </a:r>
                    </a:p>
                  </a:txBody>
                  <a:tcPr marR="91425" marB="91425" marT="91425" marL="91425"/>
                </a:tc>
                <a:tc>
                  <a:txBody>
                    <a:bodyPr>
                      <a:noAutofit/>
                    </a:bodyPr>
                    <a:lstStyle/>
                    <a:p>
                      <a:pPr algn="ctr" rtl="0" lvl="0">
                        <a:lnSpc>
                          <a:spcPct val="100000"/>
                        </a:lnSpc>
                        <a:spcBef>
                          <a:spcPts val="0"/>
                        </a:spcBef>
                        <a:buNone/>
                      </a:pPr>
                      <a:r>
                        <a:rPr sz="800" lang="en"/>
                        <a:t>64</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/data/TSV/pack2/AMS4/current.rrd</a:t>
                      </a:r>
                    </a:p>
                  </a:txBody>
                  <a:tcPr marR="91425" marB="91425" marT="91425" marL="91425"/>
                </a:tc>
              </a:tr>
              <a:tr h="161925">
                <a:tc>
                  <a:txBody>
                    <a:bodyPr>
                      <a:noAutofit/>
                    </a:bodyPr>
                    <a:lstStyle/>
                    <a:p>
                      <a:pPr algn="ctr" rtl="0" lvl="0">
                        <a:lnSpc>
                          <a:spcPct val="100000"/>
                        </a:lnSpc>
                        <a:spcBef>
                          <a:spcPts val="0"/>
                        </a:spcBef>
                        <a:buNone/>
                      </a:pPr>
                      <a:r>
                        <a:rPr sz="800" lang="en"/>
                        <a:t>42</a:t>
                      </a:r>
                    </a:p>
                  </a:txBody>
                  <a:tcPr marR="91425" marB="91425" marT="91425" marL="91425"/>
                </a:tc>
                <a:tc>
                  <a:txBody>
                    <a:bodyPr>
                      <a:noAutofit/>
                    </a:bodyPr>
                    <a:lstStyle/>
                    <a:p>
                      <a:pPr rtl="0" lvl="0">
                        <a:lnSpc>
                          <a:spcPct val="100000"/>
                        </a:lnSpc>
                        <a:spcBef>
                          <a:spcPts val="0"/>
                        </a:spcBef>
                        <a:buNone/>
                      </a:pPr>
                      <a:r>
                        <a:rPr sz="800" lang="en"/>
                        <a:t>TSV/Pack2/AMS5/Temperature</a:t>
                      </a:r>
                    </a:p>
                  </a:txBody>
                  <a:tcPr marR="91425" marB="91425" marT="91425" marL="91425"/>
                </a:tc>
                <a:tc>
                  <a:txBody>
                    <a:bodyPr>
                      <a:noAutofit/>
                    </a:bodyPr>
                    <a:lstStyle/>
                    <a:p>
                      <a:pPr algn="ctr" rtl="0" lvl="0">
                        <a:lnSpc>
                          <a:spcPct val="100000"/>
                        </a:lnSpc>
                        <a:spcBef>
                          <a:spcPts val="0"/>
                        </a:spcBef>
                        <a:buNone/>
                      </a:pPr>
                      <a:r>
                        <a:rPr sz="800" lang="en"/>
                        <a:t>41</a:t>
                      </a:r>
                    </a:p>
                  </a:txBody>
                  <a:tcPr marR="91425" marB="91425" marT="91425" marL="91425"/>
                </a:tc>
                <a:tc>
                  <a:txBody>
                    <a:bodyPr>
                      <a:noAutofit/>
                    </a:bodyPr>
                    <a:lstStyle/>
                    <a:p>
                      <a:pPr algn="ctr" rtl="0" lvl="0">
                        <a:lnSpc>
                          <a:spcPct val="100000"/>
                        </a:lnSpc>
                        <a:spcBef>
                          <a:spcPts val="0"/>
                        </a:spcBef>
                        <a:buNone/>
                      </a:pPr>
                      <a:r>
                        <a:rPr sz="800" lang="en"/>
                        <a:t>42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61</a:t>
                      </a:r>
                    </a:p>
                  </a:txBody>
                  <a:tcPr marR="91425" marB="91425" marT="91425" marL="91425"/>
                </a:tc>
                <a:tc>
                  <a:txBody>
                    <a:bodyPr>
                      <a:noAutofit/>
                    </a:bodyPr>
                    <a:lstStyle/>
                    <a:p>
                      <a:pPr algn="ctr" rtl="0" lvl="0">
                        <a:lnSpc>
                          <a:spcPct val="100000"/>
                        </a:lnSpc>
                        <a:spcBef>
                          <a:spcPts val="0"/>
                        </a:spcBef>
                        <a:buNone/>
                      </a:pPr>
                      <a:r>
                        <a:rPr sz="800" lang="en"/>
                        <a:t>65</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/data/TSV/pack2/AMS5/temperature.rrd</a:t>
                      </a:r>
                    </a:p>
                  </a:txBody>
                  <a:tcPr marR="91425" marB="91425" marT="91425" marL="91425"/>
                </a:tc>
              </a:tr>
              <a:tr h="161925">
                <a:tc>
                  <a:txBody>
                    <a:bodyPr>
                      <a:noAutofit/>
                    </a:bodyPr>
                    <a:lstStyle/>
                    <a:p>
                      <a:pPr algn="ctr" rtl="0" lvl="0">
                        <a:lnSpc>
                          <a:spcPct val="100000"/>
                        </a:lnSpc>
                        <a:spcBef>
                          <a:spcPts val="0"/>
                        </a:spcBef>
                        <a:buNone/>
                      </a:pPr>
                      <a:r>
                        <a:rPr sz="800" lang="en"/>
                        <a:t>43</a:t>
                      </a:r>
                    </a:p>
                  </a:txBody>
                  <a:tcPr marR="91425" marB="91425" marT="91425" marL="91425"/>
                </a:tc>
                <a:tc>
                  <a:txBody>
                    <a:bodyPr>
                      <a:noAutofit/>
                    </a:bodyPr>
                    <a:lstStyle/>
                    <a:p>
                      <a:pPr rtl="0" lvl="0">
                        <a:lnSpc>
                          <a:spcPct val="100000"/>
                        </a:lnSpc>
                        <a:spcBef>
                          <a:spcPts val="0"/>
                        </a:spcBef>
                        <a:buNone/>
                      </a:pPr>
                      <a:r>
                        <a:rPr sz="800" lang="en"/>
                        <a:t>TSV/Pack2/AMS5/Voltage</a:t>
                      </a:r>
                    </a:p>
                  </a:txBody>
                  <a:tcPr marR="91425" marB="91425" marT="91425" marL="91425"/>
                </a:tc>
                <a:tc>
                  <a:txBody>
                    <a:bodyPr>
                      <a:noAutofit/>
                    </a:bodyPr>
                    <a:lstStyle/>
                    <a:p>
                      <a:pPr algn="ctr" rtl="0" lvl="0">
                        <a:lnSpc>
                          <a:spcPct val="100000"/>
                        </a:lnSpc>
                        <a:spcBef>
                          <a:spcPts val="0"/>
                        </a:spcBef>
                        <a:buNone/>
                      </a:pPr>
                      <a:r>
                        <a:rPr sz="800" lang="en"/>
                        <a:t>42</a:t>
                      </a:r>
                    </a:p>
                  </a:txBody>
                  <a:tcPr marR="91425" marB="91425" marT="91425" marL="91425"/>
                </a:tc>
                <a:tc>
                  <a:txBody>
                    <a:bodyPr>
                      <a:noAutofit/>
                    </a:bodyPr>
                    <a:lstStyle/>
                    <a:p>
                      <a:pPr algn="ctr" rtl="0" lvl="0">
                        <a:lnSpc>
                          <a:spcPct val="100000"/>
                        </a:lnSpc>
                        <a:spcBef>
                          <a:spcPts val="0"/>
                        </a:spcBef>
                        <a:buNone/>
                      </a:pPr>
                      <a:r>
                        <a:rPr sz="800" lang="en"/>
                        <a:t>43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62</a:t>
                      </a:r>
                    </a:p>
                  </a:txBody>
                  <a:tcPr marR="91425" marB="91425" marT="91425" marL="91425"/>
                </a:tc>
                <a:tc>
                  <a:txBody>
                    <a:bodyPr>
                      <a:noAutofit/>
                    </a:bodyPr>
                    <a:lstStyle/>
                    <a:p>
                      <a:pPr algn="ctr" rtl="0" lvl="0">
                        <a:lnSpc>
                          <a:spcPct val="100000"/>
                        </a:lnSpc>
                        <a:spcBef>
                          <a:spcPts val="0"/>
                        </a:spcBef>
                        <a:buNone/>
                      </a:pPr>
                      <a:r>
                        <a:rPr sz="800" lang="en"/>
                        <a:t>66</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/data/TSV/pack2/AMS5/voltage.rrd</a:t>
                      </a:r>
                    </a:p>
                  </a:txBody>
                  <a:tcPr marR="91425" marB="91425" marT="91425" marL="91425"/>
                </a:tc>
              </a:tr>
              <a:tr h="161925">
                <a:tc>
                  <a:txBody>
                    <a:bodyPr>
                      <a:noAutofit/>
                    </a:bodyPr>
                    <a:lstStyle/>
                    <a:p>
                      <a:pPr algn="ctr" rtl="0" lvl="0">
                        <a:lnSpc>
                          <a:spcPct val="100000"/>
                        </a:lnSpc>
                        <a:spcBef>
                          <a:spcPts val="0"/>
                        </a:spcBef>
                        <a:buNone/>
                      </a:pPr>
                      <a:r>
                        <a:rPr sz="800" lang="en"/>
                        <a:t>44</a:t>
                      </a:r>
                    </a:p>
                  </a:txBody>
                  <a:tcPr marR="91425" marB="91425" marT="91425" marL="91425"/>
                </a:tc>
                <a:tc>
                  <a:txBody>
                    <a:bodyPr>
                      <a:noAutofit/>
                    </a:bodyPr>
                    <a:lstStyle/>
                    <a:p>
                      <a:pPr rtl="0" lvl="0">
                        <a:lnSpc>
                          <a:spcPct val="100000"/>
                        </a:lnSpc>
                        <a:spcBef>
                          <a:spcPts val="0"/>
                        </a:spcBef>
                        <a:buNone/>
                      </a:pPr>
                      <a:r>
                        <a:rPr sz="800" lang="en"/>
                        <a:t>TSV/Pack2/AMS5/Current</a:t>
                      </a:r>
                    </a:p>
                  </a:txBody>
                  <a:tcPr marR="91425" marB="91425" marT="91425" marL="91425"/>
                </a:tc>
                <a:tc>
                  <a:txBody>
                    <a:bodyPr>
                      <a:noAutofit/>
                    </a:bodyPr>
                    <a:lstStyle/>
                    <a:p>
                      <a:pPr algn="ctr" rtl="0" lvl="0">
                        <a:lnSpc>
                          <a:spcPct val="100000"/>
                        </a:lnSpc>
                        <a:spcBef>
                          <a:spcPts val="0"/>
                        </a:spcBef>
                        <a:buNone/>
                      </a:pPr>
                      <a:r>
                        <a:rPr sz="800" lang="en"/>
                        <a:t>43</a:t>
                      </a:r>
                    </a:p>
                  </a:txBody>
                  <a:tcPr marR="91425" marB="91425" marT="91425" marL="91425"/>
                </a:tc>
                <a:tc>
                  <a:txBody>
                    <a:bodyPr>
                      <a:noAutofit/>
                    </a:bodyPr>
                    <a:lstStyle/>
                    <a:p>
                      <a:pPr algn="ctr" rtl="0" lvl="0">
                        <a:lnSpc>
                          <a:spcPct val="100000"/>
                        </a:lnSpc>
                        <a:spcBef>
                          <a:spcPts val="0"/>
                        </a:spcBef>
                        <a:buNone/>
                      </a:pPr>
                      <a:r>
                        <a:rPr sz="800" lang="en"/>
                        <a:t>44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63</a:t>
                      </a:r>
                    </a:p>
                  </a:txBody>
                  <a:tcPr marR="91425" marB="91425" marT="91425" marL="91425"/>
                </a:tc>
                <a:tc>
                  <a:txBody>
                    <a:bodyPr>
                      <a:noAutofit/>
                    </a:bodyPr>
                    <a:lstStyle/>
                    <a:p>
                      <a:pPr algn="ctr" rtl="0" lvl="0">
                        <a:lnSpc>
                          <a:spcPct val="100000"/>
                        </a:lnSpc>
                        <a:spcBef>
                          <a:spcPts val="0"/>
                        </a:spcBef>
                        <a:buNone/>
                      </a:pPr>
                      <a:r>
                        <a:rPr sz="800" lang="en"/>
                        <a:t>67</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/data/TSV/pack2/AMS5/current.rrd</a:t>
                      </a:r>
                    </a:p>
                  </a:txBody>
                  <a:tcPr marR="91425" marB="91425" marT="91425" marL="91425"/>
                </a:tc>
              </a:tr>
              <a:tr h="161925">
                <a:tc>
                  <a:txBody>
                    <a:bodyPr>
                      <a:noAutofit/>
                    </a:bodyPr>
                    <a:lstStyle/>
                    <a:p>
                      <a:pPr algn="ctr" rtl="0" lvl="0">
                        <a:lnSpc>
                          <a:spcPct val="100000"/>
                        </a:lnSpc>
                        <a:spcBef>
                          <a:spcPts val="0"/>
                        </a:spcBef>
                        <a:buNone/>
                      </a:pPr>
                      <a:r>
                        <a:rPr sz="800" lang="en"/>
                        <a:t>45</a:t>
                      </a:r>
                    </a:p>
                  </a:txBody>
                  <a:tcPr marR="91425" marB="91425" marT="91425" marL="91425"/>
                </a:tc>
                <a:tc>
                  <a:txBody>
                    <a:bodyPr>
                      <a:noAutofit/>
                    </a:bodyPr>
                    <a:lstStyle/>
                    <a:p>
                      <a:pPr rtl="0" lvl="0">
                        <a:lnSpc>
                          <a:spcPct val="100000"/>
                        </a:lnSpc>
                        <a:spcBef>
                          <a:spcPts val="0"/>
                        </a:spcBef>
                        <a:buNone/>
                      </a:pPr>
                      <a:r>
                        <a:rPr sz="800" lang="en"/>
                        <a:t>TSV/Pack2/AMS6/Temperature</a:t>
                      </a:r>
                    </a:p>
                  </a:txBody>
                  <a:tcPr marR="91425" marB="91425" marT="91425" marL="91425"/>
                </a:tc>
                <a:tc>
                  <a:txBody>
                    <a:bodyPr>
                      <a:noAutofit/>
                    </a:bodyPr>
                    <a:lstStyle/>
                    <a:p>
                      <a:pPr algn="ctr" rtl="0" lvl="0">
                        <a:lnSpc>
                          <a:spcPct val="100000"/>
                        </a:lnSpc>
                        <a:spcBef>
                          <a:spcPts val="0"/>
                        </a:spcBef>
                        <a:buNone/>
                      </a:pPr>
                      <a:r>
                        <a:rPr sz="800" lang="en"/>
                        <a:t>44</a:t>
                      </a:r>
                    </a:p>
                  </a:txBody>
                  <a:tcPr marR="91425" marB="91425" marT="91425" marL="91425"/>
                </a:tc>
                <a:tc>
                  <a:txBody>
                    <a:bodyPr>
                      <a:noAutofit/>
                    </a:bodyPr>
                    <a:lstStyle/>
                    <a:p>
                      <a:pPr algn="ctr" rtl="0" lvl="0">
                        <a:lnSpc>
                          <a:spcPct val="100000"/>
                        </a:lnSpc>
                        <a:spcBef>
                          <a:spcPts val="0"/>
                        </a:spcBef>
                        <a:buNone/>
                      </a:pPr>
                      <a:r>
                        <a:rPr sz="800" lang="en"/>
                        <a:t>45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64</a:t>
                      </a:r>
                    </a:p>
                  </a:txBody>
                  <a:tcPr marR="91425" marB="91425" marT="91425" marL="91425"/>
                </a:tc>
                <a:tc>
                  <a:txBody>
                    <a:bodyPr>
                      <a:noAutofit/>
                    </a:bodyPr>
                    <a:lstStyle/>
                    <a:p>
                      <a:pPr algn="ctr" rtl="0" lvl="0">
                        <a:lnSpc>
                          <a:spcPct val="100000"/>
                        </a:lnSpc>
                        <a:spcBef>
                          <a:spcPts val="0"/>
                        </a:spcBef>
                        <a:buNone/>
                      </a:pPr>
                      <a:r>
                        <a:rPr sz="800" lang="en"/>
                        <a:t>68</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/data/TSV/pack2/AMS6/temperature.rrd</a:t>
                      </a:r>
                    </a:p>
                  </a:txBody>
                  <a:tcPr marR="91425" marB="91425" marT="91425" marL="91425"/>
                </a:tc>
              </a:tr>
              <a:tr h="161925">
                <a:tc>
                  <a:txBody>
                    <a:bodyPr>
                      <a:noAutofit/>
                    </a:bodyPr>
                    <a:lstStyle/>
                    <a:p>
                      <a:pPr algn="ctr" rtl="0" lvl="0">
                        <a:lnSpc>
                          <a:spcPct val="100000"/>
                        </a:lnSpc>
                        <a:spcBef>
                          <a:spcPts val="0"/>
                        </a:spcBef>
                        <a:buNone/>
                      </a:pPr>
                      <a:r>
                        <a:rPr sz="800" lang="en"/>
                        <a:t>46</a:t>
                      </a:r>
                    </a:p>
                  </a:txBody>
                  <a:tcPr marR="91425" marB="91425" marT="91425" marL="91425"/>
                </a:tc>
                <a:tc>
                  <a:txBody>
                    <a:bodyPr>
                      <a:noAutofit/>
                    </a:bodyPr>
                    <a:lstStyle/>
                    <a:p>
                      <a:pPr rtl="0" lvl="0">
                        <a:lnSpc>
                          <a:spcPct val="100000"/>
                        </a:lnSpc>
                        <a:spcBef>
                          <a:spcPts val="0"/>
                        </a:spcBef>
                        <a:buNone/>
                      </a:pPr>
                      <a:r>
                        <a:rPr sz="800" lang="en"/>
                        <a:t>TSV/Pack2/AMS6/Voltage</a:t>
                      </a:r>
                    </a:p>
                  </a:txBody>
                  <a:tcPr marR="91425" marB="91425" marT="91425" marL="91425"/>
                </a:tc>
                <a:tc>
                  <a:txBody>
                    <a:bodyPr>
                      <a:noAutofit/>
                    </a:bodyPr>
                    <a:lstStyle/>
                    <a:p>
                      <a:pPr algn="ctr" rtl="0" lvl="0">
                        <a:lnSpc>
                          <a:spcPct val="100000"/>
                        </a:lnSpc>
                        <a:spcBef>
                          <a:spcPts val="0"/>
                        </a:spcBef>
                        <a:buNone/>
                      </a:pPr>
                      <a:r>
                        <a:rPr sz="800" lang="en"/>
                        <a:t>45</a:t>
                      </a:r>
                    </a:p>
                  </a:txBody>
                  <a:tcPr marR="91425" marB="91425" marT="91425" marL="91425"/>
                </a:tc>
                <a:tc>
                  <a:txBody>
                    <a:bodyPr>
                      <a:noAutofit/>
                    </a:bodyPr>
                    <a:lstStyle/>
                    <a:p>
                      <a:pPr algn="ctr" rtl="0" lvl="0">
                        <a:lnSpc>
                          <a:spcPct val="100000"/>
                        </a:lnSpc>
                        <a:spcBef>
                          <a:spcPts val="0"/>
                        </a:spcBef>
                        <a:buNone/>
                      </a:pPr>
                      <a:r>
                        <a:rPr sz="800" lang="en"/>
                        <a:t>46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65</a:t>
                      </a:r>
                    </a:p>
                  </a:txBody>
                  <a:tcPr marR="91425" marB="91425" marT="91425" marL="91425"/>
                </a:tc>
                <a:tc>
                  <a:txBody>
                    <a:bodyPr>
                      <a:noAutofit/>
                    </a:bodyPr>
                    <a:lstStyle/>
                    <a:p>
                      <a:pPr algn="ctr" rtl="0" lvl="0">
                        <a:lnSpc>
                          <a:spcPct val="100000"/>
                        </a:lnSpc>
                        <a:spcBef>
                          <a:spcPts val="0"/>
                        </a:spcBef>
                        <a:buNone/>
                      </a:pPr>
                      <a:r>
                        <a:rPr sz="800" lang="en"/>
                        <a:t>69</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/data/TSV/pack2/AMS6/voltage.rrd</a:t>
                      </a:r>
                    </a:p>
                  </a:txBody>
                  <a:tcPr marR="91425" marB="91425" marT="91425" marL="91425"/>
                </a:tc>
              </a:tr>
              <a:tr h="161925">
                <a:tc>
                  <a:txBody>
                    <a:bodyPr>
                      <a:noAutofit/>
                    </a:bodyPr>
                    <a:lstStyle/>
                    <a:p>
                      <a:pPr algn="ctr" rtl="0" lvl="0">
                        <a:lnSpc>
                          <a:spcPct val="100000"/>
                        </a:lnSpc>
                        <a:spcBef>
                          <a:spcPts val="0"/>
                        </a:spcBef>
                        <a:buNone/>
                      </a:pPr>
                      <a:r>
                        <a:rPr sz="800" lang="en"/>
                        <a:t>47</a:t>
                      </a:r>
                    </a:p>
                  </a:txBody>
                  <a:tcPr marR="91425" marB="91425" marT="91425" marL="91425"/>
                </a:tc>
                <a:tc>
                  <a:txBody>
                    <a:bodyPr>
                      <a:noAutofit/>
                    </a:bodyPr>
                    <a:lstStyle/>
                    <a:p>
                      <a:pPr rtl="0" lvl="0">
                        <a:lnSpc>
                          <a:spcPct val="100000"/>
                        </a:lnSpc>
                        <a:spcBef>
                          <a:spcPts val="0"/>
                        </a:spcBef>
                        <a:buNone/>
                      </a:pPr>
                      <a:r>
                        <a:rPr sz="800" lang="en"/>
                        <a:t>TSV/Pack2/AMS6/Current</a:t>
                      </a:r>
                    </a:p>
                  </a:txBody>
                  <a:tcPr marR="91425" marB="91425" marT="91425" marL="91425"/>
                </a:tc>
                <a:tc>
                  <a:txBody>
                    <a:bodyPr>
                      <a:noAutofit/>
                    </a:bodyPr>
                    <a:lstStyle/>
                    <a:p>
                      <a:pPr algn="ctr" rtl="0" lvl="0">
                        <a:lnSpc>
                          <a:spcPct val="100000"/>
                        </a:lnSpc>
                        <a:spcBef>
                          <a:spcPts val="0"/>
                        </a:spcBef>
                        <a:buNone/>
                      </a:pPr>
                      <a:r>
                        <a:rPr sz="800" lang="en"/>
                        <a:t>46</a:t>
                      </a:r>
                    </a:p>
                  </a:txBody>
                  <a:tcPr marR="91425" marB="91425" marT="91425" marL="91425"/>
                </a:tc>
                <a:tc>
                  <a:txBody>
                    <a:bodyPr>
                      <a:noAutofit/>
                    </a:bodyPr>
                    <a:lstStyle/>
                    <a:p>
                      <a:pPr algn="ctr" rtl="0" lvl="0">
                        <a:lnSpc>
                          <a:spcPct val="100000"/>
                        </a:lnSpc>
                        <a:spcBef>
                          <a:spcPts val="0"/>
                        </a:spcBef>
                        <a:buNone/>
                      </a:pPr>
                      <a:r>
                        <a:rPr sz="800" lang="en"/>
                        <a:t>47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66</a:t>
                      </a:r>
                    </a:p>
                  </a:txBody>
                  <a:tcPr marR="91425" marB="91425" marT="91425" marL="91425"/>
                </a:tc>
                <a:tc>
                  <a:txBody>
                    <a:bodyPr>
                      <a:noAutofit/>
                    </a:bodyPr>
                    <a:lstStyle/>
                    <a:p>
                      <a:pPr algn="ctr" rtl="0" lvl="0">
                        <a:lnSpc>
                          <a:spcPct val="100000"/>
                        </a:lnSpc>
                        <a:spcBef>
                          <a:spcPts val="0"/>
                        </a:spcBef>
                        <a:buNone/>
                      </a:pPr>
                      <a:r>
                        <a:rPr sz="800" lang="en"/>
                        <a:t>70</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/data/TSV/pack2/AMS6/current.rrd</a:t>
                      </a:r>
                    </a:p>
                  </a:txBody>
                  <a:tcPr marR="91425" marB="91425" marT="91425" marL="91425"/>
                </a:tc>
              </a:tr>
              <a:tr h="161925">
                <a:tc>
                  <a:txBody>
                    <a:bodyPr>
                      <a:noAutofit/>
                    </a:bodyPr>
                    <a:lstStyle/>
                    <a:p>
                      <a:pPr algn="ctr" rtl="0" lvl="0">
                        <a:lnSpc>
                          <a:spcPct val="100000"/>
                        </a:lnSpc>
                        <a:spcBef>
                          <a:spcPts val="0"/>
                        </a:spcBef>
                        <a:buNone/>
                      </a:pPr>
                      <a:r>
                        <a:rPr sz="800" lang="en"/>
                        <a:t>48</a:t>
                      </a:r>
                    </a:p>
                  </a:txBody>
                  <a:tcPr marR="91425" marB="91425" marT="91425" marL="91425"/>
                </a:tc>
                <a:tc>
                  <a:txBody>
                    <a:bodyPr>
                      <a:noAutofit/>
                    </a:bodyPr>
                    <a:lstStyle/>
                    <a:p>
                      <a:pPr rtl="0" lvl="0">
                        <a:lnSpc>
                          <a:spcPct val="100000"/>
                        </a:lnSpc>
                        <a:spcBef>
                          <a:spcPts val="0"/>
                        </a:spcBef>
                        <a:buNone/>
                      </a:pPr>
                      <a:r>
                        <a:rPr sz="800" lang="en"/>
                        <a:t>TSV/Pack2/AMS7/Temperature</a:t>
                      </a:r>
                    </a:p>
                  </a:txBody>
                  <a:tcPr marR="91425" marB="91425" marT="91425" marL="91425"/>
                </a:tc>
                <a:tc>
                  <a:txBody>
                    <a:bodyPr>
                      <a:noAutofit/>
                    </a:bodyPr>
                    <a:lstStyle/>
                    <a:p>
                      <a:pPr algn="ctr" rtl="0" lvl="0">
                        <a:lnSpc>
                          <a:spcPct val="100000"/>
                        </a:lnSpc>
                        <a:spcBef>
                          <a:spcPts val="0"/>
                        </a:spcBef>
                        <a:buNone/>
                      </a:pPr>
                      <a:r>
                        <a:rPr sz="800" lang="en"/>
                        <a:t>47</a:t>
                      </a:r>
                    </a:p>
                  </a:txBody>
                  <a:tcPr marR="91425" marB="91425" marT="91425" marL="91425"/>
                </a:tc>
                <a:tc>
                  <a:txBody>
                    <a:bodyPr>
                      <a:noAutofit/>
                    </a:bodyPr>
                    <a:lstStyle/>
                    <a:p>
                      <a:pPr algn="ctr" rtl="0" lvl="0">
                        <a:lnSpc>
                          <a:spcPct val="100000"/>
                        </a:lnSpc>
                        <a:spcBef>
                          <a:spcPts val="0"/>
                        </a:spcBef>
                        <a:buNone/>
                      </a:pPr>
                      <a:r>
                        <a:rPr sz="800" lang="en"/>
                        <a:t>48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67</a:t>
                      </a:r>
                    </a:p>
                  </a:txBody>
                  <a:tcPr marR="91425" marB="91425" marT="91425" marL="91425"/>
                </a:tc>
                <a:tc>
                  <a:txBody>
                    <a:bodyPr>
                      <a:noAutofit/>
                    </a:bodyPr>
                    <a:lstStyle/>
                    <a:p>
                      <a:pPr algn="ctr" rtl="0" lvl="0">
                        <a:lnSpc>
                          <a:spcPct val="100000"/>
                        </a:lnSpc>
                        <a:spcBef>
                          <a:spcPts val="0"/>
                        </a:spcBef>
                        <a:buNone/>
                      </a:pPr>
                      <a:r>
                        <a:rPr sz="800" lang="en"/>
                        <a:t>71</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/data/TSV/pack2/AMS7/temperature.rrd</a:t>
                      </a:r>
                    </a:p>
                  </a:txBody>
                  <a:tcPr marR="91425" marB="91425" marT="91425" marL="91425"/>
                </a:tc>
              </a:tr>
              <a:tr h="161925">
                <a:tc>
                  <a:txBody>
                    <a:bodyPr>
                      <a:noAutofit/>
                    </a:bodyPr>
                    <a:lstStyle/>
                    <a:p>
                      <a:pPr algn="ctr" rtl="0" lvl="0">
                        <a:lnSpc>
                          <a:spcPct val="100000"/>
                        </a:lnSpc>
                        <a:spcBef>
                          <a:spcPts val="0"/>
                        </a:spcBef>
                        <a:buNone/>
                      </a:pPr>
                      <a:r>
                        <a:rPr sz="800" lang="en"/>
                        <a:t>49</a:t>
                      </a:r>
                    </a:p>
                  </a:txBody>
                  <a:tcPr marR="91425" marB="91425" marT="91425" marL="91425"/>
                </a:tc>
                <a:tc>
                  <a:txBody>
                    <a:bodyPr>
                      <a:noAutofit/>
                    </a:bodyPr>
                    <a:lstStyle/>
                    <a:p>
                      <a:pPr rtl="0" lvl="0">
                        <a:lnSpc>
                          <a:spcPct val="100000"/>
                        </a:lnSpc>
                        <a:spcBef>
                          <a:spcPts val="0"/>
                        </a:spcBef>
                        <a:buNone/>
                      </a:pPr>
                      <a:r>
                        <a:rPr sz="800" lang="en"/>
                        <a:t>TSV/Pack2/AMS7/Voltage</a:t>
                      </a:r>
                    </a:p>
                  </a:txBody>
                  <a:tcPr marR="91425" marB="91425" marT="91425" marL="91425"/>
                </a:tc>
                <a:tc>
                  <a:txBody>
                    <a:bodyPr>
                      <a:noAutofit/>
                    </a:bodyPr>
                    <a:lstStyle/>
                    <a:p>
                      <a:pPr algn="ctr" rtl="0" lvl="0">
                        <a:lnSpc>
                          <a:spcPct val="100000"/>
                        </a:lnSpc>
                        <a:spcBef>
                          <a:spcPts val="0"/>
                        </a:spcBef>
                        <a:buNone/>
                      </a:pPr>
                      <a:r>
                        <a:rPr sz="800" lang="en"/>
                        <a:t>48</a:t>
                      </a:r>
                    </a:p>
                  </a:txBody>
                  <a:tcPr marR="91425" marB="91425" marT="91425" marL="91425"/>
                </a:tc>
                <a:tc>
                  <a:txBody>
                    <a:bodyPr>
                      <a:noAutofit/>
                    </a:bodyPr>
                    <a:lstStyle/>
                    <a:p>
                      <a:pPr algn="ctr" rtl="0" lvl="0">
                        <a:lnSpc>
                          <a:spcPct val="100000"/>
                        </a:lnSpc>
                        <a:spcBef>
                          <a:spcPts val="0"/>
                        </a:spcBef>
                        <a:buNone/>
                      </a:pPr>
                      <a:r>
                        <a:rPr sz="800" lang="en"/>
                        <a:t>49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68</a:t>
                      </a:r>
                    </a:p>
                  </a:txBody>
                  <a:tcPr marR="91425" marB="91425" marT="91425" marL="91425"/>
                </a:tc>
                <a:tc>
                  <a:txBody>
                    <a:bodyPr>
                      <a:noAutofit/>
                    </a:bodyPr>
                    <a:lstStyle/>
                    <a:p>
                      <a:pPr algn="ctr" rtl="0" lvl="0">
                        <a:lnSpc>
                          <a:spcPct val="100000"/>
                        </a:lnSpc>
                        <a:spcBef>
                          <a:spcPts val="0"/>
                        </a:spcBef>
                        <a:buNone/>
                      </a:pPr>
                      <a:r>
                        <a:rPr sz="800" lang="en"/>
                        <a:t>72</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/data/TSV/pack2/AMS7/voltage.rrd</a:t>
                      </a:r>
                    </a:p>
                  </a:txBody>
                  <a:tcPr marR="91425" marB="91425" marT="91425" marL="91425"/>
                </a:tc>
              </a:tr>
              <a:tr h="161925">
                <a:tc>
                  <a:txBody>
                    <a:bodyPr>
                      <a:noAutofit/>
                    </a:bodyPr>
                    <a:lstStyle/>
                    <a:p>
                      <a:pPr algn="ctr" rtl="0" lvl="0">
                        <a:lnSpc>
                          <a:spcPct val="100000"/>
                        </a:lnSpc>
                        <a:spcBef>
                          <a:spcPts val="0"/>
                        </a:spcBef>
                        <a:buNone/>
                      </a:pPr>
                      <a:r>
                        <a:rPr sz="800" lang="en"/>
                        <a:t>50</a:t>
                      </a:r>
                    </a:p>
                  </a:txBody>
                  <a:tcPr marR="91425" marB="91425" marT="91425" marL="91425"/>
                </a:tc>
                <a:tc>
                  <a:txBody>
                    <a:bodyPr>
                      <a:noAutofit/>
                    </a:bodyPr>
                    <a:lstStyle/>
                    <a:p>
                      <a:pPr rtl="0" lvl="0">
                        <a:lnSpc>
                          <a:spcPct val="100000"/>
                        </a:lnSpc>
                        <a:spcBef>
                          <a:spcPts val="0"/>
                        </a:spcBef>
                        <a:buNone/>
                      </a:pPr>
                      <a:r>
                        <a:rPr sz="800" lang="en"/>
                        <a:t>TSV/Pack2/AMS7/Current</a:t>
                      </a:r>
                    </a:p>
                  </a:txBody>
                  <a:tcPr marR="91425" marB="91425" marT="91425" marL="91425"/>
                </a:tc>
                <a:tc>
                  <a:txBody>
                    <a:bodyPr>
                      <a:noAutofit/>
                    </a:bodyPr>
                    <a:lstStyle/>
                    <a:p>
                      <a:pPr algn="ctr" rtl="0" lvl="0">
                        <a:lnSpc>
                          <a:spcPct val="100000"/>
                        </a:lnSpc>
                        <a:spcBef>
                          <a:spcPts val="0"/>
                        </a:spcBef>
                        <a:buNone/>
                      </a:pPr>
                      <a:r>
                        <a:rPr sz="800" lang="en"/>
                        <a:t>49</a:t>
                      </a:r>
                    </a:p>
                  </a:txBody>
                  <a:tcPr marR="91425" marB="91425" marT="91425" marL="91425"/>
                </a:tc>
                <a:tc>
                  <a:txBody>
                    <a:bodyPr>
                      <a:noAutofit/>
                    </a:bodyPr>
                    <a:lstStyle/>
                    <a:p>
                      <a:pPr algn="ctr" rtl="0" lvl="0">
                        <a:lnSpc>
                          <a:spcPct val="100000"/>
                        </a:lnSpc>
                        <a:spcBef>
                          <a:spcPts val="0"/>
                        </a:spcBef>
                        <a:buNone/>
                      </a:pPr>
                      <a:r>
                        <a:rPr sz="800" lang="en"/>
                        <a:t>50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69</a:t>
                      </a:r>
                    </a:p>
                  </a:txBody>
                  <a:tcPr marR="91425" marB="91425" marT="91425" marL="91425"/>
                </a:tc>
                <a:tc>
                  <a:txBody>
                    <a:bodyPr>
                      <a:noAutofit/>
                    </a:bodyPr>
                    <a:lstStyle/>
                    <a:p>
                      <a:pPr algn="ctr" rtl="0" lvl="0">
                        <a:lnSpc>
                          <a:spcPct val="100000"/>
                        </a:lnSpc>
                        <a:spcBef>
                          <a:spcPts val="0"/>
                        </a:spcBef>
                        <a:buNone/>
                      </a:pPr>
                      <a:r>
                        <a:rPr sz="800" lang="en"/>
                        <a:t>73</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/data/TSV/pack2/AMS7/current.rrd</a:t>
                      </a:r>
                    </a:p>
                  </a:txBody>
                  <a:tcPr marR="91425" marB="91425" marT="91425" marL="91425"/>
                </a:tc>
              </a:tr>
              <a:tr h="161925">
                <a:tc>
                  <a:txBody>
                    <a:bodyPr>
                      <a:noAutofit/>
                    </a:bodyPr>
                    <a:lstStyle/>
                    <a:p>
                      <a:pPr algn="ctr" rtl="0" lvl="0">
                        <a:lnSpc>
                          <a:spcPct val="100000"/>
                        </a:lnSpc>
                        <a:spcBef>
                          <a:spcPts val="0"/>
                        </a:spcBef>
                        <a:buNone/>
                      </a:pPr>
                      <a:r>
                        <a:rPr sz="800" lang="en"/>
                        <a:t>51</a:t>
                      </a:r>
                    </a:p>
                  </a:txBody>
                  <a:tcPr marR="91425" marB="91425" marT="91425" marL="91425"/>
                </a:tc>
                <a:tc>
                  <a:txBody>
                    <a:bodyPr>
                      <a:noAutofit/>
                    </a:bodyPr>
                    <a:lstStyle/>
                    <a:p>
                      <a:pPr rtl="0" lvl="0">
                        <a:lnSpc>
                          <a:spcPct val="100000"/>
                        </a:lnSpc>
                        <a:spcBef>
                          <a:spcPts val="0"/>
                        </a:spcBef>
                        <a:buNone/>
                      </a:pPr>
                      <a:r>
                        <a:rPr sz="800" lang="en"/>
                        <a:t>TSV/Pack3/Voltage</a:t>
                      </a:r>
                    </a:p>
                  </a:txBody>
                  <a:tcPr marR="91425" marB="91425" marT="91425" marL="91425"/>
                </a:tc>
                <a:tc>
                  <a:txBody>
                    <a:bodyPr>
                      <a:noAutofit/>
                    </a:bodyPr>
                    <a:lstStyle/>
                    <a:p>
                      <a:pPr algn="ctr" rtl="0" lvl="0">
                        <a:lnSpc>
                          <a:spcPct val="100000"/>
                        </a:lnSpc>
                        <a:spcBef>
                          <a:spcPts val="0"/>
                        </a:spcBef>
                        <a:buNone/>
                      </a:pPr>
                      <a:r>
                        <a:rPr sz="800" lang="en"/>
                        <a:t>50</a:t>
                      </a:r>
                    </a:p>
                  </a:txBody>
                  <a:tcPr marR="91425" marB="91425" marT="91425" marL="91425"/>
                </a:tc>
                <a:tc>
                  <a:txBody>
                    <a:bodyPr>
                      <a:noAutofit/>
                    </a:bodyPr>
                    <a:lstStyle/>
                    <a:p>
                      <a:pPr algn="ctr" rtl="0" lvl="0">
                        <a:lnSpc>
                          <a:spcPct val="100000"/>
                        </a:lnSpc>
                        <a:spcBef>
                          <a:spcPts val="0"/>
                        </a:spcBef>
                        <a:buNone/>
                      </a:pPr>
                      <a:r>
                        <a:rPr sz="800" lang="en"/>
                        <a:t>51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70</a:t>
                      </a:r>
                    </a:p>
                  </a:txBody>
                  <a:tcPr marR="91425" marB="91425" marT="91425" marL="91425"/>
                </a:tc>
                <a:tc>
                  <a:txBody>
                    <a:bodyPr>
                      <a:noAutofit/>
                    </a:bodyPr>
                    <a:lstStyle/>
                    <a:p>
                      <a:pPr algn="ctr" rtl="0" lvl="0">
                        <a:lnSpc>
                          <a:spcPct val="100000"/>
                        </a:lnSpc>
                        <a:spcBef>
                          <a:spcPts val="0"/>
                        </a:spcBef>
                        <a:buNone/>
                      </a:pPr>
                      <a:r>
                        <a:rPr sz="800" lang="en"/>
                        <a:t>74</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/data/TSV/pack3/voltage.rrd</a:t>
                      </a:r>
                    </a:p>
                  </a:txBody>
                  <a:tcPr marR="91425" marB="91425" marT="91425" marL="91425"/>
                </a:tc>
              </a:tr>
              <a:tr h="161925">
                <a:tc>
                  <a:txBody>
                    <a:bodyPr>
                      <a:noAutofit/>
                    </a:bodyPr>
                    <a:lstStyle/>
                    <a:p>
                      <a:pPr algn="ctr" rtl="0" lvl="0">
                        <a:lnSpc>
                          <a:spcPct val="100000"/>
                        </a:lnSpc>
                        <a:spcBef>
                          <a:spcPts val="0"/>
                        </a:spcBef>
                        <a:buNone/>
                      </a:pPr>
                      <a:r>
                        <a:rPr sz="800" lang="en"/>
                        <a:t>52</a:t>
                      </a:r>
                    </a:p>
                  </a:txBody>
                  <a:tcPr marR="91425" marB="91425" marT="91425" marL="91425"/>
                </a:tc>
                <a:tc>
                  <a:txBody>
                    <a:bodyPr>
                      <a:noAutofit/>
                    </a:bodyPr>
                    <a:lstStyle/>
                    <a:p>
                      <a:pPr rtl="0" lvl="0">
                        <a:lnSpc>
                          <a:spcPct val="100000"/>
                        </a:lnSpc>
                        <a:spcBef>
                          <a:spcPts val="0"/>
                        </a:spcBef>
                        <a:buNone/>
                      </a:pPr>
                      <a:r>
                        <a:rPr sz="800" lang="en"/>
                        <a:t>TSV/Pack3/Current</a:t>
                      </a:r>
                    </a:p>
                  </a:txBody>
                  <a:tcPr marR="91425" marB="91425" marT="91425" marL="91425"/>
                </a:tc>
                <a:tc>
                  <a:txBody>
                    <a:bodyPr>
                      <a:noAutofit/>
                    </a:bodyPr>
                    <a:lstStyle/>
                    <a:p>
                      <a:pPr algn="ctr" rtl="0" lvl="0">
                        <a:lnSpc>
                          <a:spcPct val="100000"/>
                        </a:lnSpc>
                        <a:spcBef>
                          <a:spcPts val="0"/>
                        </a:spcBef>
                        <a:buNone/>
                      </a:pPr>
                      <a:r>
                        <a:rPr sz="800" lang="en"/>
                        <a:t>51</a:t>
                      </a:r>
                    </a:p>
                  </a:txBody>
                  <a:tcPr marR="91425" marB="91425" marT="91425" marL="91425"/>
                </a:tc>
                <a:tc>
                  <a:txBody>
                    <a:bodyPr>
                      <a:noAutofit/>
                    </a:bodyPr>
                    <a:lstStyle/>
                    <a:p>
                      <a:pPr algn="ctr" rtl="0" lvl="0">
                        <a:lnSpc>
                          <a:spcPct val="100000"/>
                        </a:lnSpc>
                        <a:spcBef>
                          <a:spcPts val="0"/>
                        </a:spcBef>
                        <a:buNone/>
                      </a:pPr>
                      <a:r>
                        <a:rPr sz="800" lang="en"/>
                        <a:t>52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71</a:t>
                      </a:r>
                    </a:p>
                  </a:txBody>
                  <a:tcPr marR="91425" marB="91425" marT="91425" marL="91425"/>
                </a:tc>
                <a:tc>
                  <a:txBody>
                    <a:bodyPr>
                      <a:noAutofit/>
                    </a:bodyPr>
                    <a:lstStyle/>
                    <a:p>
                      <a:pPr algn="ctr" rtl="0" lvl="0">
                        <a:lnSpc>
                          <a:spcPct val="100000"/>
                        </a:lnSpc>
                        <a:spcBef>
                          <a:spcPts val="0"/>
                        </a:spcBef>
                        <a:buNone/>
                      </a:pPr>
                      <a:r>
                        <a:rPr sz="800" lang="en"/>
                        <a:t>75</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/data/TSV/pack3/current.rrd</a:t>
                      </a:r>
                    </a:p>
                  </a:txBody>
                  <a:tcPr marR="91425" marB="91425" marT="91425" marL="91425"/>
                </a:tc>
              </a:tr>
              <a:tr h="161925">
                <a:tc>
                  <a:txBody>
                    <a:bodyPr>
                      <a:noAutofit/>
                    </a:bodyPr>
                    <a:lstStyle/>
                    <a:p>
                      <a:pPr algn="ctr" rtl="0" lvl="0">
                        <a:lnSpc>
                          <a:spcPct val="100000"/>
                        </a:lnSpc>
                        <a:spcBef>
                          <a:spcPts val="0"/>
                        </a:spcBef>
                        <a:buNone/>
                      </a:pPr>
                      <a:r>
                        <a:rPr sz="800" lang="en"/>
                        <a:t>53</a:t>
                      </a:r>
                    </a:p>
                  </a:txBody>
                  <a:tcPr marR="91425" marB="91425" marT="91425" marL="91425"/>
                </a:tc>
                <a:tc>
                  <a:txBody>
                    <a:bodyPr>
                      <a:noAutofit/>
                    </a:bodyPr>
                    <a:lstStyle/>
                    <a:p>
                      <a:pPr rtl="0" lvl="0">
                        <a:lnSpc>
                          <a:spcPct val="100000"/>
                        </a:lnSpc>
                        <a:spcBef>
                          <a:spcPts val="0"/>
                        </a:spcBef>
                        <a:buNone/>
                      </a:pPr>
                      <a:r>
                        <a:rPr sz="800" lang="en"/>
                        <a:t>TSV/Pack3/SOC</a:t>
                      </a:r>
                    </a:p>
                  </a:txBody>
                  <a:tcPr marR="91425" marB="91425" marT="91425" marL="91425"/>
                </a:tc>
                <a:tc>
                  <a:txBody>
                    <a:bodyPr>
                      <a:noAutofit/>
                    </a:bodyPr>
                    <a:lstStyle/>
                    <a:p>
                      <a:pPr algn="ctr" rtl="0" lvl="0">
                        <a:lnSpc>
                          <a:spcPct val="100000"/>
                        </a:lnSpc>
                        <a:spcBef>
                          <a:spcPts val="0"/>
                        </a:spcBef>
                        <a:buNone/>
                      </a:pPr>
                      <a:r>
                        <a:rPr sz="800" lang="en"/>
                        <a:t>52</a:t>
                      </a:r>
                    </a:p>
                  </a:txBody>
                  <a:tcPr marR="91425" marB="91425" marT="91425" marL="91425"/>
                </a:tc>
                <a:tc>
                  <a:txBody>
                    <a:bodyPr>
                      <a:noAutofit/>
                    </a:bodyPr>
                    <a:lstStyle/>
                    <a:p>
                      <a:pPr algn="ctr" rtl="0" lvl="0">
                        <a:lnSpc>
                          <a:spcPct val="100000"/>
                        </a:lnSpc>
                        <a:spcBef>
                          <a:spcPts val="0"/>
                        </a:spcBef>
                        <a:buNone/>
                      </a:pPr>
                      <a:r>
                        <a:rPr sz="800" lang="en"/>
                        <a:t>53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72</a:t>
                      </a:r>
                    </a:p>
                  </a:txBody>
                  <a:tcPr marR="91425" marB="91425" marT="91425" marL="91425"/>
                </a:tc>
                <a:tc>
                  <a:txBody>
                    <a:bodyPr>
                      <a:noAutofit/>
                    </a:bodyPr>
                    <a:lstStyle/>
                    <a:p>
                      <a:pPr algn="ctr" rtl="0" lvl="0">
                        <a:lnSpc>
                          <a:spcPct val="100000"/>
                        </a:lnSpc>
                        <a:spcBef>
                          <a:spcPts val="0"/>
                        </a:spcBef>
                        <a:buNone/>
                      </a:pPr>
                      <a:r>
                        <a:rPr sz="800" lang="en"/>
                        <a:t>76</a:t>
                      </a:r>
                    </a:p>
                  </a:txBody>
                  <a:tcPr marR="91425" marB="91425" marT="91425" marL="91425"/>
                </a:tc>
                <a:tc>
                  <a:txBody>
                    <a:bodyPr>
                      <a:noAutofit/>
                    </a:bodyPr>
                    <a:lstStyle/>
                    <a:p>
                      <a:pPr algn="ctr" rtl="0" lvl="0">
                        <a:lnSpc>
                          <a:spcPct val="100000"/>
                        </a:lnSpc>
                        <a:spcBef>
                          <a:spcPts val="0"/>
                        </a:spcBef>
                        <a:buNone/>
                      </a:pPr>
                      <a:r>
                        <a:rPr sz="800" lang="en"/>
                        <a:t>%</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/data/TSV/pack3/SOC.rrd</a:t>
                      </a:r>
                    </a:p>
                  </a:txBody>
                  <a:tcPr marR="91425" marB="91425" marT="91425" marL="91425"/>
                </a:tc>
              </a:tr>
              <a:tr h="161925">
                <a:tc>
                  <a:txBody>
                    <a:bodyPr>
                      <a:noAutofit/>
                    </a:bodyPr>
                    <a:lstStyle/>
                    <a:p>
                      <a:pPr algn="ctr" rtl="0" lvl="0">
                        <a:lnSpc>
                          <a:spcPct val="100000"/>
                        </a:lnSpc>
                        <a:spcBef>
                          <a:spcPts val="0"/>
                        </a:spcBef>
                        <a:buNone/>
                      </a:pPr>
                      <a:r>
                        <a:rPr sz="800" lang="en"/>
                        <a:t>54</a:t>
                      </a:r>
                    </a:p>
                  </a:txBody>
                  <a:tcPr marR="91425" marB="91425" marT="91425" marL="91425"/>
                </a:tc>
                <a:tc>
                  <a:txBody>
                    <a:bodyPr>
                      <a:noAutofit/>
                    </a:bodyPr>
                    <a:lstStyle/>
                    <a:p>
                      <a:pPr rtl="0" lvl="0">
                        <a:lnSpc>
                          <a:spcPct val="100000"/>
                        </a:lnSpc>
                        <a:spcBef>
                          <a:spcPts val="0"/>
                        </a:spcBef>
                        <a:buNone/>
                      </a:pPr>
                      <a:r>
                        <a:rPr sz="800" lang="en"/>
                        <a:t>TSV/Pack3/Fuse_Temperature</a:t>
                      </a:r>
                    </a:p>
                  </a:txBody>
                  <a:tcPr marR="91425" marB="91425" marT="91425" marL="91425"/>
                </a:tc>
                <a:tc>
                  <a:txBody>
                    <a:bodyPr>
                      <a:noAutofit/>
                    </a:bodyPr>
                    <a:lstStyle/>
                    <a:p>
                      <a:pPr algn="ctr" rtl="0" lvl="0">
                        <a:lnSpc>
                          <a:spcPct val="100000"/>
                        </a:lnSpc>
                        <a:spcBef>
                          <a:spcPts val="0"/>
                        </a:spcBef>
                        <a:buNone/>
                      </a:pPr>
                      <a:r>
                        <a:rPr sz="800" lang="en"/>
                        <a:t>53</a:t>
                      </a:r>
                    </a:p>
                  </a:txBody>
                  <a:tcPr marR="91425" marB="91425" marT="91425" marL="91425"/>
                </a:tc>
                <a:tc>
                  <a:txBody>
                    <a:bodyPr>
                      <a:noAutofit/>
                    </a:bodyPr>
                    <a:lstStyle/>
                    <a:p>
                      <a:pPr algn="ctr" rtl="0" lvl="0">
                        <a:lnSpc>
                          <a:spcPct val="100000"/>
                        </a:lnSpc>
                        <a:spcBef>
                          <a:spcPts val="0"/>
                        </a:spcBef>
                        <a:buNone/>
                      </a:pPr>
                      <a:r>
                        <a:rPr sz="800" lang="en"/>
                        <a:t>54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73</a:t>
                      </a:r>
                    </a:p>
                  </a:txBody>
                  <a:tcPr marR="91425" marB="91425" marT="91425" marL="91425"/>
                </a:tc>
                <a:tc>
                  <a:txBody>
                    <a:bodyPr>
                      <a:noAutofit/>
                    </a:bodyPr>
                    <a:lstStyle/>
                    <a:p>
                      <a:pPr algn="ctr" rtl="0" lvl="0">
                        <a:lnSpc>
                          <a:spcPct val="100000"/>
                        </a:lnSpc>
                        <a:spcBef>
                          <a:spcPts val="0"/>
                        </a:spcBef>
                        <a:buNone/>
                      </a:pPr>
                      <a:r>
                        <a:rPr sz="800" lang="en"/>
                        <a:t>77</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/data/TSV/pack3/fuse_temperature.rrd</a:t>
                      </a:r>
                    </a:p>
                  </a:txBody>
                  <a:tcPr marR="91425" marB="91425" marT="91425" marL="91425"/>
                </a:tc>
              </a:tr>
              <a:tr h="161925">
                <a:tc>
                  <a:txBody>
                    <a:bodyPr>
                      <a:noAutofit/>
                    </a:bodyPr>
                    <a:lstStyle/>
                    <a:p>
                      <a:pPr algn="ctr" rtl="0" lvl="0">
                        <a:lnSpc>
                          <a:spcPct val="100000"/>
                        </a:lnSpc>
                        <a:spcBef>
                          <a:spcPts val="0"/>
                        </a:spcBef>
                        <a:buNone/>
                      </a:pPr>
                      <a:r>
                        <a:rPr sz="800" lang="en"/>
                        <a:t>55</a:t>
                      </a:r>
                    </a:p>
                  </a:txBody>
                  <a:tcPr marR="91425" marB="91425" marT="91425" marL="91425"/>
                </a:tc>
                <a:tc>
                  <a:txBody>
                    <a:bodyPr>
                      <a:noAutofit/>
                    </a:bodyPr>
                    <a:lstStyle/>
                    <a:p>
                      <a:pPr rtl="0" lvl="0">
                        <a:lnSpc>
                          <a:spcPct val="100000"/>
                        </a:lnSpc>
                        <a:spcBef>
                          <a:spcPts val="0"/>
                        </a:spcBef>
                        <a:buNone/>
                      </a:pPr>
                      <a:r>
                        <a:rPr sz="800" lang="en"/>
                        <a:t>TSV/Pack3/AMS1/Temperature</a:t>
                      </a:r>
                    </a:p>
                  </a:txBody>
                  <a:tcPr marR="91425" marB="91425" marT="91425" marL="91425"/>
                </a:tc>
                <a:tc>
                  <a:txBody>
                    <a:bodyPr>
                      <a:noAutofit/>
                    </a:bodyPr>
                    <a:lstStyle/>
                    <a:p>
                      <a:pPr algn="ctr" rtl="0" lvl="0">
                        <a:lnSpc>
                          <a:spcPct val="100000"/>
                        </a:lnSpc>
                        <a:spcBef>
                          <a:spcPts val="0"/>
                        </a:spcBef>
                        <a:buNone/>
                      </a:pPr>
                      <a:r>
                        <a:rPr sz="800" lang="en"/>
                        <a:t>54</a:t>
                      </a:r>
                    </a:p>
                  </a:txBody>
                  <a:tcPr marR="91425" marB="91425" marT="91425" marL="91425"/>
                </a:tc>
                <a:tc>
                  <a:txBody>
                    <a:bodyPr>
                      <a:noAutofit/>
                    </a:bodyPr>
                    <a:lstStyle/>
                    <a:p>
                      <a:pPr algn="ctr" rtl="0" lvl="0">
                        <a:lnSpc>
                          <a:spcPct val="100000"/>
                        </a:lnSpc>
                        <a:spcBef>
                          <a:spcPts val="0"/>
                        </a:spcBef>
                        <a:buNone/>
                      </a:pPr>
                      <a:r>
                        <a:rPr sz="800" lang="en"/>
                        <a:t>55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74</a:t>
                      </a:r>
                    </a:p>
                  </a:txBody>
                  <a:tcPr marR="91425" marB="91425" marT="91425" marL="91425"/>
                </a:tc>
                <a:tc>
                  <a:txBody>
                    <a:bodyPr>
                      <a:noAutofit/>
                    </a:bodyPr>
                    <a:lstStyle/>
                    <a:p>
                      <a:pPr algn="ctr" rtl="0" lvl="0">
                        <a:lnSpc>
                          <a:spcPct val="100000"/>
                        </a:lnSpc>
                        <a:spcBef>
                          <a:spcPts val="0"/>
                        </a:spcBef>
                        <a:buNone/>
                      </a:pPr>
                      <a:r>
                        <a:rPr sz="800" lang="en"/>
                        <a:t>78</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/data/TSV/pack3/AMS1/temperature.rrd</a:t>
                      </a:r>
                    </a:p>
                  </a:txBody>
                  <a:tcPr marR="91425" marB="91425" marT="91425" marL="91425"/>
                </a:tc>
              </a:tr>
              <a:tr h="161925">
                <a:tc>
                  <a:txBody>
                    <a:bodyPr>
                      <a:noAutofit/>
                    </a:bodyPr>
                    <a:lstStyle/>
                    <a:p>
                      <a:pPr algn="ctr" rtl="0" lvl="0">
                        <a:lnSpc>
                          <a:spcPct val="100000"/>
                        </a:lnSpc>
                        <a:spcBef>
                          <a:spcPts val="0"/>
                        </a:spcBef>
                        <a:buNone/>
                      </a:pPr>
                      <a:r>
                        <a:rPr sz="800" lang="en"/>
                        <a:t>56</a:t>
                      </a:r>
                    </a:p>
                  </a:txBody>
                  <a:tcPr marR="91425" marB="91425" marT="91425" marL="91425"/>
                </a:tc>
                <a:tc>
                  <a:txBody>
                    <a:bodyPr>
                      <a:noAutofit/>
                    </a:bodyPr>
                    <a:lstStyle/>
                    <a:p>
                      <a:pPr rtl="0" lvl="0">
                        <a:lnSpc>
                          <a:spcPct val="100000"/>
                        </a:lnSpc>
                        <a:spcBef>
                          <a:spcPts val="0"/>
                        </a:spcBef>
                        <a:buNone/>
                      </a:pPr>
                      <a:r>
                        <a:rPr sz="800" lang="en"/>
                        <a:t>TSV/Pack3/AMS1/Voltage</a:t>
                      </a:r>
                    </a:p>
                  </a:txBody>
                  <a:tcPr marR="91425" marB="91425" marT="91425" marL="91425"/>
                </a:tc>
                <a:tc>
                  <a:txBody>
                    <a:bodyPr>
                      <a:noAutofit/>
                    </a:bodyPr>
                    <a:lstStyle/>
                    <a:p>
                      <a:pPr algn="ctr" rtl="0" lvl="0">
                        <a:lnSpc>
                          <a:spcPct val="100000"/>
                        </a:lnSpc>
                        <a:spcBef>
                          <a:spcPts val="0"/>
                        </a:spcBef>
                        <a:buNone/>
                      </a:pPr>
                      <a:r>
                        <a:rPr sz="800" lang="en"/>
                        <a:t>55</a:t>
                      </a:r>
                    </a:p>
                  </a:txBody>
                  <a:tcPr marR="91425" marB="91425" marT="91425" marL="91425"/>
                </a:tc>
                <a:tc>
                  <a:txBody>
                    <a:bodyPr>
                      <a:noAutofit/>
                    </a:bodyPr>
                    <a:lstStyle/>
                    <a:p>
                      <a:pPr algn="ctr" rtl="0" lvl="0">
                        <a:lnSpc>
                          <a:spcPct val="100000"/>
                        </a:lnSpc>
                        <a:spcBef>
                          <a:spcPts val="0"/>
                        </a:spcBef>
                        <a:buNone/>
                      </a:pPr>
                      <a:r>
                        <a:rPr sz="800" lang="en"/>
                        <a:t>56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75</a:t>
                      </a:r>
                    </a:p>
                  </a:txBody>
                  <a:tcPr marR="91425" marB="91425" marT="91425" marL="91425"/>
                </a:tc>
                <a:tc>
                  <a:txBody>
                    <a:bodyPr>
                      <a:noAutofit/>
                    </a:bodyPr>
                    <a:lstStyle/>
                    <a:p>
                      <a:pPr algn="ctr" rtl="0" lvl="0">
                        <a:lnSpc>
                          <a:spcPct val="100000"/>
                        </a:lnSpc>
                        <a:spcBef>
                          <a:spcPts val="0"/>
                        </a:spcBef>
                        <a:buNone/>
                      </a:pPr>
                      <a:r>
                        <a:rPr sz="800" lang="en"/>
                        <a:t>79</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/data/TSV/pack3/AMS1/voltage.rrd</a:t>
                      </a:r>
                    </a:p>
                  </a:txBody>
                  <a:tcPr marR="91425" marB="91425" marT="91425" marL="91425"/>
                </a:tc>
              </a:tr>
              <a:tr h="161925">
                <a:tc>
                  <a:txBody>
                    <a:bodyPr>
                      <a:noAutofit/>
                    </a:bodyPr>
                    <a:lstStyle/>
                    <a:p>
                      <a:pPr algn="ctr" rtl="0" lvl="0">
                        <a:lnSpc>
                          <a:spcPct val="100000"/>
                        </a:lnSpc>
                        <a:spcBef>
                          <a:spcPts val="0"/>
                        </a:spcBef>
                        <a:buNone/>
                      </a:pPr>
                      <a:r>
                        <a:rPr sz="800" lang="en"/>
                        <a:t>57</a:t>
                      </a:r>
                    </a:p>
                  </a:txBody>
                  <a:tcPr marR="91425" marB="91425" marT="91425" marL="91425"/>
                </a:tc>
                <a:tc>
                  <a:txBody>
                    <a:bodyPr>
                      <a:noAutofit/>
                    </a:bodyPr>
                    <a:lstStyle/>
                    <a:p>
                      <a:pPr rtl="0" lvl="0">
                        <a:lnSpc>
                          <a:spcPct val="100000"/>
                        </a:lnSpc>
                        <a:spcBef>
                          <a:spcPts val="0"/>
                        </a:spcBef>
                        <a:buNone/>
                      </a:pPr>
                      <a:r>
                        <a:rPr sz="800" lang="en"/>
                        <a:t>TSV/Pack3/AMS1/Current</a:t>
                      </a:r>
                    </a:p>
                  </a:txBody>
                  <a:tcPr marR="91425" marB="91425" marT="91425" marL="91425"/>
                </a:tc>
                <a:tc>
                  <a:txBody>
                    <a:bodyPr>
                      <a:noAutofit/>
                    </a:bodyPr>
                    <a:lstStyle/>
                    <a:p>
                      <a:pPr algn="ctr" rtl="0" lvl="0">
                        <a:lnSpc>
                          <a:spcPct val="100000"/>
                        </a:lnSpc>
                        <a:spcBef>
                          <a:spcPts val="0"/>
                        </a:spcBef>
                        <a:buNone/>
                      </a:pPr>
                      <a:r>
                        <a:rPr sz="800" lang="en"/>
                        <a:t>56</a:t>
                      </a:r>
                    </a:p>
                  </a:txBody>
                  <a:tcPr marR="91425" marB="91425" marT="91425" marL="91425"/>
                </a:tc>
                <a:tc>
                  <a:txBody>
                    <a:bodyPr>
                      <a:noAutofit/>
                    </a:bodyPr>
                    <a:lstStyle/>
                    <a:p>
                      <a:pPr algn="ctr" rtl="0" lvl="0">
                        <a:lnSpc>
                          <a:spcPct val="100000"/>
                        </a:lnSpc>
                        <a:spcBef>
                          <a:spcPts val="0"/>
                        </a:spcBef>
                        <a:buNone/>
                      </a:pPr>
                      <a:r>
                        <a:rPr sz="800" lang="en"/>
                        <a:t>57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76</a:t>
                      </a:r>
                    </a:p>
                  </a:txBody>
                  <a:tcPr marR="91425" marB="91425" marT="91425" marL="91425"/>
                </a:tc>
                <a:tc>
                  <a:txBody>
                    <a:bodyPr>
                      <a:noAutofit/>
                    </a:bodyPr>
                    <a:lstStyle/>
                    <a:p>
                      <a:pPr algn="ctr" rtl="0" lvl="0">
                        <a:lnSpc>
                          <a:spcPct val="100000"/>
                        </a:lnSpc>
                        <a:spcBef>
                          <a:spcPts val="0"/>
                        </a:spcBef>
                        <a:buNone/>
                      </a:pPr>
                      <a:r>
                        <a:rPr sz="800" lang="en"/>
                        <a:t>80</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/data/TSV/pack3/AMS1/current.rrd</a:t>
                      </a:r>
                    </a:p>
                  </a:txBody>
                  <a:tcPr marR="91425" marB="91425" marT="91425" marL="91425"/>
                </a:tc>
              </a:tr>
              <a:tr h="161925">
                <a:tc>
                  <a:txBody>
                    <a:bodyPr>
                      <a:noAutofit/>
                    </a:bodyPr>
                    <a:lstStyle/>
                    <a:p>
                      <a:pPr algn="ctr" rtl="0" lvl="0">
                        <a:lnSpc>
                          <a:spcPct val="100000"/>
                        </a:lnSpc>
                        <a:spcBef>
                          <a:spcPts val="0"/>
                        </a:spcBef>
                        <a:buNone/>
                      </a:pPr>
                      <a:r>
                        <a:rPr sz="800" lang="en"/>
                        <a:t>58</a:t>
                      </a:r>
                    </a:p>
                  </a:txBody>
                  <a:tcPr marR="91425" marB="91425" marT="91425" marL="91425"/>
                </a:tc>
                <a:tc>
                  <a:txBody>
                    <a:bodyPr>
                      <a:noAutofit/>
                    </a:bodyPr>
                    <a:lstStyle/>
                    <a:p>
                      <a:pPr rtl="0" lvl="0">
                        <a:lnSpc>
                          <a:spcPct val="100000"/>
                        </a:lnSpc>
                        <a:spcBef>
                          <a:spcPts val="0"/>
                        </a:spcBef>
                        <a:buNone/>
                      </a:pPr>
                      <a:r>
                        <a:rPr sz="800" lang="en"/>
                        <a:t>TSV/Pack3/AMS2/Temperature</a:t>
                      </a:r>
                    </a:p>
                  </a:txBody>
                  <a:tcPr marR="91425" marB="91425" marT="91425" marL="91425"/>
                </a:tc>
                <a:tc>
                  <a:txBody>
                    <a:bodyPr>
                      <a:noAutofit/>
                    </a:bodyPr>
                    <a:lstStyle/>
                    <a:p>
                      <a:pPr algn="ctr" rtl="0" lvl="0">
                        <a:lnSpc>
                          <a:spcPct val="100000"/>
                        </a:lnSpc>
                        <a:spcBef>
                          <a:spcPts val="0"/>
                        </a:spcBef>
                        <a:buNone/>
                      </a:pPr>
                      <a:r>
                        <a:rPr sz="800" lang="en"/>
                        <a:t>57</a:t>
                      </a:r>
                    </a:p>
                  </a:txBody>
                  <a:tcPr marR="91425" marB="91425" marT="91425" marL="91425"/>
                </a:tc>
                <a:tc>
                  <a:txBody>
                    <a:bodyPr>
                      <a:noAutofit/>
                    </a:bodyPr>
                    <a:lstStyle/>
                    <a:p>
                      <a:pPr algn="ctr" rtl="0" lvl="0">
                        <a:lnSpc>
                          <a:spcPct val="100000"/>
                        </a:lnSpc>
                        <a:spcBef>
                          <a:spcPts val="0"/>
                        </a:spcBef>
                        <a:buNone/>
                      </a:pPr>
                      <a:r>
                        <a:rPr sz="800" lang="en"/>
                        <a:t>58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77</a:t>
                      </a:r>
                    </a:p>
                  </a:txBody>
                  <a:tcPr marR="91425" marB="91425" marT="91425" marL="91425"/>
                </a:tc>
                <a:tc>
                  <a:txBody>
                    <a:bodyPr>
                      <a:noAutofit/>
                    </a:bodyPr>
                    <a:lstStyle/>
                    <a:p>
                      <a:pPr algn="ctr" rtl="0" lvl="0">
                        <a:lnSpc>
                          <a:spcPct val="100000"/>
                        </a:lnSpc>
                        <a:spcBef>
                          <a:spcPts val="0"/>
                        </a:spcBef>
                        <a:buNone/>
                      </a:pPr>
                      <a:r>
                        <a:rPr sz="800" lang="en"/>
                        <a:t>81</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/data/TSV/pack3/AMS2/temperature.rrd</a:t>
                      </a:r>
                    </a:p>
                  </a:txBody>
                  <a:tcPr marR="91425" marB="91425" marT="91425" marL="91425"/>
                </a:tc>
              </a:tr>
              <a:tr h="161925">
                <a:tc>
                  <a:txBody>
                    <a:bodyPr>
                      <a:noAutofit/>
                    </a:bodyPr>
                    <a:lstStyle/>
                    <a:p>
                      <a:pPr algn="ctr" rtl="0" lvl="0">
                        <a:lnSpc>
                          <a:spcPct val="100000"/>
                        </a:lnSpc>
                        <a:spcBef>
                          <a:spcPts val="0"/>
                        </a:spcBef>
                        <a:buNone/>
                      </a:pPr>
                      <a:r>
                        <a:rPr sz="800" lang="en"/>
                        <a:t>59</a:t>
                      </a:r>
                    </a:p>
                  </a:txBody>
                  <a:tcPr marR="91425" marB="91425" marT="91425" marL="91425"/>
                </a:tc>
                <a:tc>
                  <a:txBody>
                    <a:bodyPr>
                      <a:noAutofit/>
                    </a:bodyPr>
                    <a:lstStyle/>
                    <a:p>
                      <a:pPr rtl="0" lvl="0">
                        <a:lnSpc>
                          <a:spcPct val="100000"/>
                        </a:lnSpc>
                        <a:spcBef>
                          <a:spcPts val="0"/>
                        </a:spcBef>
                        <a:buNone/>
                      </a:pPr>
                      <a:r>
                        <a:rPr sz="800" lang="en"/>
                        <a:t>TSV/Pack3/AMS2/Voltage</a:t>
                      </a:r>
                    </a:p>
                  </a:txBody>
                  <a:tcPr marR="91425" marB="91425" marT="91425" marL="91425"/>
                </a:tc>
                <a:tc>
                  <a:txBody>
                    <a:bodyPr>
                      <a:noAutofit/>
                    </a:bodyPr>
                    <a:lstStyle/>
                    <a:p>
                      <a:pPr algn="ctr" rtl="0" lvl="0">
                        <a:lnSpc>
                          <a:spcPct val="100000"/>
                        </a:lnSpc>
                        <a:spcBef>
                          <a:spcPts val="0"/>
                        </a:spcBef>
                        <a:buNone/>
                      </a:pPr>
                      <a:r>
                        <a:rPr sz="800" lang="en"/>
                        <a:t>58</a:t>
                      </a:r>
                    </a:p>
                  </a:txBody>
                  <a:tcPr marR="91425" marB="91425" marT="91425" marL="91425"/>
                </a:tc>
                <a:tc>
                  <a:txBody>
                    <a:bodyPr>
                      <a:noAutofit/>
                    </a:bodyPr>
                    <a:lstStyle/>
                    <a:p>
                      <a:pPr algn="ctr" rtl="0" lvl="0">
                        <a:lnSpc>
                          <a:spcPct val="100000"/>
                        </a:lnSpc>
                        <a:spcBef>
                          <a:spcPts val="0"/>
                        </a:spcBef>
                        <a:buNone/>
                      </a:pPr>
                      <a:r>
                        <a:rPr sz="800" lang="en"/>
                        <a:t>59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78</a:t>
                      </a:r>
                    </a:p>
                  </a:txBody>
                  <a:tcPr marR="91425" marB="91425" marT="91425" marL="91425"/>
                </a:tc>
                <a:tc>
                  <a:txBody>
                    <a:bodyPr>
                      <a:noAutofit/>
                    </a:bodyPr>
                    <a:lstStyle/>
                    <a:p>
                      <a:pPr algn="ctr" rtl="0" lvl="0">
                        <a:lnSpc>
                          <a:spcPct val="100000"/>
                        </a:lnSpc>
                        <a:spcBef>
                          <a:spcPts val="0"/>
                        </a:spcBef>
                        <a:buNone/>
                      </a:pPr>
                      <a:r>
                        <a:rPr sz="800" lang="en"/>
                        <a:t>82</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/data/TSV/pack3/AMS2/voltage.rrd</a:t>
                      </a:r>
                    </a:p>
                  </a:txBody>
                  <a:tcPr marR="91425" marB="91425" marT="91425" marL="91425"/>
                </a:tc>
              </a:tr>
              <a:tr h="161925">
                <a:tc>
                  <a:txBody>
                    <a:bodyPr>
                      <a:noAutofit/>
                    </a:bodyPr>
                    <a:lstStyle/>
                    <a:p>
                      <a:pPr algn="ctr" rtl="0" lvl="0">
                        <a:lnSpc>
                          <a:spcPct val="100000"/>
                        </a:lnSpc>
                        <a:spcBef>
                          <a:spcPts val="0"/>
                        </a:spcBef>
                        <a:buNone/>
                      </a:pPr>
                      <a:r>
                        <a:rPr sz="800" lang="en"/>
                        <a:t>60</a:t>
                      </a:r>
                    </a:p>
                  </a:txBody>
                  <a:tcPr marR="91425" marB="91425" marT="91425" marL="91425"/>
                </a:tc>
                <a:tc>
                  <a:txBody>
                    <a:bodyPr>
                      <a:noAutofit/>
                    </a:bodyPr>
                    <a:lstStyle/>
                    <a:p>
                      <a:pPr rtl="0" lvl="0">
                        <a:lnSpc>
                          <a:spcPct val="100000"/>
                        </a:lnSpc>
                        <a:spcBef>
                          <a:spcPts val="0"/>
                        </a:spcBef>
                        <a:buNone/>
                      </a:pPr>
                      <a:r>
                        <a:rPr sz="800" lang="en"/>
                        <a:t>TSV/Pack3/AMS2/Current</a:t>
                      </a:r>
                    </a:p>
                  </a:txBody>
                  <a:tcPr marR="91425" marB="91425" marT="91425" marL="91425"/>
                </a:tc>
                <a:tc>
                  <a:txBody>
                    <a:bodyPr>
                      <a:noAutofit/>
                    </a:bodyPr>
                    <a:lstStyle/>
                    <a:p>
                      <a:pPr algn="ctr" rtl="0" lvl="0">
                        <a:lnSpc>
                          <a:spcPct val="100000"/>
                        </a:lnSpc>
                        <a:spcBef>
                          <a:spcPts val="0"/>
                        </a:spcBef>
                        <a:buNone/>
                      </a:pPr>
                      <a:r>
                        <a:rPr sz="800" lang="en"/>
                        <a:t>59</a:t>
                      </a:r>
                    </a:p>
                  </a:txBody>
                  <a:tcPr marR="91425" marB="91425" marT="91425" marL="91425"/>
                </a:tc>
                <a:tc>
                  <a:txBody>
                    <a:bodyPr>
                      <a:noAutofit/>
                    </a:bodyPr>
                    <a:lstStyle/>
                    <a:p>
                      <a:pPr algn="ctr" rtl="0" lvl="0">
                        <a:lnSpc>
                          <a:spcPct val="100000"/>
                        </a:lnSpc>
                        <a:spcBef>
                          <a:spcPts val="0"/>
                        </a:spcBef>
                        <a:buNone/>
                      </a:pPr>
                      <a:r>
                        <a:rPr sz="800" lang="en"/>
                        <a:t>60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79</a:t>
                      </a:r>
                    </a:p>
                  </a:txBody>
                  <a:tcPr marR="91425" marB="91425" marT="91425" marL="91425"/>
                </a:tc>
                <a:tc>
                  <a:txBody>
                    <a:bodyPr>
                      <a:noAutofit/>
                    </a:bodyPr>
                    <a:lstStyle/>
                    <a:p>
                      <a:pPr algn="ctr" rtl="0" lvl="0">
                        <a:lnSpc>
                          <a:spcPct val="100000"/>
                        </a:lnSpc>
                        <a:spcBef>
                          <a:spcPts val="0"/>
                        </a:spcBef>
                        <a:buNone/>
                      </a:pPr>
                      <a:r>
                        <a:rPr sz="800" lang="en"/>
                        <a:t>83</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/data/TSV/pack3/AMS2/current.rrd</a:t>
                      </a:r>
                    </a:p>
                  </a:txBody>
                  <a:tcPr marR="91425" marB="91425" marT="91425" marL="91425"/>
                </a:tc>
              </a:tr>
              <a:tr h="161925">
                <a:tc>
                  <a:txBody>
                    <a:bodyPr>
                      <a:noAutofit/>
                    </a:bodyPr>
                    <a:lstStyle/>
                    <a:p>
                      <a:pPr algn="ctr" rtl="0" lvl="0">
                        <a:lnSpc>
                          <a:spcPct val="100000"/>
                        </a:lnSpc>
                        <a:spcBef>
                          <a:spcPts val="0"/>
                        </a:spcBef>
                        <a:buNone/>
                      </a:pPr>
                      <a:r>
                        <a:rPr sz="800" lang="en"/>
                        <a:t>61</a:t>
                      </a:r>
                    </a:p>
                  </a:txBody>
                  <a:tcPr marR="91425" marB="91425" marT="91425" marL="91425"/>
                </a:tc>
                <a:tc>
                  <a:txBody>
                    <a:bodyPr>
                      <a:noAutofit/>
                    </a:bodyPr>
                    <a:lstStyle/>
                    <a:p>
                      <a:pPr rtl="0" lvl="0">
                        <a:lnSpc>
                          <a:spcPct val="100000"/>
                        </a:lnSpc>
                        <a:spcBef>
                          <a:spcPts val="0"/>
                        </a:spcBef>
                        <a:buNone/>
                      </a:pPr>
                      <a:r>
                        <a:rPr sz="800" lang="en"/>
                        <a:t>TSV/Pack3/AMS3/Temperature</a:t>
                      </a:r>
                    </a:p>
                  </a:txBody>
                  <a:tcPr marR="91425" marB="91425" marT="91425" marL="91425"/>
                </a:tc>
                <a:tc>
                  <a:txBody>
                    <a:bodyPr>
                      <a:noAutofit/>
                    </a:bodyPr>
                    <a:lstStyle/>
                    <a:p>
                      <a:pPr algn="ctr" rtl="0" lvl="0">
                        <a:lnSpc>
                          <a:spcPct val="100000"/>
                        </a:lnSpc>
                        <a:spcBef>
                          <a:spcPts val="0"/>
                        </a:spcBef>
                        <a:buNone/>
                      </a:pPr>
                      <a:r>
                        <a:rPr sz="800" lang="en"/>
                        <a:t>60</a:t>
                      </a:r>
                    </a:p>
                  </a:txBody>
                  <a:tcPr marR="91425" marB="91425" marT="91425" marL="91425"/>
                </a:tc>
                <a:tc>
                  <a:txBody>
                    <a:bodyPr>
                      <a:noAutofit/>
                    </a:bodyPr>
                    <a:lstStyle/>
                    <a:p>
                      <a:pPr algn="ctr" rtl="0" lvl="0">
                        <a:lnSpc>
                          <a:spcPct val="100000"/>
                        </a:lnSpc>
                        <a:spcBef>
                          <a:spcPts val="0"/>
                        </a:spcBef>
                        <a:buNone/>
                      </a:pPr>
                      <a:r>
                        <a:rPr sz="800" lang="en"/>
                        <a:t>61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80</a:t>
                      </a:r>
                    </a:p>
                  </a:txBody>
                  <a:tcPr marR="91425" marB="91425" marT="91425" marL="91425"/>
                </a:tc>
                <a:tc>
                  <a:txBody>
                    <a:bodyPr>
                      <a:noAutofit/>
                    </a:bodyPr>
                    <a:lstStyle/>
                    <a:p>
                      <a:pPr algn="ctr" rtl="0" lvl="0">
                        <a:lnSpc>
                          <a:spcPct val="100000"/>
                        </a:lnSpc>
                        <a:spcBef>
                          <a:spcPts val="0"/>
                        </a:spcBef>
                        <a:buNone/>
                      </a:pPr>
                      <a:r>
                        <a:rPr sz="800" lang="en"/>
                        <a:t>84</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/data/TSV/pack3/AMS3/temperature.rrd</a:t>
                      </a:r>
                    </a:p>
                  </a:txBody>
                  <a:tcPr marR="91425" marB="91425" marT="91425" marL="91425"/>
                </a:tc>
              </a:tr>
              <a:tr h="161925">
                <a:tc>
                  <a:txBody>
                    <a:bodyPr>
                      <a:noAutofit/>
                    </a:bodyPr>
                    <a:lstStyle/>
                    <a:p>
                      <a:pPr algn="ctr" rtl="0" lvl="0">
                        <a:lnSpc>
                          <a:spcPct val="100000"/>
                        </a:lnSpc>
                        <a:spcBef>
                          <a:spcPts val="0"/>
                        </a:spcBef>
                        <a:buNone/>
                      </a:pPr>
                      <a:r>
                        <a:rPr sz="800" lang="en"/>
                        <a:t>62</a:t>
                      </a:r>
                    </a:p>
                  </a:txBody>
                  <a:tcPr marR="91425" marB="91425" marT="91425" marL="91425"/>
                </a:tc>
                <a:tc>
                  <a:txBody>
                    <a:bodyPr>
                      <a:noAutofit/>
                    </a:bodyPr>
                    <a:lstStyle/>
                    <a:p>
                      <a:pPr rtl="0" lvl="0">
                        <a:lnSpc>
                          <a:spcPct val="100000"/>
                        </a:lnSpc>
                        <a:spcBef>
                          <a:spcPts val="0"/>
                        </a:spcBef>
                        <a:buNone/>
                      </a:pPr>
                      <a:r>
                        <a:rPr sz="800" lang="en"/>
                        <a:t>TSV/Pack3/AMS3/Voltage</a:t>
                      </a:r>
                    </a:p>
                  </a:txBody>
                  <a:tcPr marR="91425" marB="91425" marT="91425" marL="91425"/>
                </a:tc>
                <a:tc>
                  <a:txBody>
                    <a:bodyPr>
                      <a:noAutofit/>
                    </a:bodyPr>
                    <a:lstStyle/>
                    <a:p>
                      <a:pPr algn="ctr" rtl="0" lvl="0">
                        <a:lnSpc>
                          <a:spcPct val="100000"/>
                        </a:lnSpc>
                        <a:spcBef>
                          <a:spcPts val="0"/>
                        </a:spcBef>
                        <a:buNone/>
                      </a:pPr>
                      <a:r>
                        <a:rPr sz="800" lang="en"/>
                        <a:t>61</a:t>
                      </a:r>
                    </a:p>
                  </a:txBody>
                  <a:tcPr marR="91425" marB="91425" marT="91425" marL="91425"/>
                </a:tc>
                <a:tc>
                  <a:txBody>
                    <a:bodyPr>
                      <a:noAutofit/>
                    </a:bodyPr>
                    <a:lstStyle/>
                    <a:p>
                      <a:pPr algn="ctr" rtl="0" lvl="0">
                        <a:lnSpc>
                          <a:spcPct val="100000"/>
                        </a:lnSpc>
                        <a:spcBef>
                          <a:spcPts val="0"/>
                        </a:spcBef>
                        <a:buNone/>
                      </a:pPr>
                      <a:r>
                        <a:rPr sz="800" lang="en"/>
                        <a:t>62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81</a:t>
                      </a:r>
                    </a:p>
                  </a:txBody>
                  <a:tcPr marR="91425" marB="91425" marT="91425" marL="91425"/>
                </a:tc>
                <a:tc>
                  <a:txBody>
                    <a:bodyPr>
                      <a:noAutofit/>
                    </a:bodyPr>
                    <a:lstStyle/>
                    <a:p>
                      <a:pPr algn="ctr" rtl="0" lvl="0">
                        <a:lnSpc>
                          <a:spcPct val="100000"/>
                        </a:lnSpc>
                        <a:spcBef>
                          <a:spcPts val="0"/>
                        </a:spcBef>
                        <a:buNone/>
                      </a:pPr>
                      <a:r>
                        <a:rPr sz="800" lang="en"/>
                        <a:t>85</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/data/TSV/pack3/AMS3/voltage.rrd</a:t>
                      </a:r>
                    </a:p>
                  </a:txBody>
                  <a:tcPr marR="91425" marB="91425" marT="91425" marL="91425"/>
                </a:tc>
              </a:tr>
              <a:tr h="161925">
                <a:tc>
                  <a:txBody>
                    <a:bodyPr>
                      <a:noAutofit/>
                    </a:bodyPr>
                    <a:lstStyle/>
                    <a:p>
                      <a:pPr algn="ctr" rtl="0" lvl="0">
                        <a:lnSpc>
                          <a:spcPct val="100000"/>
                        </a:lnSpc>
                        <a:spcBef>
                          <a:spcPts val="0"/>
                        </a:spcBef>
                        <a:buNone/>
                      </a:pPr>
                      <a:r>
                        <a:rPr sz="800" lang="en"/>
                        <a:t>63</a:t>
                      </a:r>
                    </a:p>
                  </a:txBody>
                  <a:tcPr marR="91425" marB="91425" marT="91425" marL="91425"/>
                </a:tc>
                <a:tc>
                  <a:txBody>
                    <a:bodyPr>
                      <a:noAutofit/>
                    </a:bodyPr>
                    <a:lstStyle/>
                    <a:p>
                      <a:pPr rtl="0" lvl="0">
                        <a:lnSpc>
                          <a:spcPct val="100000"/>
                        </a:lnSpc>
                        <a:spcBef>
                          <a:spcPts val="0"/>
                        </a:spcBef>
                        <a:buNone/>
                      </a:pPr>
                      <a:r>
                        <a:rPr sz="800" lang="en"/>
                        <a:t>TSV/Pack3/AMS3/Current</a:t>
                      </a:r>
                    </a:p>
                  </a:txBody>
                  <a:tcPr marR="91425" marB="91425" marT="91425" marL="91425"/>
                </a:tc>
                <a:tc>
                  <a:txBody>
                    <a:bodyPr>
                      <a:noAutofit/>
                    </a:bodyPr>
                    <a:lstStyle/>
                    <a:p>
                      <a:pPr algn="ctr" rtl="0" lvl="0">
                        <a:lnSpc>
                          <a:spcPct val="100000"/>
                        </a:lnSpc>
                        <a:spcBef>
                          <a:spcPts val="0"/>
                        </a:spcBef>
                        <a:buNone/>
                      </a:pPr>
                      <a:r>
                        <a:rPr sz="800" lang="en"/>
                        <a:t>62</a:t>
                      </a:r>
                    </a:p>
                  </a:txBody>
                  <a:tcPr marR="91425" marB="91425" marT="91425" marL="91425"/>
                </a:tc>
                <a:tc>
                  <a:txBody>
                    <a:bodyPr>
                      <a:noAutofit/>
                    </a:bodyPr>
                    <a:lstStyle/>
                    <a:p>
                      <a:pPr algn="ctr" rtl="0" lvl="0">
                        <a:lnSpc>
                          <a:spcPct val="100000"/>
                        </a:lnSpc>
                        <a:spcBef>
                          <a:spcPts val="0"/>
                        </a:spcBef>
                        <a:buNone/>
                      </a:pPr>
                      <a:r>
                        <a:rPr sz="800" lang="en"/>
                        <a:t>63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82</a:t>
                      </a:r>
                    </a:p>
                  </a:txBody>
                  <a:tcPr marR="91425" marB="91425" marT="91425" marL="91425"/>
                </a:tc>
                <a:tc>
                  <a:txBody>
                    <a:bodyPr>
                      <a:noAutofit/>
                    </a:bodyPr>
                    <a:lstStyle/>
                    <a:p>
                      <a:pPr algn="ctr" rtl="0" lvl="0">
                        <a:lnSpc>
                          <a:spcPct val="100000"/>
                        </a:lnSpc>
                        <a:spcBef>
                          <a:spcPts val="0"/>
                        </a:spcBef>
                        <a:buNone/>
                      </a:pPr>
                      <a:r>
                        <a:rPr sz="800" lang="en"/>
                        <a:t>86</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/data/TSV/pack3/AMS3/current.rrd</a:t>
                      </a:r>
                    </a:p>
                  </a:txBody>
                  <a:tcPr marR="91425" marB="91425" marT="91425" marL="91425"/>
                </a:tc>
              </a:tr>
              <a:tr h="161925">
                <a:tc>
                  <a:txBody>
                    <a:bodyPr>
                      <a:noAutofit/>
                    </a:bodyPr>
                    <a:lstStyle/>
                    <a:p>
                      <a:pPr algn="ctr" rtl="0" lvl="0">
                        <a:lnSpc>
                          <a:spcPct val="100000"/>
                        </a:lnSpc>
                        <a:spcBef>
                          <a:spcPts val="0"/>
                        </a:spcBef>
                        <a:buNone/>
                      </a:pPr>
                      <a:r>
                        <a:rPr sz="800" lang="en"/>
                        <a:t>64</a:t>
                      </a:r>
                    </a:p>
                  </a:txBody>
                  <a:tcPr marR="91425" marB="91425" marT="91425" marL="91425"/>
                </a:tc>
                <a:tc>
                  <a:txBody>
                    <a:bodyPr>
                      <a:noAutofit/>
                    </a:bodyPr>
                    <a:lstStyle/>
                    <a:p>
                      <a:pPr rtl="0" lvl="0">
                        <a:lnSpc>
                          <a:spcPct val="100000"/>
                        </a:lnSpc>
                        <a:spcBef>
                          <a:spcPts val="0"/>
                        </a:spcBef>
                        <a:buNone/>
                      </a:pPr>
                      <a:r>
                        <a:rPr sz="800" lang="en"/>
                        <a:t>TSV/Pack3/AMS4/Temperature</a:t>
                      </a:r>
                    </a:p>
                  </a:txBody>
                  <a:tcPr marR="91425" marB="91425" marT="91425" marL="91425"/>
                </a:tc>
                <a:tc>
                  <a:txBody>
                    <a:bodyPr>
                      <a:noAutofit/>
                    </a:bodyPr>
                    <a:lstStyle/>
                    <a:p>
                      <a:pPr algn="ctr" rtl="0" lvl="0">
                        <a:lnSpc>
                          <a:spcPct val="100000"/>
                        </a:lnSpc>
                        <a:spcBef>
                          <a:spcPts val="0"/>
                        </a:spcBef>
                        <a:buNone/>
                      </a:pPr>
                      <a:r>
                        <a:rPr sz="800" lang="en"/>
                        <a:t>63</a:t>
                      </a:r>
                    </a:p>
                  </a:txBody>
                  <a:tcPr marR="91425" marB="91425" marT="91425" marL="91425"/>
                </a:tc>
                <a:tc>
                  <a:txBody>
                    <a:bodyPr>
                      <a:noAutofit/>
                    </a:bodyPr>
                    <a:lstStyle/>
                    <a:p>
                      <a:pPr algn="ctr" rtl="0" lvl="0">
                        <a:lnSpc>
                          <a:spcPct val="100000"/>
                        </a:lnSpc>
                        <a:spcBef>
                          <a:spcPts val="0"/>
                        </a:spcBef>
                        <a:buNone/>
                      </a:pPr>
                      <a:r>
                        <a:rPr sz="800" lang="en"/>
                        <a:t>64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83</a:t>
                      </a:r>
                    </a:p>
                  </a:txBody>
                  <a:tcPr marR="91425" marB="91425" marT="91425" marL="91425"/>
                </a:tc>
                <a:tc>
                  <a:txBody>
                    <a:bodyPr>
                      <a:noAutofit/>
                    </a:bodyPr>
                    <a:lstStyle/>
                    <a:p>
                      <a:pPr algn="ctr" rtl="0" lvl="0">
                        <a:lnSpc>
                          <a:spcPct val="100000"/>
                        </a:lnSpc>
                        <a:spcBef>
                          <a:spcPts val="0"/>
                        </a:spcBef>
                        <a:buNone/>
                      </a:pPr>
                      <a:r>
                        <a:rPr sz="800" lang="en"/>
                        <a:t>87</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/data/TSV/pack3/AMS4/temperature.rrd</a:t>
                      </a:r>
                    </a:p>
                  </a:txBody>
                  <a:tcPr marR="91425" marB="91425" marT="91425" marL="91425"/>
                </a:tc>
              </a:tr>
              <a:tr h="161925">
                <a:tc>
                  <a:txBody>
                    <a:bodyPr>
                      <a:noAutofit/>
                    </a:bodyPr>
                    <a:lstStyle/>
                    <a:p>
                      <a:pPr algn="ctr" rtl="0" lvl="0">
                        <a:lnSpc>
                          <a:spcPct val="100000"/>
                        </a:lnSpc>
                        <a:spcBef>
                          <a:spcPts val="0"/>
                        </a:spcBef>
                        <a:buNone/>
                      </a:pPr>
                      <a:r>
                        <a:rPr sz="800" lang="en"/>
                        <a:t>65</a:t>
                      </a:r>
                    </a:p>
                  </a:txBody>
                  <a:tcPr marR="91425" marB="91425" marT="91425" marL="91425"/>
                </a:tc>
                <a:tc>
                  <a:txBody>
                    <a:bodyPr>
                      <a:noAutofit/>
                    </a:bodyPr>
                    <a:lstStyle/>
                    <a:p>
                      <a:pPr rtl="0" lvl="0">
                        <a:lnSpc>
                          <a:spcPct val="100000"/>
                        </a:lnSpc>
                        <a:spcBef>
                          <a:spcPts val="0"/>
                        </a:spcBef>
                        <a:buNone/>
                      </a:pPr>
                      <a:r>
                        <a:rPr sz="800" lang="en"/>
                        <a:t>TSV/Pack3/AMS4/Voltage</a:t>
                      </a:r>
                    </a:p>
                  </a:txBody>
                  <a:tcPr marR="91425" marB="91425" marT="91425" marL="91425"/>
                </a:tc>
                <a:tc>
                  <a:txBody>
                    <a:bodyPr>
                      <a:noAutofit/>
                    </a:bodyPr>
                    <a:lstStyle/>
                    <a:p>
                      <a:pPr algn="ctr" rtl="0" lvl="0">
                        <a:lnSpc>
                          <a:spcPct val="100000"/>
                        </a:lnSpc>
                        <a:spcBef>
                          <a:spcPts val="0"/>
                        </a:spcBef>
                        <a:buNone/>
                      </a:pPr>
                      <a:r>
                        <a:rPr sz="800" lang="en"/>
                        <a:t>64</a:t>
                      </a:r>
                    </a:p>
                  </a:txBody>
                  <a:tcPr marR="91425" marB="91425" marT="91425" marL="91425"/>
                </a:tc>
                <a:tc>
                  <a:txBody>
                    <a:bodyPr>
                      <a:noAutofit/>
                    </a:bodyPr>
                    <a:lstStyle/>
                    <a:p>
                      <a:pPr algn="ctr" rtl="0" lvl="0">
                        <a:lnSpc>
                          <a:spcPct val="100000"/>
                        </a:lnSpc>
                        <a:spcBef>
                          <a:spcPts val="0"/>
                        </a:spcBef>
                        <a:buNone/>
                      </a:pPr>
                      <a:r>
                        <a:rPr sz="800" lang="en"/>
                        <a:t>65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84</a:t>
                      </a:r>
                    </a:p>
                  </a:txBody>
                  <a:tcPr marR="91425" marB="91425" marT="91425" marL="91425"/>
                </a:tc>
                <a:tc>
                  <a:txBody>
                    <a:bodyPr>
                      <a:noAutofit/>
                    </a:bodyPr>
                    <a:lstStyle/>
                    <a:p>
                      <a:pPr algn="ctr" rtl="0" lvl="0">
                        <a:lnSpc>
                          <a:spcPct val="100000"/>
                        </a:lnSpc>
                        <a:spcBef>
                          <a:spcPts val="0"/>
                        </a:spcBef>
                        <a:buNone/>
                      </a:pPr>
                      <a:r>
                        <a:rPr sz="800" lang="en"/>
                        <a:t>88</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/data/TSV/pack3/AMS4/voltage.rrd</a:t>
                      </a:r>
                    </a:p>
                  </a:txBody>
                  <a:tcPr marR="91425" marB="91425" marT="91425" marL="91425"/>
                </a:tc>
              </a:tr>
              <a:tr h="161925">
                <a:tc>
                  <a:txBody>
                    <a:bodyPr>
                      <a:noAutofit/>
                    </a:bodyPr>
                    <a:lstStyle/>
                    <a:p>
                      <a:pPr algn="ctr" rtl="0" lvl="0">
                        <a:lnSpc>
                          <a:spcPct val="100000"/>
                        </a:lnSpc>
                        <a:spcBef>
                          <a:spcPts val="0"/>
                        </a:spcBef>
                        <a:buNone/>
                      </a:pPr>
                      <a:r>
                        <a:rPr sz="800" lang="en"/>
                        <a:t>66</a:t>
                      </a:r>
                    </a:p>
                  </a:txBody>
                  <a:tcPr marR="91425" marB="91425" marT="91425" marL="91425"/>
                </a:tc>
                <a:tc>
                  <a:txBody>
                    <a:bodyPr>
                      <a:noAutofit/>
                    </a:bodyPr>
                    <a:lstStyle/>
                    <a:p>
                      <a:pPr rtl="0" lvl="0">
                        <a:lnSpc>
                          <a:spcPct val="100000"/>
                        </a:lnSpc>
                        <a:spcBef>
                          <a:spcPts val="0"/>
                        </a:spcBef>
                        <a:buNone/>
                      </a:pPr>
                      <a:r>
                        <a:rPr sz="800" lang="en"/>
                        <a:t>TSV/Pack3/AMS4/Current</a:t>
                      </a:r>
                    </a:p>
                  </a:txBody>
                  <a:tcPr marR="91425" marB="91425" marT="91425" marL="91425"/>
                </a:tc>
                <a:tc>
                  <a:txBody>
                    <a:bodyPr>
                      <a:noAutofit/>
                    </a:bodyPr>
                    <a:lstStyle/>
                    <a:p>
                      <a:pPr algn="ctr" rtl="0" lvl="0">
                        <a:lnSpc>
                          <a:spcPct val="100000"/>
                        </a:lnSpc>
                        <a:spcBef>
                          <a:spcPts val="0"/>
                        </a:spcBef>
                        <a:buNone/>
                      </a:pPr>
                      <a:r>
                        <a:rPr sz="800" lang="en"/>
                        <a:t>65</a:t>
                      </a:r>
                    </a:p>
                  </a:txBody>
                  <a:tcPr marR="91425" marB="91425" marT="91425" marL="91425"/>
                </a:tc>
                <a:tc>
                  <a:txBody>
                    <a:bodyPr>
                      <a:noAutofit/>
                    </a:bodyPr>
                    <a:lstStyle/>
                    <a:p>
                      <a:pPr algn="ctr" rtl="0" lvl="0">
                        <a:lnSpc>
                          <a:spcPct val="100000"/>
                        </a:lnSpc>
                        <a:spcBef>
                          <a:spcPts val="0"/>
                        </a:spcBef>
                        <a:buNone/>
                      </a:pPr>
                      <a:r>
                        <a:rPr sz="800" lang="en"/>
                        <a:t>66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85</a:t>
                      </a:r>
                    </a:p>
                  </a:txBody>
                  <a:tcPr marR="91425" marB="91425" marT="91425" marL="91425"/>
                </a:tc>
                <a:tc>
                  <a:txBody>
                    <a:bodyPr>
                      <a:noAutofit/>
                    </a:bodyPr>
                    <a:lstStyle/>
                    <a:p>
                      <a:pPr algn="ctr" rtl="0" lvl="0">
                        <a:lnSpc>
                          <a:spcPct val="100000"/>
                        </a:lnSpc>
                        <a:spcBef>
                          <a:spcPts val="0"/>
                        </a:spcBef>
                        <a:buNone/>
                      </a:pPr>
                      <a:r>
                        <a:rPr sz="800" lang="en"/>
                        <a:t>89</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/data/TSV/pack3/AMS4/current.rrd</a:t>
                      </a:r>
                    </a:p>
                  </a:txBody>
                  <a:tcPr marR="91425" marB="91425" marT="91425" marL="91425"/>
                </a:tc>
              </a:tr>
              <a:tr h="161925">
                <a:tc>
                  <a:txBody>
                    <a:bodyPr>
                      <a:noAutofit/>
                    </a:bodyPr>
                    <a:lstStyle/>
                    <a:p>
                      <a:pPr algn="ctr" rtl="0" lvl="0">
                        <a:lnSpc>
                          <a:spcPct val="100000"/>
                        </a:lnSpc>
                        <a:spcBef>
                          <a:spcPts val="0"/>
                        </a:spcBef>
                        <a:buNone/>
                      </a:pPr>
                      <a:r>
                        <a:rPr sz="800" lang="en"/>
                        <a:t>67</a:t>
                      </a:r>
                    </a:p>
                  </a:txBody>
                  <a:tcPr marR="91425" marB="91425" marT="91425" marL="91425"/>
                </a:tc>
                <a:tc>
                  <a:txBody>
                    <a:bodyPr>
                      <a:noAutofit/>
                    </a:bodyPr>
                    <a:lstStyle/>
                    <a:p>
                      <a:pPr rtl="0" lvl="0">
                        <a:lnSpc>
                          <a:spcPct val="100000"/>
                        </a:lnSpc>
                        <a:spcBef>
                          <a:spcPts val="0"/>
                        </a:spcBef>
                        <a:buNone/>
                      </a:pPr>
                      <a:r>
                        <a:rPr sz="800" lang="en"/>
                        <a:t>TSV/Pack3/AMS5/Temperature</a:t>
                      </a:r>
                    </a:p>
                  </a:txBody>
                  <a:tcPr marR="91425" marB="91425" marT="91425" marL="91425"/>
                </a:tc>
                <a:tc>
                  <a:txBody>
                    <a:bodyPr>
                      <a:noAutofit/>
                    </a:bodyPr>
                    <a:lstStyle/>
                    <a:p>
                      <a:pPr algn="ctr" rtl="0" lvl="0">
                        <a:lnSpc>
                          <a:spcPct val="100000"/>
                        </a:lnSpc>
                        <a:spcBef>
                          <a:spcPts val="0"/>
                        </a:spcBef>
                        <a:buNone/>
                      </a:pPr>
                      <a:r>
                        <a:rPr sz="800" lang="en"/>
                        <a:t>66</a:t>
                      </a:r>
                    </a:p>
                  </a:txBody>
                  <a:tcPr marR="91425" marB="91425" marT="91425" marL="91425"/>
                </a:tc>
                <a:tc>
                  <a:txBody>
                    <a:bodyPr>
                      <a:noAutofit/>
                    </a:bodyPr>
                    <a:lstStyle/>
                    <a:p>
                      <a:pPr algn="ctr" rtl="0" lvl="0">
                        <a:lnSpc>
                          <a:spcPct val="100000"/>
                        </a:lnSpc>
                        <a:spcBef>
                          <a:spcPts val="0"/>
                        </a:spcBef>
                        <a:buNone/>
                      </a:pPr>
                      <a:r>
                        <a:rPr sz="800" lang="en"/>
                        <a:t>67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86</a:t>
                      </a:r>
                    </a:p>
                  </a:txBody>
                  <a:tcPr marR="91425" marB="91425" marT="91425" marL="91425"/>
                </a:tc>
                <a:tc>
                  <a:txBody>
                    <a:bodyPr>
                      <a:noAutofit/>
                    </a:bodyPr>
                    <a:lstStyle/>
                    <a:p>
                      <a:pPr algn="ctr" rtl="0" lvl="0">
                        <a:lnSpc>
                          <a:spcPct val="100000"/>
                        </a:lnSpc>
                        <a:spcBef>
                          <a:spcPts val="0"/>
                        </a:spcBef>
                        <a:buNone/>
                      </a:pPr>
                      <a:r>
                        <a:rPr sz="800" lang="en"/>
                        <a:t>90</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/data/TSV/pack3/AMS5/temperature.rrd</a:t>
                      </a:r>
                    </a:p>
                  </a:txBody>
                  <a:tcPr marR="91425" marB="91425" marT="91425" marL="91425"/>
                </a:tc>
              </a:tr>
              <a:tr h="161925">
                <a:tc>
                  <a:txBody>
                    <a:bodyPr>
                      <a:noAutofit/>
                    </a:bodyPr>
                    <a:lstStyle/>
                    <a:p>
                      <a:pPr algn="ctr" rtl="0" lvl="0">
                        <a:lnSpc>
                          <a:spcPct val="100000"/>
                        </a:lnSpc>
                        <a:spcBef>
                          <a:spcPts val="0"/>
                        </a:spcBef>
                        <a:buNone/>
                      </a:pPr>
                      <a:r>
                        <a:rPr sz="800" lang="en"/>
                        <a:t>68</a:t>
                      </a:r>
                    </a:p>
                  </a:txBody>
                  <a:tcPr marR="91425" marB="91425" marT="91425" marL="91425"/>
                </a:tc>
                <a:tc>
                  <a:txBody>
                    <a:bodyPr>
                      <a:noAutofit/>
                    </a:bodyPr>
                    <a:lstStyle/>
                    <a:p>
                      <a:pPr rtl="0" lvl="0">
                        <a:lnSpc>
                          <a:spcPct val="100000"/>
                        </a:lnSpc>
                        <a:spcBef>
                          <a:spcPts val="0"/>
                        </a:spcBef>
                        <a:buNone/>
                      </a:pPr>
                      <a:r>
                        <a:rPr sz="800" lang="en"/>
                        <a:t>TSV/Pack3/AMS5/Voltage</a:t>
                      </a:r>
                    </a:p>
                  </a:txBody>
                  <a:tcPr marR="91425" marB="91425" marT="91425" marL="91425"/>
                </a:tc>
                <a:tc>
                  <a:txBody>
                    <a:bodyPr>
                      <a:noAutofit/>
                    </a:bodyPr>
                    <a:lstStyle/>
                    <a:p>
                      <a:pPr algn="ctr" rtl="0" lvl="0">
                        <a:lnSpc>
                          <a:spcPct val="100000"/>
                        </a:lnSpc>
                        <a:spcBef>
                          <a:spcPts val="0"/>
                        </a:spcBef>
                        <a:buNone/>
                      </a:pPr>
                      <a:r>
                        <a:rPr sz="800" lang="en"/>
                        <a:t>67</a:t>
                      </a:r>
                    </a:p>
                  </a:txBody>
                  <a:tcPr marR="91425" marB="91425" marT="91425" marL="91425"/>
                </a:tc>
                <a:tc>
                  <a:txBody>
                    <a:bodyPr>
                      <a:noAutofit/>
                    </a:bodyPr>
                    <a:lstStyle/>
                    <a:p>
                      <a:pPr algn="ctr" rtl="0" lvl="0">
                        <a:lnSpc>
                          <a:spcPct val="100000"/>
                        </a:lnSpc>
                        <a:spcBef>
                          <a:spcPts val="0"/>
                        </a:spcBef>
                        <a:buNone/>
                      </a:pPr>
                      <a:r>
                        <a:rPr sz="800" lang="en"/>
                        <a:t>68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87</a:t>
                      </a:r>
                    </a:p>
                  </a:txBody>
                  <a:tcPr marR="91425" marB="91425" marT="91425" marL="91425"/>
                </a:tc>
                <a:tc>
                  <a:txBody>
                    <a:bodyPr>
                      <a:noAutofit/>
                    </a:bodyPr>
                    <a:lstStyle/>
                    <a:p>
                      <a:pPr algn="ctr" rtl="0" lvl="0">
                        <a:lnSpc>
                          <a:spcPct val="100000"/>
                        </a:lnSpc>
                        <a:spcBef>
                          <a:spcPts val="0"/>
                        </a:spcBef>
                        <a:buNone/>
                      </a:pPr>
                      <a:r>
                        <a:rPr sz="800" lang="en"/>
                        <a:t>91</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/data/TSV/pack3/AMS5/voltage.rrd</a:t>
                      </a:r>
                    </a:p>
                  </a:txBody>
                  <a:tcPr marR="91425" marB="91425" marT="91425" marL="91425"/>
                </a:tc>
              </a:tr>
              <a:tr h="161925">
                <a:tc>
                  <a:txBody>
                    <a:bodyPr>
                      <a:noAutofit/>
                    </a:bodyPr>
                    <a:lstStyle/>
                    <a:p>
                      <a:pPr algn="ctr" rtl="0" lvl="0">
                        <a:lnSpc>
                          <a:spcPct val="100000"/>
                        </a:lnSpc>
                        <a:spcBef>
                          <a:spcPts val="0"/>
                        </a:spcBef>
                        <a:buNone/>
                      </a:pPr>
                      <a:r>
                        <a:rPr sz="800" lang="en"/>
                        <a:t>69</a:t>
                      </a:r>
                    </a:p>
                  </a:txBody>
                  <a:tcPr marR="91425" marB="91425" marT="91425" marL="91425"/>
                </a:tc>
                <a:tc>
                  <a:txBody>
                    <a:bodyPr>
                      <a:noAutofit/>
                    </a:bodyPr>
                    <a:lstStyle/>
                    <a:p>
                      <a:pPr rtl="0" lvl="0">
                        <a:lnSpc>
                          <a:spcPct val="100000"/>
                        </a:lnSpc>
                        <a:spcBef>
                          <a:spcPts val="0"/>
                        </a:spcBef>
                        <a:buNone/>
                      </a:pPr>
                      <a:r>
                        <a:rPr sz="800" lang="en"/>
                        <a:t>TSV/Pack3/AMS5/Current</a:t>
                      </a:r>
                    </a:p>
                  </a:txBody>
                  <a:tcPr marR="91425" marB="91425" marT="91425" marL="91425"/>
                </a:tc>
                <a:tc>
                  <a:txBody>
                    <a:bodyPr>
                      <a:noAutofit/>
                    </a:bodyPr>
                    <a:lstStyle/>
                    <a:p>
                      <a:pPr algn="ctr" rtl="0" lvl="0">
                        <a:lnSpc>
                          <a:spcPct val="100000"/>
                        </a:lnSpc>
                        <a:spcBef>
                          <a:spcPts val="0"/>
                        </a:spcBef>
                        <a:buNone/>
                      </a:pPr>
                      <a:r>
                        <a:rPr sz="800" lang="en"/>
                        <a:t>68</a:t>
                      </a:r>
                    </a:p>
                  </a:txBody>
                  <a:tcPr marR="91425" marB="91425" marT="91425" marL="91425"/>
                </a:tc>
                <a:tc>
                  <a:txBody>
                    <a:bodyPr>
                      <a:noAutofit/>
                    </a:bodyPr>
                    <a:lstStyle/>
                    <a:p>
                      <a:pPr algn="ctr" rtl="0" lvl="0">
                        <a:lnSpc>
                          <a:spcPct val="100000"/>
                        </a:lnSpc>
                        <a:spcBef>
                          <a:spcPts val="0"/>
                        </a:spcBef>
                        <a:buNone/>
                      </a:pPr>
                      <a:r>
                        <a:rPr sz="800" lang="en"/>
                        <a:t>69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88</a:t>
                      </a:r>
                    </a:p>
                  </a:txBody>
                  <a:tcPr marR="91425" marB="91425" marT="91425" marL="91425"/>
                </a:tc>
                <a:tc>
                  <a:txBody>
                    <a:bodyPr>
                      <a:noAutofit/>
                    </a:bodyPr>
                    <a:lstStyle/>
                    <a:p>
                      <a:pPr algn="ctr" rtl="0" lvl="0">
                        <a:lnSpc>
                          <a:spcPct val="100000"/>
                        </a:lnSpc>
                        <a:spcBef>
                          <a:spcPts val="0"/>
                        </a:spcBef>
                        <a:buNone/>
                      </a:pPr>
                      <a:r>
                        <a:rPr sz="800" lang="en"/>
                        <a:t>92</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/data/TSV/pack3/AMS5/current.rrd</a:t>
                      </a:r>
                    </a:p>
                  </a:txBody>
                  <a:tcPr marR="91425" marB="91425" marT="91425" marL="91425"/>
                </a:tc>
              </a:tr>
              <a:tr h="161925">
                <a:tc>
                  <a:txBody>
                    <a:bodyPr>
                      <a:noAutofit/>
                    </a:bodyPr>
                    <a:lstStyle/>
                    <a:p>
                      <a:pPr algn="ctr" rtl="0" lvl="0">
                        <a:lnSpc>
                          <a:spcPct val="100000"/>
                        </a:lnSpc>
                        <a:spcBef>
                          <a:spcPts val="0"/>
                        </a:spcBef>
                        <a:buNone/>
                      </a:pPr>
                      <a:r>
                        <a:rPr sz="800" lang="en"/>
                        <a:t>70</a:t>
                      </a:r>
                    </a:p>
                  </a:txBody>
                  <a:tcPr marR="91425" marB="91425" marT="91425" marL="91425"/>
                </a:tc>
                <a:tc>
                  <a:txBody>
                    <a:bodyPr>
                      <a:noAutofit/>
                    </a:bodyPr>
                    <a:lstStyle/>
                    <a:p>
                      <a:pPr rtl="0" lvl="0">
                        <a:lnSpc>
                          <a:spcPct val="100000"/>
                        </a:lnSpc>
                        <a:spcBef>
                          <a:spcPts val="0"/>
                        </a:spcBef>
                        <a:buNone/>
                      </a:pPr>
                      <a:r>
                        <a:rPr sz="800" lang="en"/>
                        <a:t>TSV/Pack3/AMS6/Temperature</a:t>
                      </a:r>
                    </a:p>
                  </a:txBody>
                  <a:tcPr marR="91425" marB="91425" marT="91425" marL="91425"/>
                </a:tc>
                <a:tc>
                  <a:txBody>
                    <a:bodyPr>
                      <a:noAutofit/>
                    </a:bodyPr>
                    <a:lstStyle/>
                    <a:p>
                      <a:pPr algn="ctr" rtl="0" lvl="0">
                        <a:lnSpc>
                          <a:spcPct val="100000"/>
                        </a:lnSpc>
                        <a:spcBef>
                          <a:spcPts val="0"/>
                        </a:spcBef>
                        <a:buNone/>
                      </a:pPr>
                      <a:r>
                        <a:rPr sz="800" lang="en"/>
                        <a:t>69</a:t>
                      </a:r>
                    </a:p>
                  </a:txBody>
                  <a:tcPr marR="91425" marB="91425" marT="91425" marL="91425"/>
                </a:tc>
                <a:tc>
                  <a:txBody>
                    <a:bodyPr>
                      <a:noAutofit/>
                    </a:bodyPr>
                    <a:lstStyle/>
                    <a:p>
                      <a:pPr algn="ctr" rtl="0" lvl="0">
                        <a:lnSpc>
                          <a:spcPct val="100000"/>
                        </a:lnSpc>
                        <a:spcBef>
                          <a:spcPts val="0"/>
                        </a:spcBef>
                        <a:buNone/>
                      </a:pPr>
                      <a:r>
                        <a:rPr sz="800" lang="en"/>
                        <a:t>70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89</a:t>
                      </a:r>
                    </a:p>
                  </a:txBody>
                  <a:tcPr marR="91425" marB="91425" marT="91425" marL="91425"/>
                </a:tc>
                <a:tc>
                  <a:txBody>
                    <a:bodyPr>
                      <a:noAutofit/>
                    </a:bodyPr>
                    <a:lstStyle/>
                    <a:p>
                      <a:pPr algn="ctr" rtl="0" lvl="0">
                        <a:lnSpc>
                          <a:spcPct val="100000"/>
                        </a:lnSpc>
                        <a:spcBef>
                          <a:spcPts val="0"/>
                        </a:spcBef>
                        <a:buNone/>
                      </a:pPr>
                      <a:r>
                        <a:rPr sz="800" lang="en"/>
                        <a:t>93</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/data/TSV/pack3/AMS6/temperature.rrd</a:t>
                      </a:r>
                    </a:p>
                  </a:txBody>
                  <a:tcPr marR="91425" marB="91425" marT="91425" marL="91425"/>
                </a:tc>
              </a:tr>
              <a:tr h="161925">
                <a:tc>
                  <a:txBody>
                    <a:bodyPr>
                      <a:noAutofit/>
                    </a:bodyPr>
                    <a:lstStyle/>
                    <a:p>
                      <a:pPr algn="ctr" rtl="0" lvl="0">
                        <a:lnSpc>
                          <a:spcPct val="100000"/>
                        </a:lnSpc>
                        <a:spcBef>
                          <a:spcPts val="0"/>
                        </a:spcBef>
                        <a:buNone/>
                      </a:pPr>
                      <a:r>
                        <a:rPr sz="800" lang="en"/>
                        <a:t>71</a:t>
                      </a:r>
                    </a:p>
                  </a:txBody>
                  <a:tcPr marR="91425" marB="91425" marT="91425" marL="91425"/>
                </a:tc>
                <a:tc>
                  <a:txBody>
                    <a:bodyPr>
                      <a:noAutofit/>
                    </a:bodyPr>
                    <a:lstStyle/>
                    <a:p>
                      <a:pPr rtl="0" lvl="0">
                        <a:lnSpc>
                          <a:spcPct val="100000"/>
                        </a:lnSpc>
                        <a:spcBef>
                          <a:spcPts val="0"/>
                        </a:spcBef>
                        <a:buNone/>
                      </a:pPr>
                      <a:r>
                        <a:rPr sz="800" lang="en"/>
                        <a:t>TSV/Pack3/AMS6/Voltage</a:t>
                      </a:r>
                    </a:p>
                  </a:txBody>
                  <a:tcPr marR="91425" marB="91425" marT="91425" marL="91425"/>
                </a:tc>
                <a:tc>
                  <a:txBody>
                    <a:bodyPr>
                      <a:noAutofit/>
                    </a:bodyPr>
                    <a:lstStyle/>
                    <a:p>
                      <a:pPr algn="ctr" rtl="0" lvl="0">
                        <a:lnSpc>
                          <a:spcPct val="100000"/>
                        </a:lnSpc>
                        <a:spcBef>
                          <a:spcPts val="0"/>
                        </a:spcBef>
                        <a:buNone/>
                      </a:pPr>
                      <a:r>
                        <a:rPr sz="800" lang="en"/>
                        <a:t>70</a:t>
                      </a:r>
                    </a:p>
                  </a:txBody>
                  <a:tcPr marR="91425" marB="91425" marT="91425" marL="91425"/>
                </a:tc>
                <a:tc>
                  <a:txBody>
                    <a:bodyPr>
                      <a:noAutofit/>
                    </a:bodyPr>
                    <a:lstStyle/>
                    <a:p>
                      <a:pPr algn="ctr" rtl="0" lvl="0">
                        <a:lnSpc>
                          <a:spcPct val="100000"/>
                        </a:lnSpc>
                        <a:spcBef>
                          <a:spcPts val="0"/>
                        </a:spcBef>
                        <a:buNone/>
                      </a:pPr>
                      <a:r>
                        <a:rPr sz="800" lang="en"/>
                        <a:t>71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90</a:t>
                      </a:r>
                    </a:p>
                  </a:txBody>
                  <a:tcPr marR="91425" marB="91425" marT="91425" marL="91425"/>
                </a:tc>
                <a:tc>
                  <a:txBody>
                    <a:bodyPr>
                      <a:noAutofit/>
                    </a:bodyPr>
                    <a:lstStyle/>
                    <a:p>
                      <a:pPr algn="ctr" rtl="0" lvl="0">
                        <a:lnSpc>
                          <a:spcPct val="100000"/>
                        </a:lnSpc>
                        <a:spcBef>
                          <a:spcPts val="0"/>
                        </a:spcBef>
                        <a:buNone/>
                      </a:pPr>
                      <a:r>
                        <a:rPr sz="800" lang="en"/>
                        <a:t>94</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/data/TSV/pack3/AMS6/voltage.rrd</a:t>
                      </a:r>
                    </a:p>
                  </a:txBody>
                  <a:tcPr marR="91425" marB="91425" marT="91425" marL="91425"/>
                </a:tc>
              </a:tr>
              <a:tr h="161925">
                <a:tc>
                  <a:txBody>
                    <a:bodyPr>
                      <a:noAutofit/>
                    </a:bodyPr>
                    <a:lstStyle/>
                    <a:p>
                      <a:pPr algn="ctr" rtl="0" lvl="0">
                        <a:lnSpc>
                          <a:spcPct val="100000"/>
                        </a:lnSpc>
                        <a:spcBef>
                          <a:spcPts val="0"/>
                        </a:spcBef>
                        <a:buNone/>
                      </a:pPr>
                      <a:r>
                        <a:rPr sz="800" lang="en"/>
                        <a:t>72</a:t>
                      </a:r>
                    </a:p>
                  </a:txBody>
                  <a:tcPr marR="91425" marB="91425" marT="91425" marL="91425"/>
                </a:tc>
                <a:tc>
                  <a:txBody>
                    <a:bodyPr>
                      <a:noAutofit/>
                    </a:bodyPr>
                    <a:lstStyle/>
                    <a:p>
                      <a:pPr rtl="0" lvl="0">
                        <a:lnSpc>
                          <a:spcPct val="100000"/>
                        </a:lnSpc>
                        <a:spcBef>
                          <a:spcPts val="0"/>
                        </a:spcBef>
                        <a:buNone/>
                      </a:pPr>
                      <a:r>
                        <a:rPr sz="800" lang="en"/>
                        <a:t>TSV/Pack3/AMS6/Current</a:t>
                      </a:r>
                    </a:p>
                  </a:txBody>
                  <a:tcPr marR="91425" marB="91425" marT="91425" marL="91425"/>
                </a:tc>
                <a:tc>
                  <a:txBody>
                    <a:bodyPr>
                      <a:noAutofit/>
                    </a:bodyPr>
                    <a:lstStyle/>
                    <a:p>
                      <a:pPr algn="ctr" rtl="0" lvl="0">
                        <a:lnSpc>
                          <a:spcPct val="100000"/>
                        </a:lnSpc>
                        <a:spcBef>
                          <a:spcPts val="0"/>
                        </a:spcBef>
                        <a:buNone/>
                      </a:pPr>
                      <a:r>
                        <a:rPr sz="800" lang="en"/>
                        <a:t>71</a:t>
                      </a:r>
                    </a:p>
                  </a:txBody>
                  <a:tcPr marR="91425" marB="91425" marT="91425" marL="91425"/>
                </a:tc>
                <a:tc>
                  <a:txBody>
                    <a:bodyPr>
                      <a:noAutofit/>
                    </a:bodyPr>
                    <a:lstStyle/>
                    <a:p>
                      <a:pPr algn="ctr" rtl="0" lvl="0">
                        <a:lnSpc>
                          <a:spcPct val="100000"/>
                        </a:lnSpc>
                        <a:spcBef>
                          <a:spcPts val="0"/>
                        </a:spcBef>
                        <a:buNone/>
                      </a:pPr>
                      <a:r>
                        <a:rPr sz="800" lang="en"/>
                        <a:t>72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91</a:t>
                      </a:r>
                    </a:p>
                  </a:txBody>
                  <a:tcPr marR="91425" marB="91425" marT="91425" marL="91425"/>
                </a:tc>
                <a:tc>
                  <a:txBody>
                    <a:bodyPr>
                      <a:noAutofit/>
                    </a:bodyPr>
                    <a:lstStyle/>
                    <a:p>
                      <a:pPr algn="ctr" rtl="0" lvl="0">
                        <a:lnSpc>
                          <a:spcPct val="100000"/>
                        </a:lnSpc>
                        <a:spcBef>
                          <a:spcPts val="0"/>
                        </a:spcBef>
                        <a:buNone/>
                      </a:pPr>
                      <a:r>
                        <a:rPr sz="800" lang="en"/>
                        <a:t>95</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/data/TSV/pack3/AMS6/current.rrd</a:t>
                      </a:r>
                    </a:p>
                  </a:txBody>
                  <a:tcPr marR="91425" marB="91425" marT="91425" marL="91425"/>
                </a:tc>
              </a:tr>
              <a:tr h="161925">
                <a:tc>
                  <a:txBody>
                    <a:bodyPr>
                      <a:noAutofit/>
                    </a:bodyPr>
                    <a:lstStyle/>
                    <a:p>
                      <a:pPr algn="ctr" rtl="0" lvl="0">
                        <a:lnSpc>
                          <a:spcPct val="100000"/>
                        </a:lnSpc>
                        <a:spcBef>
                          <a:spcPts val="0"/>
                        </a:spcBef>
                        <a:buNone/>
                      </a:pPr>
                      <a:r>
                        <a:rPr sz="800" lang="en"/>
                        <a:t>73</a:t>
                      </a:r>
                    </a:p>
                  </a:txBody>
                  <a:tcPr marR="91425" marB="91425" marT="91425" marL="91425"/>
                </a:tc>
                <a:tc>
                  <a:txBody>
                    <a:bodyPr>
                      <a:noAutofit/>
                    </a:bodyPr>
                    <a:lstStyle/>
                    <a:p>
                      <a:pPr rtl="0" lvl="0">
                        <a:lnSpc>
                          <a:spcPct val="100000"/>
                        </a:lnSpc>
                        <a:spcBef>
                          <a:spcPts val="0"/>
                        </a:spcBef>
                        <a:buNone/>
                      </a:pPr>
                      <a:r>
                        <a:rPr sz="800" lang="en"/>
                        <a:t>TSV/Pack3/AMS7/Temperature</a:t>
                      </a:r>
                    </a:p>
                  </a:txBody>
                  <a:tcPr marR="91425" marB="91425" marT="91425" marL="91425"/>
                </a:tc>
                <a:tc>
                  <a:txBody>
                    <a:bodyPr>
                      <a:noAutofit/>
                    </a:bodyPr>
                    <a:lstStyle/>
                    <a:p>
                      <a:pPr algn="ctr" rtl="0" lvl="0">
                        <a:lnSpc>
                          <a:spcPct val="100000"/>
                        </a:lnSpc>
                        <a:spcBef>
                          <a:spcPts val="0"/>
                        </a:spcBef>
                        <a:buNone/>
                      </a:pPr>
                      <a:r>
                        <a:rPr sz="800" lang="en"/>
                        <a:t>72</a:t>
                      </a:r>
                    </a:p>
                  </a:txBody>
                  <a:tcPr marR="91425" marB="91425" marT="91425" marL="91425"/>
                </a:tc>
                <a:tc>
                  <a:txBody>
                    <a:bodyPr>
                      <a:noAutofit/>
                    </a:bodyPr>
                    <a:lstStyle/>
                    <a:p>
                      <a:pPr algn="ctr" rtl="0" lvl="0">
                        <a:lnSpc>
                          <a:spcPct val="100000"/>
                        </a:lnSpc>
                        <a:spcBef>
                          <a:spcPts val="0"/>
                        </a:spcBef>
                        <a:buNone/>
                      </a:pPr>
                      <a:r>
                        <a:rPr sz="800" lang="en"/>
                        <a:t>73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92</a:t>
                      </a:r>
                    </a:p>
                  </a:txBody>
                  <a:tcPr marR="91425" marB="91425" marT="91425" marL="91425"/>
                </a:tc>
                <a:tc>
                  <a:txBody>
                    <a:bodyPr>
                      <a:noAutofit/>
                    </a:bodyPr>
                    <a:lstStyle/>
                    <a:p>
                      <a:pPr algn="ctr" rtl="0" lvl="0">
                        <a:lnSpc>
                          <a:spcPct val="100000"/>
                        </a:lnSpc>
                        <a:spcBef>
                          <a:spcPts val="0"/>
                        </a:spcBef>
                        <a:buNone/>
                      </a:pPr>
                      <a:r>
                        <a:rPr sz="800" lang="en"/>
                        <a:t>96</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/data/TSV/pack3/AMS7/temperature.rrd</a:t>
                      </a:r>
                    </a:p>
                  </a:txBody>
                  <a:tcPr marR="91425" marB="91425" marT="91425" marL="91425"/>
                </a:tc>
              </a:tr>
              <a:tr h="161925">
                <a:tc>
                  <a:txBody>
                    <a:bodyPr>
                      <a:noAutofit/>
                    </a:bodyPr>
                    <a:lstStyle/>
                    <a:p>
                      <a:pPr algn="ctr" rtl="0" lvl="0">
                        <a:lnSpc>
                          <a:spcPct val="100000"/>
                        </a:lnSpc>
                        <a:spcBef>
                          <a:spcPts val="0"/>
                        </a:spcBef>
                        <a:buNone/>
                      </a:pPr>
                      <a:r>
                        <a:rPr sz="800" lang="en"/>
                        <a:t>74</a:t>
                      </a:r>
                    </a:p>
                  </a:txBody>
                  <a:tcPr marR="91425" marB="91425" marT="91425" marL="91425"/>
                </a:tc>
                <a:tc>
                  <a:txBody>
                    <a:bodyPr>
                      <a:noAutofit/>
                    </a:bodyPr>
                    <a:lstStyle/>
                    <a:p>
                      <a:pPr rtl="0" lvl="0">
                        <a:lnSpc>
                          <a:spcPct val="100000"/>
                        </a:lnSpc>
                        <a:spcBef>
                          <a:spcPts val="0"/>
                        </a:spcBef>
                        <a:buNone/>
                      </a:pPr>
                      <a:r>
                        <a:rPr sz="800" lang="en"/>
                        <a:t>TSV/Pack3/AMS7/Voltage</a:t>
                      </a:r>
                    </a:p>
                  </a:txBody>
                  <a:tcPr marR="91425" marB="91425" marT="91425" marL="91425"/>
                </a:tc>
                <a:tc>
                  <a:txBody>
                    <a:bodyPr>
                      <a:noAutofit/>
                    </a:bodyPr>
                    <a:lstStyle/>
                    <a:p>
                      <a:pPr algn="ctr" rtl="0" lvl="0">
                        <a:lnSpc>
                          <a:spcPct val="100000"/>
                        </a:lnSpc>
                        <a:spcBef>
                          <a:spcPts val="0"/>
                        </a:spcBef>
                        <a:buNone/>
                      </a:pPr>
                      <a:r>
                        <a:rPr sz="800" lang="en"/>
                        <a:t>73</a:t>
                      </a:r>
                    </a:p>
                  </a:txBody>
                  <a:tcPr marR="91425" marB="91425" marT="91425" marL="91425"/>
                </a:tc>
                <a:tc>
                  <a:txBody>
                    <a:bodyPr>
                      <a:noAutofit/>
                    </a:bodyPr>
                    <a:lstStyle/>
                    <a:p>
                      <a:pPr algn="ctr" rtl="0" lvl="0">
                        <a:lnSpc>
                          <a:spcPct val="100000"/>
                        </a:lnSpc>
                        <a:spcBef>
                          <a:spcPts val="0"/>
                        </a:spcBef>
                        <a:buNone/>
                      </a:pPr>
                      <a:r>
                        <a:rPr sz="800" lang="en"/>
                        <a:t>74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93</a:t>
                      </a:r>
                    </a:p>
                  </a:txBody>
                  <a:tcPr marR="91425" marB="91425" marT="91425" marL="91425"/>
                </a:tc>
                <a:tc>
                  <a:txBody>
                    <a:bodyPr>
                      <a:noAutofit/>
                    </a:bodyPr>
                    <a:lstStyle/>
                    <a:p>
                      <a:pPr algn="ctr" rtl="0" lvl="0">
                        <a:lnSpc>
                          <a:spcPct val="100000"/>
                        </a:lnSpc>
                        <a:spcBef>
                          <a:spcPts val="0"/>
                        </a:spcBef>
                        <a:buNone/>
                      </a:pPr>
                      <a:r>
                        <a:rPr sz="800" lang="en"/>
                        <a:t>97</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/data/TSV/pack3/AMS7/voltage.rrd</a:t>
                      </a:r>
                    </a:p>
                  </a:txBody>
                  <a:tcPr marR="91425" marB="91425" marT="91425" marL="91425"/>
                </a:tc>
              </a:tr>
              <a:tr h="161925">
                <a:tc>
                  <a:txBody>
                    <a:bodyPr>
                      <a:noAutofit/>
                    </a:bodyPr>
                    <a:lstStyle/>
                    <a:p>
                      <a:pPr algn="ctr" rtl="0" lvl="0">
                        <a:lnSpc>
                          <a:spcPct val="100000"/>
                        </a:lnSpc>
                        <a:spcBef>
                          <a:spcPts val="0"/>
                        </a:spcBef>
                        <a:buNone/>
                      </a:pPr>
                      <a:r>
                        <a:rPr sz="800" lang="en"/>
                        <a:t>75</a:t>
                      </a:r>
                    </a:p>
                  </a:txBody>
                  <a:tcPr marR="91425" marB="91425" marT="91425" marL="91425"/>
                </a:tc>
                <a:tc>
                  <a:txBody>
                    <a:bodyPr>
                      <a:noAutofit/>
                    </a:bodyPr>
                    <a:lstStyle/>
                    <a:p>
                      <a:pPr rtl="0" lvl="0">
                        <a:lnSpc>
                          <a:spcPct val="100000"/>
                        </a:lnSpc>
                        <a:spcBef>
                          <a:spcPts val="0"/>
                        </a:spcBef>
                        <a:buNone/>
                      </a:pPr>
                      <a:r>
                        <a:rPr sz="800" lang="en"/>
                        <a:t>TSV/Pack3/AMS7/Current</a:t>
                      </a:r>
                    </a:p>
                  </a:txBody>
                  <a:tcPr marR="91425" marB="91425" marT="91425" marL="91425"/>
                </a:tc>
                <a:tc>
                  <a:txBody>
                    <a:bodyPr>
                      <a:noAutofit/>
                    </a:bodyPr>
                    <a:lstStyle/>
                    <a:p>
                      <a:pPr algn="ctr" rtl="0" lvl="0">
                        <a:lnSpc>
                          <a:spcPct val="100000"/>
                        </a:lnSpc>
                        <a:spcBef>
                          <a:spcPts val="0"/>
                        </a:spcBef>
                        <a:buNone/>
                      </a:pPr>
                      <a:r>
                        <a:rPr sz="800" lang="en"/>
                        <a:t>74</a:t>
                      </a:r>
                    </a:p>
                  </a:txBody>
                  <a:tcPr marR="91425" marB="91425" marT="91425" marL="91425"/>
                </a:tc>
                <a:tc>
                  <a:txBody>
                    <a:bodyPr>
                      <a:noAutofit/>
                    </a:bodyPr>
                    <a:lstStyle/>
                    <a:p>
                      <a:pPr algn="ctr" rtl="0" lvl="0">
                        <a:lnSpc>
                          <a:spcPct val="100000"/>
                        </a:lnSpc>
                        <a:spcBef>
                          <a:spcPts val="0"/>
                        </a:spcBef>
                        <a:buNone/>
                      </a:pPr>
                      <a:r>
                        <a:rPr sz="800" lang="en"/>
                        <a:t>75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94</a:t>
                      </a:r>
                    </a:p>
                  </a:txBody>
                  <a:tcPr marR="91425" marB="91425" marT="91425" marL="91425"/>
                </a:tc>
                <a:tc>
                  <a:txBody>
                    <a:bodyPr>
                      <a:noAutofit/>
                    </a:bodyPr>
                    <a:lstStyle/>
                    <a:p>
                      <a:pPr algn="ctr" rtl="0" lvl="0">
                        <a:lnSpc>
                          <a:spcPct val="100000"/>
                        </a:lnSpc>
                        <a:spcBef>
                          <a:spcPts val="0"/>
                        </a:spcBef>
                        <a:buNone/>
                      </a:pPr>
                      <a:r>
                        <a:rPr sz="800" lang="en"/>
                        <a:t>98</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/data/TSV/pack3/AMS7/current.rrd</a:t>
                      </a:r>
                    </a:p>
                  </a:txBody>
                  <a:tcPr marR="91425" marB="91425" marT="91425" marL="91425"/>
                </a:tc>
              </a:tr>
              <a:tr h="161925">
                <a:tc>
                  <a:txBody>
                    <a:bodyPr>
                      <a:noAutofit/>
                    </a:bodyPr>
                    <a:lstStyle/>
                    <a:p>
                      <a:pPr algn="ctr" rtl="0" lvl="0">
                        <a:lnSpc>
                          <a:spcPct val="100000"/>
                        </a:lnSpc>
                        <a:spcBef>
                          <a:spcPts val="0"/>
                        </a:spcBef>
                        <a:buNone/>
                      </a:pPr>
                      <a:r>
                        <a:rPr sz="800" lang="en"/>
                        <a:t>76</a:t>
                      </a:r>
                    </a:p>
                  </a:txBody>
                  <a:tcPr marR="91425" marB="91425" marT="91425" marL="91425"/>
                </a:tc>
                <a:tc>
                  <a:txBody>
                    <a:bodyPr>
                      <a:noAutofit/>
                    </a:bodyPr>
                    <a:lstStyle/>
                    <a:p>
                      <a:pPr rtl="0" lvl="0">
                        <a:lnSpc>
                          <a:spcPct val="100000"/>
                        </a:lnSpc>
                        <a:spcBef>
                          <a:spcPts val="0"/>
                        </a:spcBef>
                        <a:buNone/>
                      </a:pPr>
                      <a:r>
                        <a:rPr sz="800" lang="en"/>
                        <a:t>TSV/Pack4/Voltage</a:t>
                      </a:r>
                    </a:p>
                  </a:txBody>
                  <a:tcPr marR="91425" marB="91425" marT="91425" marL="91425"/>
                </a:tc>
                <a:tc>
                  <a:txBody>
                    <a:bodyPr>
                      <a:noAutofit/>
                    </a:bodyPr>
                    <a:lstStyle/>
                    <a:p>
                      <a:pPr algn="ctr" rtl="0" lvl="0">
                        <a:lnSpc>
                          <a:spcPct val="100000"/>
                        </a:lnSpc>
                        <a:spcBef>
                          <a:spcPts val="0"/>
                        </a:spcBef>
                        <a:buNone/>
                      </a:pPr>
                      <a:r>
                        <a:rPr sz="800" lang="en"/>
                        <a:t>75</a:t>
                      </a:r>
                    </a:p>
                  </a:txBody>
                  <a:tcPr marR="91425" marB="91425" marT="91425" marL="91425"/>
                </a:tc>
                <a:tc>
                  <a:txBody>
                    <a:bodyPr>
                      <a:noAutofit/>
                    </a:bodyPr>
                    <a:lstStyle/>
                    <a:p>
                      <a:pPr algn="ctr" rtl="0" lvl="0">
                        <a:lnSpc>
                          <a:spcPct val="100000"/>
                        </a:lnSpc>
                        <a:spcBef>
                          <a:spcPts val="0"/>
                        </a:spcBef>
                        <a:buNone/>
                      </a:pPr>
                      <a:r>
                        <a:rPr sz="800" lang="en"/>
                        <a:t>76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95</a:t>
                      </a:r>
                    </a:p>
                  </a:txBody>
                  <a:tcPr marR="91425" marB="91425" marT="91425" marL="91425"/>
                </a:tc>
                <a:tc>
                  <a:txBody>
                    <a:bodyPr>
                      <a:noAutofit/>
                    </a:bodyPr>
                    <a:lstStyle/>
                    <a:p>
                      <a:pPr algn="ctr" rtl="0" lvl="0">
                        <a:lnSpc>
                          <a:spcPct val="100000"/>
                        </a:lnSpc>
                        <a:spcBef>
                          <a:spcPts val="0"/>
                        </a:spcBef>
                        <a:buNone/>
                      </a:pPr>
                      <a:r>
                        <a:rPr sz="800" lang="en"/>
                        <a:t>99</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/data/TSV/pack4/voltage.rrd</a:t>
                      </a:r>
                    </a:p>
                  </a:txBody>
                  <a:tcPr marR="91425" marB="91425" marT="91425" marL="91425"/>
                </a:tc>
              </a:tr>
              <a:tr h="161925">
                <a:tc>
                  <a:txBody>
                    <a:bodyPr>
                      <a:noAutofit/>
                    </a:bodyPr>
                    <a:lstStyle/>
                    <a:p>
                      <a:pPr algn="ctr" rtl="0" lvl="0">
                        <a:lnSpc>
                          <a:spcPct val="100000"/>
                        </a:lnSpc>
                        <a:spcBef>
                          <a:spcPts val="0"/>
                        </a:spcBef>
                        <a:buNone/>
                      </a:pPr>
                      <a:r>
                        <a:rPr sz="800" lang="en"/>
                        <a:t>77</a:t>
                      </a:r>
                    </a:p>
                  </a:txBody>
                  <a:tcPr marR="91425" marB="91425" marT="91425" marL="91425"/>
                </a:tc>
                <a:tc>
                  <a:txBody>
                    <a:bodyPr>
                      <a:noAutofit/>
                    </a:bodyPr>
                    <a:lstStyle/>
                    <a:p>
                      <a:pPr rtl="0" lvl="0">
                        <a:lnSpc>
                          <a:spcPct val="100000"/>
                        </a:lnSpc>
                        <a:spcBef>
                          <a:spcPts val="0"/>
                        </a:spcBef>
                        <a:buNone/>
                      </a:pPr>
                      <a:r>
                        <a:rPr sz="800" lang="en"/>
                        <a:t>TSV/Pack4/Current</a:t>
                      </a:r>
                    </a:p>
                  </a:txBody>
                  <a:tcPr marR="91425" marB="91425" marT="91425" marL="91425"/>
                </a:tc>
                <a:tc>
                  <a:txBody>
                    <a:bodyPr>
                      <a:noAutofit/>
                    </a:bodyPr>
                    <a:lstStyle/>
                    <a:p>
                      <a:pPr algn="ctr" rtl="0" lvl="0">
                        <a:lnSpc>
                          <a:spcPct val="100000"/>
                        </a:lnSpc>
                        <a:spcBef>
                          <a:spcPts val="0"/>
                        </a:spcBef>
                        <a:buNone/>
                      </a:pPr>
                      <a:r>
                        <a:rPr sz="800" lang="en"/>
                        <a:t>76</a:t>
                      </a:r>
                    </a:p>
                  </a:txBody>
                  <a:tcPr marR="91425" marB="91425" marT="91425" marL="91425"/>
                </a:tc>
                <a:tc>
                  <a:txBody>
                    <a:bodyPr>
                      <a:noAutofit/>
                    </a:bodyPr>
                    <a:lstStyle/>
                    <a:p>
                      <a:pPr algn="ctr" rtl="0" lvl="0">
                        <a:lnSpc>
                          <a:spcPct val="100000"/>
                        </a:lnSpc>
                        <a:spcBef>
                          <a:spcPts val="0"/>
                        </a:spcBef>
                        <a:buNone/>
                      </a:pPr>
                      <a:r>
                        <a:rPr sz="800" lang="en"/>
                        <a:t>77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96</a:t>
                      </a:r>
                    </a:p>
                  </a:txBody>
                  <a:tcPr marR="91425" marB="91425" marT="91425" marL="91425"/>
                </a:tc>
                <a:tc>
                  <a:txBody>
                    <a:bodyPr>
                      <a:noAutofit/>
                    </a:bodyPr>
                    <a:lstStyle/>
                    <a:p>
                      <a:pPr algn="ctr" rtl="0" lvl="0">
                        <a:lnSpc>
                          <a:spcPct val="100000"/>
                        </a:lnSpc>
                        <a:spcBef>
                          <a:spcPts val="0"/>
                        </a:spcBef>
                        <a:buNone/>
                      </a:pPr>
                      <a:r>
                        <a:rPr sz="800" lang="en"/>
                        <a:t>100</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/data/TSV/pack4/current.rrd</a:t>
                      </a:r>
                    </a:p>
                  </a:txBody>
                  <a:tcPr marR="91425" marB="91425" marT="91425" marL="91425"/>
                </a:tc>
              </a:tr>
              <a:tr h="161925">
                <a:tc>
                  <a:txBody>
                    <a:bodyPr>
                      <a:noAutofit/>
                    </a:bodyPr>
                    <a:lstStyle/>
                    <a:p>
                      <a:pPr algn="ctr" rtl="0" lvl="0">
                        <a:lnSpc>
                          <a:spcPct val="100000"/>
                        </a:lnSpc>
                        <a:spcBef>
                          <a:spcPts val="0"/>
                        </a:spcBef>
                        <a:buNone/>
                      </a:pPr>
                      <a:r>
                        <a:rPr sz="800" lang="en"/>
                        <a:t>78</a:t>
                      </a:r>
                    </a:p>
                  </a:txBody>
                  <a:tcPr marR="91425" marB="91425" marT="91425" marL="91425"/>
                </a:tc>
                <a:tc>
                  <a:txBody>
                    <a:bodyPr>
                      <a:noAutofit/>
                    </a:bodyPr>
                    <a:lstStyle/>
                    <a:p>
                      <a:pPr rtl="0" lvl="0">
                        <a:lnSpc>
                          <a:spcPct val="100000"/>
                        </a:lnSpc>
                        <a:spcBef>
                          <a:spcPts val="0"/>
                        </a:spcBef>
                        <a:buNone/>
                      </a:pPr>
                      <a:r>
                        <a:rPr sz="800" lang="en"/>
                        <a:t>TSV/Pack4/SOC</a:t>
                      </a:r>
                    </a:p>
                  </a:txBody>
                  <a:tcPr marR="91425" marB="91425" marT="91425" marL="91425"/>
                </a:tc>
                <a:tc>
                  <a:txBody>
                    <a:bodyPr>
                      <a:noAutofit/>
                    </a:bodyPr>
                    <a:lstStyle/>
                    <a:p>
                      <a:pPr algn="ctr" rtl="0" lvl="0">
                        <a:lnSpc>
                          <a:spcPct val="100000"/>
                        </a:lnSpc>
                        <a:spcBef>
                          <a:spcPts val="0"/>
                        </a:spcBef>
                        <a:buNone/>
                      </a:pPr>
                      <a:r>
                        <a:rPr sz="800" lang="en"/>
                        <a:t>77</a:t>
                      </a:r>
                    </a:p>
                  </a:txBody>
                  <a:tcPr marR="91425" marB="91425" marT="91425" marL="91425"/>
                </a:tc>
                <a:tc>
                  <a:txBody>
                    <a:bodyPr>
                      <a:noAutofit/>
                    </a:bodyPr>
                    <a:lstStyle/>
                    <a:p>
                      <a:pPr algn="ctr" rtl="0" lvl="0">
                        <a:lnSpc>
                          <a:spcPct val="100000"/>
                        </a:lnSpc>
                        <a:spcBef>
                          <a:spcPts val="0"/>
                        </a:spcBef>
                        <a:buNone/>
                      </a:pPr>
                      <a:r>
                        <a:rPr sz="800" lang="en"/>
                        <a:t>78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97</a:t>
                      </a:r>
                    </a:p>
                  </a:txBody>
                  <a:tcPr marR="91425" marB="91425" marT="91425" marL="91425"/>
                </a:tc>
                <a:tc>
                  <a:txBody>
                    <a:bodyPr>
                      <a:noAutofit/>
                    </a:bodyPr>
                    <a:lstStyle/>
                    <a:p>
                      <a:pPr algn="ctr" rtl="0" lvl="0">
                        <a:lnSpc>
                          <a:spcPct val="100000"/>
                        </a:lnSpc>
                        <a:spcBef>
                          <a:spcPts val="0"/>
                        </a:spcBef>
                        <a:buNone/>
                      </a:pPr>
                      <a:r>
                        <a:rPr sz="800" lang="en"/>
                        <a:t>101</a:t>
                      </a:r>
                    </a:p>
                  </a:txBody>
                  <a:tcPr marR="91425" marB="91425" marT="91425" marL="91425"/>
                </a:tc>
                <a:tc>
                  <a:txBody>
                    <a:bodyPr>
                      <a:noAutofit/>
                    </a:bodyPr>
                    <a:lstStyle/>
                    <a:p>
                      <a:pPr algn="ctr" rtl="0" lvl="0">
                        <a:lnSpc>
                          <a:spcPct val="100000"/>
                        </a:lnSpc>
                        <a:spcBef>
                          <a:spcPts val="0"/>
                        </a:spcBef>
                        <a:buNone/>
                      </a:pPr>
                      <a:r>
                        <a:rPr sz="800" lang="en"/>
                        <a:t>%</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/data/TSV/pack4/SOC.rrd</a:t>
                      </a:r>
                    </a:p>
                  </a:txBody>
                  <a:tcPr marR="91425" marB="91425" marT="91425" marL="91425"/>
                </a:tc>
              </a:tr>
              <a:tr h="161925">
                <a:tc>
                  <a:txBody>
                    <a:bodyPr>
                      <a:noAutofit/>
                    </a:bodyPr>
                    <a:lstStyle/>
                    <a:p>
                      <a:pPr algn="ctr" rtl="0" lvl="0">
                        <a:lnSpc>
                          <a:spcPct val="100000"/>
                        </a:lnSpc>
                        <a:spcBef>
                          <a:spcPts val="0"/>
                        </a:spcBef>
                        <a:buNone/>
                      </a:pPr>
                      <a:r>
                        <a:rPr sz="800" lang="en"/>
                        <a:t>79</a:t>
                      </a:r>
                    </a:p>
                  </a:txBody>
                  <a:tcPr marR="91425" marB="91425" marT="91425" marL="91425"/>
                </a:tc>
                <a:tc>
                  <a:txBody>
                    <a:bodyPr>
                      <a:noAutofit/>
                    </a:bodyPr>
                    <a:lstStyle/>
                    <a:p>
                      <a:pPr rtl="0" lvl="0">
                        <a:lnSpc>
                          <a:spcPct val="100000"/>
                        </a:lnSpc>
                        <a:spcBef>
                          <a:spcPts val="0"/>
                        </a:spcBef>
                        <a:buNone/>
                      </a:pPr>
                      <a:r>
                        <a:rPr sz="800" lang="en"/>
                        <a:t>TSV/Pack4/fuse_Temperature</a:t>
                      </a:r>
                    </a:p>
                  </a:txBody>
                  <a:tcPr marR="91425" marB="91425" marT="91425" marL="91425"/>
                </a:tc>
                <a:tc>
                  <a:txBody>
                    <a:bodyPr>
                      <a:noAutofit/>
                    </a:bodyPr>
                    <a:lstStyle/>
                    <a:p>
                      <a:pPr algn="ctr" rtl="0" lvl="0">
                        <a:lnSpc>
                          <a:spcPct val="100000"/>
                        </a:lnSpc>
                        <a:spcBef>
                          <a:spcPts val="0"/>
                        </a:spcBef>
                        <a:buNone/>
                      </a:pPr>
                      <a:r>
                        <a:rPr sz="800" lang="en"/>
                        <a:t>78</a:t>
                      </a:r>
                    </a:p>
                  </a:txBody>
                  <a:tcPr marR="91425" marB="91425" marT="91425" marL="91425"/>
                </a:tc>
                <a:tc>
                  <a:txBody>
                    <a:bodyPr>
                      <a:noAutofit/>
                    </a:bodyPr>
                    <a:lstStyle/>
                    <a:p>
                      <a:pPr algn="ctr" rtl="0" lvl="0">
                        <a:lnSpc>
                          <a:spcPct val="100000"/>
                        </a:lnSpc>
                        <a:spcBef>
                          <a:spcPts val="0"/>
                        </a:spcBef>
                        <a:buNone/>
                      </a:pPr>
                      <a:r>
                        <a:rPr sz="800" lang="en"/>
                        <a:t>79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98</a:t>
                      </a:r>
                    </a:p>
                  </a:txBody>
                  <a:tcPr marR="91425" marB="91425" marT="91425" marL="91425"/>
                </a:tc>
                <a:tc>
                  <a:txBody>
                    <a:bodyPr>
                      <a:noAutofit/>
                    </a:bodyPr>
                    <a:lstStyle/>
                    <a:p>
                      <a:pPr algn="ctr" rtl="0" lvl="0">
                        <a:lnSpc>
                          <a:spcPct val="100000"/>
                        </a:lnSpc>
                        <a:spcBef>
                          <a:spcPts val="0"/>
                        </a:spcBef>
                        <a:buNone/>
                      </a:pPr>
                      <a:r>
                        <a:rPr sz="800" lang="en"/>
                        <a:t>102</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/data/TSV/pack4/fuse_temperature.rrd</a:t>
                      </a:r>
                    </a:p>
                  </a:txBody>
                  <a:tcPr marR="91425" marB="91425" marT="91425" marL="91425"/>
                </a:tc>
              </a:tr>
              <a:tr h="161925">
                <a:tc>
                  <a:txBody>
                    <a:bodyPr>
                      <a:noAutofit/>
                    </a:bodyPr>
                    <a:lstStyle/>
                    <a:p>
                      <a:pPr algn="ctr" rtl="0" lvl="0">
                        <a:lnSpc>
                          <a:spcPct val="100000"/>
                        </a:lnSpc>
                        <a:spcBef>
                          <a:spcPts val="0"/>
                        </a:spcBef>
                        <a:buNone/>
                      </a:pPr>
                      <a:r>
                        <a:rPr sz="800" lang="en"/>
                        <a:t>80</a:t>
                      </a:r>
                    </a:p>
                  </a:txBody>
                  <a:tcPr marR="91425" marB="91425" marT="91425" marL="91425"/>
                </a:tc>
                <a:tc>
                  <a:txBody>
                    <a:bodyPr>
                      <a:noAutofit/>
                    </a:bodyPr>
                    <a:lstStyle/>
                    <a:p>
                      <a:pPr rtl="0" lvl="0">
                        <a:lnSpc>
                          <a:spcPct val="100000"/>
                        </a:lnSpc>
                        <a:spcBef>
                          <a:spcPts val="0"/>
                        </a:spcBef>
                        <a:buNone/>
                      </a:pPr>
                      <a:r>
                        <a:rPr sz="800" lang="en"/>
                        <a:t>TSV/Pack4/AMS1/Temperature</a:t>
                      </a:r>
                    </a:p>
                  </a:txBody>
                  <a:tcPr marR="91425" marB="91425" marT="91425" marL="91425"/>
                </a:tc>
                <a:tc>
                  <a:txBody>
                    <a:bodyPr>
                      <a:noAutofit/>
                    </a:bodyPr>
                    <a:lstStyle/>
                    <a:p>
                      <a:pPr algn="ctr" rtl="0" lvl="0">
                        <a:lnSpc>
                          <a:spcPct val="100000"/>
                        </a:lnSpc>
                        <a:spcBef>
                          <a:spcPts val="0"/>
                        </a:spcBef>
                        <a:buNone/>
                      </a:pPr>
                      <a:r>
                        <a:rPr sz="800" lang="en"/>
                        <a:t>79</a:t>
                      </a:r>
                    </a:p>
                  </a:txBody>
                  <a:tcPr marR="91425" marB="91425" marT="91425" marL="91425"/>
                </a:tc>
                <a:tc>
                  <a:txBody>
                    <a:bodyPr>
                      <a:noAutofit/>
                    </a:bodyPr>
                    <a:lstStyle/>
                    <a:p>
                      <a:pPr algn="ctr" rtl="0" lvl="0">
                        <a:lnSpc>
                          <a:spcPct val="100000"/>
                        </a:lnSpc>
                        <a:spcBef>
                          <a:spcPts val="0"/>
                        </a:spcBef>
                        <a:buNone/>
                      </a:pPr>
                      <a:r>
                        <a:rPr sz="800" lang="en"/>
                        <a:t>80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99</a:t>
                      </a:r>
                    </a:p>
                  </a:txBody>
                  <a:tcPr marR="91425" marB="91425" marT="91425" marL="91425"/>
                </a:tc>
                <a:tc>
                  <a:txBody>
                    <a:bodyPr>
                      <a:noAutofit/>
                    </a:bodyPr>
                    <a:lstStyle/>
                    <a:p>
                      <a:pPr algn="ctr" rtl="0" lvl="0">
                        <a:lnSpc>
                          <a:spcPct val="100000"/>
                        </a:lnSpc>
                        <a:spcBef>
                          <a:spcPts val="0"/>
                        </a:spcBef>
                        <a:buNone/>
                      </a:pPr>
                      <a:r>
                        <a:rPr sz="800" lang="en"/>
                        <a:t>103</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/data/TSV/pack4/AMS1/temperature.rrd</a:t>
                      </a:r>
                    </a:p>
                  </a:txBody>
                  <a:tcPr marR="91425" marB="91425" marT="91425" marL="91425"/>
                </a:tc>
              </a:tr>
              <a:tr h="161925">
                <a:tc>
                  <a:txBody>
                    <a:bodyPr>
                      <a:noAutofit/>
                    </a:bodyPr>
                    <a:lstStyle/>
                    <a:p>
                      <a:pPr algn="ctr" rtl="0" lvl="0">
                        <a:lnSpc>
                          <a:spcPct val="100000"/>
                        </a:lnSpc>
                        <a:spcBef>
                          <a:spcPts val="0"/>
                        </a:spcBef>
                        <a:buNone/>
                      </a:pPr>
                      <a:r>
                        <a:rPr sz="800" lang="en"/>
                        <a:t>81</a:t>
                      </a:r>
                    </a:p>
                  </a:txBody>
                  <a:tcPr marR="91425" marB="91425" marT="91425" marL="91425"/>
                </a:tc>
                <a:tc>
                  <a:txBody>
                    <a:bodyPr>
                      <a:noAutofit/>
                    </a:bodyPr>
                    <a:lstStyle/>
                    <a:p>
                      <a:pPr rtl="0" lvl="0">
                        <a:lnSpc>
                          <a:spcPct val="100000"/>
                        </a:lnSpc>
                        <a:spcBef>
                          <a:spcPts val="0"/>
                        </a:spcBef>
                        <a:buNone/>
                      </a:pPr>
                      <a:r>
                        <a:rPr sz="800" lang="en"/>
                        <a:t>TSV/Pack4/AMS1/Voltage</a:t>
                      </a:r>
                    </a:p>
                  </a:txBody>
                  <a:tcPr marR="91425" marB="91425" marT="91425" marL="91425"/>
                </a:tc>
                <a:tc>
                  <a:txBody>
                    <a:bodyPr>
                      <a:noAutofit/>
                    </a:bodyPr>
                    <a:lstStyle/>
                    <a:p>
                      <a:pPr algn="ctr" rtl="0" lvl="0">
                        <a:lnSpc>
                          <a:spcPct val="100000"/>
                        </a:lnSpc>
                        <a:spcBef>
                          <a:spcPts val="0"/>
                        </a:spcBef>
                        <a:buNone/>
                      </a:pPr>
                      <a:r>
                        <a:rPr sz="800" lang="en"/>
                        <a:t>80</a:t>
                      </a:r>
                    </a:p>
                  </a:txBody>
                  <a:tcPr marR="91425" marB="91425" marT="91425" marL="91425"/>
                </a:tc>
                <a:tc>
                  <a:txBody>
                    <a:bodyPr>
                      <a:noAutofit/>
                    </a:bodyPr>
                    <a:lstStyle/>
                    <a:p>
                      <a:pPr algn="ctr" rtl="0" lvl="0">
                        <a:lnSpc>
                          <a:spcPct val="100000"/>
                        </a:lnSpc>
                        <a:spcBef>
                          <a:spcPts val="0"/>
                        </a:spcBef>
                        <a:buNone/>
                      </a:pPr>
                      <a:r>
                        <a:rPr sz="800" lang="en"/>
                        <a:t>81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100</a:t>
                      </a:r>
                    </a:p>
                  </a:txBody>
                  <a:tcPr marR="91425" marB="91425" marT="91425" marL="91425"/>
                </a:tc>
                <a:tc>
                  <a:txBody>
                    <a:bodyPr>
                      <a:noAutofit/>
                    </a:bodyPr>
                    <a:lstStyle/>
                    <a:p>
                      <a:pPr algn="ctr" rtl="0" lvl="0">
                        <a:lnSpc>
                          <a:spcPct val="100000"/>
                        </a:lnSpc>
                        <a:spcBef>
                          <a:spcPts val="0"/>
                        </a:spcBef>
                        <a:buNone/>
                      </a:pPr>
                      <a:r>
                        <a:rPr sz="800" lang="en"/>
                        <a:t>104</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/data/TSV/pack4/AMS1/voltage.rrd</a:t>
                      </a:r>
                    </a:p>
                  </a:txBody>
                  <a:tcPr marR="91425" marB="91425" marT="91425" marL="91425"/>
                </a:tc>
              </a:tr>
              <a:tr h="161925">
                <a:tc>
                  <a:txBody>
                    <a:bodyPr>
                      <a:noAutofit/>
                    </a:bodyPr>
                    <a:lstStyle/>
                    <a:p>
                      <a:pPr algn="ctr" rtl="0" lvl="0">
                        <a:lnSpc>
                          <a:spcPct val="100000"/>
                        </a:lnSpc>
                        <a:spcBef>
                          <a:spcPts val="0"/>
                        </a:spcBef>
                        <a:buNone/>
                      </a:pPr>
                      <a:r>
                        <a:rPr sz="800" lang="en"/>
                        <a:t>82</a:t>
                      </a:r>
                    </a:p>
                  </a:txBody>
                  <a:tcPr marR="91425" marB="91425" marT="91425" marL="91425"/>
                </a:tc>
                <a:tc>
                  <a:txBody>
                    <a:bodyPr>
                      <a:noAutofit/>
                    </a:bodyPr>
                    <a:lstStyle/>
                    <a:p>
                      <a:pPr rtl="0" lvl="0">
                        <a:lnSpc>
                          <a:spcPct val="100000"/>
                        </a:lnSpc>
                        <a:spcBef>
                          <a:spcPts val="0"/>
                        </a:spcBef>
                        <a:buNone/>
                      </a:pPr>
                      <a:r>
                        <a:rPr sz="800" lang="en"/>
                        <a:t>TSV/Pack4/AMS1/Current</a:t>
                      </a:r>
                    </a:p>
                  </a:txBody>
                  <a:tcPr marR="91425" marB="91425" marT="91425" marL="91425"/>
                </a:tc>
                <a:tc>
                  <a:txBody>
                    <a:bodyPr>
                      <a:noAutofit/>
                    </a:bodyPr>
                    <a:lstStyle/>
                    <a:p>
                      <a:pPr algn="ctr" rtl="0" lvl="0">
                        <a:lnSpc>
                          <a:spcPct val="100000"/>
                        </a:lnSpc>
                        <a:spcBef>
                          <a:spcPts val="0"/>
                        </a:spcBef>
                        <a:buNone/>
                      </a:pPr>
                      <a:r>
                        <a:rPr sz="800" lang="en"/>
                        <a:t>81</a:t>
                      </a:r>
                    </a:p>
                  </a:txBody>
                  <a:tcPr marR="91425" marB="91425" marT="91425" marL="91425"/>
                </a:tc>
                <a:tc>
                  <a:txBody>
                    <a:bodyPr>
                      <a:noAutofit/>
                    </a:bodyPr>
                    <a:lstStyle/>
                    <a:p>
                      <a:pPr algn="ctr" rtl="0" lvl="0">
                        <a:lnSpc>
                          <a:spcPct val="100000"/>
                        </a:lnSpc>
                        <a:spcBef>
                          <a:spcPts val="0"/>
                        </a:spcBef>
                        <a:buNone/>
                      </a:pPr>
                      <a:r>
                        <a:rPr sz="800" lang="en"/>
                        <a:t>82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101</a:t>
                      </a:r>
                    </a:p>
                  </a:txBody>
                  <a:tcPr marR="91425" marB="91425" marT="91425" marL="91425"/>
                </a:tc>
                <a:tc>
                  <a:txBody>
                    <a:bodyPr>
                      <a:noAutofit/>
                    </a:bodyPr>
                    <a:lstStyle/>
                    <a:p>
                      <a:pPr algn="ctr" rtl="0" lvl="0">
                        <a:lnSpc>
                          <a:spcPct val="100000"/>
                        </a:lnSpc>
                        <a:spcBef>
                          <a:spcPts val="0"/>
                        </a:spcBef>
                        <a:buNone/>
                      </a:pPr>
                      <a:r>
                        <a:rPr sz="800" lang="en"/>
                        <a:t>105</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/data/TSV/pack4/AMS1/current.rrd</a:t>
                      </a:r>
                    </a:p>
                  </a:txBody>
                  <a:tcPr marR="91425" marB="91425" marT="91425" marL="91425"/>
                </a:tc>
              </a:tr>
              <a:tr h="161925">
                <a:tc>
                  <a:txBody>
                    <a:bodyPr>
                      <a:noAutofit/>
                    </a:bodyPr>
                    <a:lstStyle/>
                    <a:p>
                      <a:pPr algn="ctr" rtl="0" lvl="0">
                        <a:lnSpc>
                          <a:spcPct val="100000"/>
                        </a:lnSpc>
                        <a:spcBef>
                          <a:spcPts val="0"/>
                        </a:spcBef>
                        <a:buNone/>
                      </a:pPr>
                      <a:r>
                        <a:rPr sz="800" lang="en"/>
                        <a:t>83</a:t>
                      </a:r>
                    </a:p>
                  </a:txBody>
                  <a:tcPr marR="91425" marB="91425" marT="91425" marL="91425"/>
                </a:tc>
                <a:tc>
                  <a:txBody>
                    <a:bodyPr>
                      <a:noAutofit/>
                    </a:bodyPr>
                    <a:lstStyle/>
                    <a:p>
                      <a:pPr rtl="0" lvl="0">
                        <a:lnSpc>
                          <a:spcPct val="100000"/>
                        </a:lnSpc>
                        <a:spcBef>
                          <a:spcPts val="0"/>
                        </a:spcBef>
                        <a:buNone/>
                      </a:pPr>
                      <a:r>
                        <a:rPr sz="800" lang="en"/>
                        <a:t>TSV/Pack4/AMS2/Temperature</a:t>
                      </a:r>
                    </a:p>
                  </a:txBody>
                  <a:tcPr marR="91425" marB="91425" marT="91425" marL="91425"/>
                </a:tc>
                <a:tc>
                  <a:txBody>
                    <a:bodyPr>
                      <a:noAutofit/>
                    </a:bodyPr>
                    <a:lstStyle/>
                    <a:p>
                      <a:pPr algn="ctr" rtl="0" lvl="0">
                        <a:lnSpc>
                          <a:spcPct val="100000"/>
                        </a:lnSpc>
                        <a:spcBef>
                          <a:spcPts val="0"/>
                        </a:spcBef>
                        <a:buNone/>
                      </a:pPr>
                      <a:r>
                        <a:rPr sz="800" lang="en"/>
                        <a:t>82</a:t>
                      </a:r>
                    </a:p>
                  </a:txBody>
                  <a:tcPr marR="91425" marB="91425" marT="91425" marL="91425"/>
                </a:tc>
                <a:tc>
                  <a:txBody>
                    <a:bodyPr>
                      <a:noAutofit/>
                    </a:bodyPr>
                    <a:lstStyle/>
                    <a:p>
                      <a:pPr algn="ctr" rtl="0" lvl="0">
                        <a:lnSpc>
                          <a:spcPct val="100000"/>
                        </a:lnSpc>
                        <a:spcBef>
                          <a:spcPts val="0"/>
                        </a:spcBef>
                        <a:buNone/>
                      </a:pPr>
                      <a:r>
                        <a:rPr sz="800" lang="en"/>
                        <a:t>83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102</a:t>
                      </a:r>
                    </a:p>
                  </a:txBody>
                  <a:tcPr marR="91425" marB="91425" marT="91425" marL="91425"/>
                </a:tc>
                <a:tc>
                  <a:txBody>
                    <a:bodyPr>
                      <a:noAutofit/>
                    </a:bodyPr>
                    <a:lstStyle/>
                    <a:p>
                      <a:pPr algn="ctr" rtl="0" lvl="0">
                        <a:lnSpc>
                          <a:spcPct val="100000"/>
                        </a:lnSpc>
                        <a:spcBef>
                          <a:spcPts val="0"/>
                        </a:spcBef>
                        <a:buNone/>
                      </a:pPr>
                      <a:r>
                        <a:rPr sz="800" lang="en"/>
                        <a:t>106</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/data/TSV/pack4/AMS2/temperature.rrd</a:t>
                      </a:r>
                    </a:p>
                  </a:txBody>
                  <a:tcPr marR="91425" marB="91425" marT="91425" marL="91425"/>
                </a:tc>
              </a:tr>
              <a:tr h="161925">
                <a:tc>
                  <a:txBody>
                    <a:bodyPr>
                      <a:noAutofit/>
                    </a:bodyPr>
                    <a:lstStyle/>
                    <a:p>
                      <a:pPr algn="ctr" rtl="0" lvl="0">
                        <a:lnSpc>
                          <a:spcPct val="100000"/>
                        </a:lnSpc>
                        <a:spcBef>
                          <a:spcPts val="0"/>
                        </a:spcBef>
                        <a:buNone/>
                      </a:pPr>
                      <a:r>
                        <a:rPr sz="800" lang="en"/>
                        <a:t>84</a:t>
                      </a:r>
                    </a:p>
                  </a:txBody>
                  <a:tcPr marR="91425" marB="91425" marT="91425" marL="91425"/>
                </a:tc>
                <a:tc>
                  <a:txBody>
                    <a:bodyPr>
                      <a:noAutofit/>
                    </a:bodyPr>
                    <a:lstStyle/>
                    <a:p>
                      <a:pPr rtl="0" lvl="0">
                        <a:lnSpc>
                          <a:spcPct val="100000"/>
                        </a:lnSpc>
                        <a:spcBef>
                          <a:spcPts val="0"/>
                        </a:spcBef>
                        <a:buNone/>
                      </a:pPr>
                      <a:r>
                        <a:rPr sz="800" lang="en"/>
                        <a:t>TSV/Pack4/AMS2/Voltage</a:t>
                      </a:r>
                    </a:p>
                  </a:txBody>
                  <a:tcPr marR="91425" marB="91425" marT="91425" marL="91425"/>
                </a:tc>
                <a:tc>
                  <a:txBody>
                    <a:bodyPr>
                      <a:noAutofit/>
                    </a:bodyPr>
                    <a:lstStyle/>
                    <a:p>
                      <a:pPr algn="ctr" rtl="0" lvl="0">
                        <a:lnSpc>
                          <a:spcPct val="100000"/>
                        </a:lnSpc>
                        <a:spcBef>
                          <a:spcPts val="0"/>
                        </a:spcBef>
                        <a:buNone/>
                      </a:pPr>
                      <a:r>
                        <a:rPr sz="800" lang="en"/>
                        <a:t>83</a:t>
                      </a:r>
                    </a:p>
                  </a:txBody>
                  <a:tcPr marR="91425" marB="91425" marT="91425" marL="91425"/>
                </a:tc>
                <a:tc>
                  <a:txBody>
                    <a:bodyPr>
                      <a:noAutofit/>
                    </a:bodyPr>
                    <a:lstStyle/>
                    <a:p>
                      <a:pPr algn="ctr" rtl="0" lvl="0">
                        <a:lnSpc>
                          <a:spcPct val="100000"/>
                        </a:lnSpc>
                        <a:spcBef>
                          <a:spcPts val="0"/>
                        </a:spcBef>
                        <a:buNone/>
                      </a:pPr>
                      <a:r>
                        <a:rPr sz="800" lang="en"/>
                        <a:t>84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103</a:t>
                      </a:r>
                    </a:p>
                  </a:txBody>
                  <a:tcPr marR="91425" marB="91425" marT="91425" marL="91425"/>
                </a:tc>
                <a:tc>
                  <a:txBody>
                    <a:bodyPr>
                      <a:noAutofit/>
                    </a:bodyPr>
                    <a:lstStyle/>
                    <a:p>
                      <a:pPr algn="ctr" rtl="0" lvl="0">
                        <a:lnSpc>
                          <a:spcPct val="100000"/>
                        </a:lnSpc>
                        <a:spcBef>
                          <a:spcPts val="0"/>
                        </a:spcBef>
                        <a:buNone/>
                      </a:pPr>
                      <a:r>
                        <a:rPr sz="800" lang="en"/>
                        <a:t>107</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/data/TSV/pack4/AMS2/voltage.rrd</a:t>
                      </a:r>
                    </a:p>
                  </a:txBody>
                  <a:tcPr marR="91425" marB="91425" marT="91425" marL="91425"/>
                </a:tc>
              </a:tr>
              <a:tr h="161925">
                <a:tc>
                  <a:txBody>
                    <a:bodyPr>
                      <a:noAutofit/>
                    </a:bodyPr>
                    <a:lstStyle/>
                    <a:p>
                      <a:pPr algn="ctr" rtl="0" lvl="0">
                        <a:lnSpc>
                          <a:spcPct val="100000"/>
                        </a:lnSpc>
                        <a:spcBef>
                          <a:spcPts val="0"/>
                        </a:spcBef>
                        <a:buNone/>
                      </a:pPr>
                      <a:r>
                        <a:rPr sz="800" lang="en"/>
                        <a:t>85</a:t>
                      </a:r>
                    </a:p>
                  </a:txBody>
                  <a:tcPr marR="91425" marB="91425" marT="91425" marL="91425"/>
                </a:tc>
                <a:tc>
                  <a:txBody>
                    <a:bodyPr>
                      <a:noAutofit/>
                    </a:bodyPr>
                    <a:lstStyle/>
                    <a:p>
                      <a:pPr rtl="0" lvl="0">
                        <a:lnSpc>
                          <a:spcPct val="100000"/>
                        </a:lnSpc>
                        <a:spcBef>
                          <a:spcPts val="0"/>
                        </a:spcBef>
                        <a:buNone/>
                      </a:pPr>
                      <a:r>
                        <a:rPr sz="800" lang="en"/>
                        <a:t>TSV/Pack4/AMS2/Current</a:t>
                      </a:r>
                    </a:p>
                  </a:txBody>
                  <a:tcPr marR="91425" marB="91425" marT="91425" marL="91425"/>
                </a:tc>
                <a:tc>
                  <a:txBody>
                    <a:bodyPr>
                      <a:noAutofit/>
                    </a:bodyPr>
                    <a:lstStyle/>
                    <a:p>
                      <a:pPr algn="ctr" rtl="0" lvl="0">
                        <a:lnSpc>
                          <a:spcPct val="100000"/>
                        </a:lnSpc>
                        <a:spcBef>
                          <a:spcPts val="0"/>
                        </a:spcBef>
                        <a:buNone/>
                      </a:pPr>
                      <a:r>
                        <a:rPr sz="800" lang="en"/>
                        <a:t>84</a:t>
                      </a:r>
                    </a:p>
                  </a:txBody>
                  <a:tcPr marR="91425" marB="91425" marT="91425" marL="91425"/>
                </a:tc>
                <a:tc>
                  <a:txBody>
                    <a:bodyPr>
                      <a:noAutofit/>
                    </a:bodyPr>
                    <a:lstStyle/>
                    <a:p>
                      <a:pPr algn="ctr" rtl="0" lvl="0">
                        <a:lnSpc>
                          <a:spcPct val="100000"/>
                        </a:lnSpc>
                        <a:spcBef>
                          <a:spcPts val="0"/>
                        </a:spcBef>
                        <a:buNone/>
                      </a:pPr>
                      <a:r>
                        <a:rPr sz="800" lang="en"/>
                        <a:t>85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104</a:t>
                      </a:r>
                    </a:p>
                  </a:txBody>
                  <a:tcPr marR="91425" marB="91425" marT="91425" marL="91425"/>
                </a:tc>
                <a:tc>
                  <a:txBody>
                    <a:bodyPr>
                      <a:noAutofit/>
                    </a:bodyPr>
                    <a:lstStyle/>
                    <a:p>
                      <a:pPr algn="ctr" rtl="0" lvl="0">
                        <a:lnSpc>
                          <a:spcPct val="100000"/>
                        </a:lnSpc>
                        <a:spcBef>
                          <a:spcPts val="0"/>
                        </a:spcBef>
                        <a:buNone/>
                      </a:pPr>
                      <a:r>
                        <a:rPr sz="800" lang="en"/>
                        <a:t>108</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/data/TSV/pack4/AMS2/current.rrd</a:t>
                      </a:r>
                    </a:p>
                  </a:txBody>
                  <a:tcPr marR="91425" marB="91425" marT="91425" marL="91425"/>
                </a:tc>
              </a:tr>
              <a:tr h="161925">
                <a:tc>
                  <a:txBody>
                    <a:bodyPr>
                      <a:noAutofit/>
                    </a:bodyPr>
                    <a:lstStyle/>
                    <a:p>
                      <a:pPr algn="ctr" rtl="0" lvl="0">
                        <a:lnSpc>
                          <a:spcPct val="100000"/>
                        </a:lnSpc>
                        <a:spcBef>
                          <a:spcPts val="0"/>
                        </a:spcBef>
                        <a:buNone/>
                      </a:pPr>
                      <a:r>
                        <a:rPr sz="800" lang="en"/>
                        <a:t>86</a:t>
                      </a:r>
                    </a:p>
                  </a:txBody>
                  <a:tcPr marR="91425" marB="91425" marT="91425" marL="91425"/>
                </a:tc>
                <a:tc>
                  <a:txBody>
                    <a:bodyPr>
                      <a:noAutofit/>
                    </a:bodyPr>
                    <a:lstStyle/>
                    <a:p>
                      <a:pPr rtl="0" lvl="0">
                        <a:lnSpc>
                          <a:spcPct val="100000"/>
                        </a:lnSpc>
                        <a:spcBef>
                          <a:spcPts val="0"/>
                        </a:spcBef>
                        <a:buNone/>
                      </a:pPr>
                      <a:r>
                        <a:rPr sz="800" lang="en"/>
                        <a:t>TSV/Pack4/AMS3/Temperature</a:t>
                      </a:r>
                    </a:p>
                  </a:txBody>
                  <a:tcPr marR="91425" marB="91425" marT="91425" marL="91425"/>
                </a:tc>
                <a:tc>
                  <a:txBody>
                    <a:bodyPr>
                      <a:noAutofit/>
                    </a:bodyPr>
                    <a:lstStyle/>
                    <a:p>
                      <a:pPr algn="ctr" rtl="0" lvl="0">
                        <a:lnSpc>
                          <a:spcPct val="100000"/>
                        </a:lnSpc>
                        <a:spcBef>
                          <a:spcPts val="0"/>
                        </a:spcBef>
                        <a:buNone/>
                      </a:pPr>
                      <a:r>
                        <a:rPr sz="800" lang="en"/>
                        <a:t>85</a:t>
                      </a:r>
                    </a:p>
                  </a:txBody>
                  <a:tcPr marR="91425" marB="91425" marT="91425" marL="91425"/>
                </a:tc>
                <a:tc>
                  <a:txBody>
                    <a:bodyPr>
                      <a:noAutofit/>
                    </a:bodyPr>
                    <a:lstStyle/>
                    <a:p>
                      <a:pPr algn="ctr" rtl="0" lvl="0">
                        <a:lnSpc>
                          <a:spcPct val="100000"/>
                        </a:lnSpc>
                        <a:spcBef>
                          <a:spcPts val="0"/>
                        </a:spcBef>
                        <a:buNone/>
                      </a:pPr>
                      <a:r>
                        <a:rPr sz="800" lang="en"/>
                        <a:t>86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105</a:t>
                      </a:r>
                    </a:p>
                  </a:txBody>
                  <a:tcPr marR="91425" marB="91425" marT="91425" marL="91425"/>
                </a:tc>
                <a:tc>
                  <a:txBody>
                    <a:bodyPr>
                      <a:noAutofit/>
                    </a:bodyPr>
                    <a:lstStyle/>
                    <a:p>
                      <a:pPr algn="ctr" rtl="0" lvl="0">
                        <a:lnSpc>
                          <a:spcPct val="100000"/>
                        </a:lnSpc>
                        <a:spcBef>
                          <a:spcPts val="0"/>
                        </a:spcBef>
                        <a:buNone/>
                      </a:pPr>
                      <a:r>
                        <a:rPr sz="800" lang="en"/>
                        <a:t>109</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/data/TSV/pack4/AMS3/temperature.rrd</a:t>
                      </a:r>
                    </a:p>
                  </a:txBody>
                  <a:tcPr marR="91425" marB="91425" marT="91425" marL="91425"/>
                </a:tc>
              </a:tr>
              <a:tr h="161925">
                <a:tc>
                  <a:txBody>
                    <a:bodyPr>
                      <a:noAutofit/>
                    </a:bodyPr>
                    <a:lstStyle/>
                    <a:p>
                      <a:pPr algn="ctr" rtl="0" lvl="0">
                        <a:lnSpc>
                          <a:spcPct val="100000"/>
                        </a:lnSpc>
                        <a:spcBef>
                          <a:spcPts val="0"/>
                        </a:spcBef>
                        <a:buNone/>
                      </a:pPr>
                      <a:r>
                        <a:rPr sz="800" lang="en"/>
                        <a:t>87</a:t>
                      </a:r>
                    </a:p>
                  </a:txBody>
                  <a:tcPr marR="91425" marB="91425" marT="91425" marL="91425"/>
                </a:tc>
                <a:tc>
                  <a:txBody>
                    <a:bodyPr>
                      <a:noAutofit/>
                    </a:bodyPr>
                    <a:lstStyle/>
                    <a:p>
                      <a:pPr rtl="0" lvl="0">
                        <a:lnSpc>
                          <a:spcPct val="100000"/>
                        </a:lnSpc>
                        <a:spcBef>
                          <a:spcPts val="0"/>
                        </a:spcBef>
                        <a:buNone/>
                      </a:pPr>
                      <a:r>
                        <a:rPr sz="800" lang="en"/>
                        <a:t>TSV/Pack4/AMS3/Voltage</a:t>
                      </a:r>
                    </a:p>
                  </a:txBody>
                  <a:tcPr marR="91425" marB="91425" marT="91425" marL="91425"/>
                </a:tc>
                <a:tc>
                  <a:txBody>
                    <a:bodyPr>
                      <a:noAutofit/>
                    </a:bodyPr>
                    <a:lstStyle/>
                    <a:p>
                      <a:pPr algn="ctr" rtl="0" lvl="0">
                        <a:lnSpc>
                          <a:spcPct val="100000"/>
                        </a:lnSpc>
                        <a:spcBef>
                          <a:spcPts val="0"/>
                        </a:spcBef>
                        <a:buNone/>
                      </a:pPr>
                      <a:r>
                        <a:rPr sz="800" lang="en"/>
                        <a:t>86</a:t>
                      </a:r>
                    </a:p>
                  </a:txBody>
                  <a:tcPr marR="91425" marB="91425" marT="91425" marL="91425"/>
                </a:tc>
                <a:tc>
                  <a:txBody>
                    <a:bodyPr>
                      <a:noAutofit/>
                    </a:bodyPr>
                    <a:lstStyle/>
                    <a:p>
                      <a:pPr algn="ctr" rtl="0" lvl="0">
                        <a:lnSpc>
                          <a:spcPct val="100000"/>
                        </a:lnSpc>
                        <a:spcBef>
                          <a:spcPts val="0"/>
                        </a:spcBef>
                        <a:buNone/>
                      </a:pPr>
                      <a:r>
                        <a:rPr sz="800" lang="en"/>
                        <a:t>87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106</a:t>
                      </a:r>
                    </a:p>
                  </a:txBody>
                  <a:tcPr marR="91425" marB="91425" marT="91425" marL="91425"/>
                </a:tc>
                <a:tc>
                  <a:txBody>
                    <a:bodyPr>
                      <a:noAutofit/>
                    </a:bodyPr>
                    <a:lstStyle/>
                    <a:p>
                      <a:pPr algn="ctr" rtl="0" lvl="0">
                        <a:lnSpc>
                          <a:spcPct val="100000"/>
                        </a:lnSpc>
                        <a:spcBef>
                          <a:spcPts val="0"/>
                        </a:spcBef>
                        <a:buNone/>
                      </a:pPr>
                      <a:r>
                        <a:rPr sz="800" lang="en"/>
                        <a:t>110</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/data/TSV/pack4/AMS3/voltage.rrd</a:t>
                      </a:r>
                    </a:p>
                  </a:txBody>
                  <a:tcPr marR="91425" marB="91425" marT="91425" marL="91425"/>
                </a:tc>
              </a:tr>
              <a:tr h="161925">
                <a:tc>
                  <a:txBody>
                    <a:bodyPr>
                      <a:noAutofit/>
                    </a:bodyPr>
                    <a:lstStyle/>
                    <a:p>
                      <a:pPr algn="ctr" rtl="0" lvl="0">
                        <a:lnSpc>
                          <a:spcPct val="100000"/>
                        </a:lnSpc>
                        <a:spcBef>
                          <a:spcPts val="0"/>
                        </a:spcBef>
                        <a:buNone/>
                      </a:pPr>
                      <a:r>
                        <a:rPr sz="800" lang="en"/>
                        <a:t>88</a:t>
                      </a:r>
                    </a:p>
                  </a:txBody>
                  <a:tcPr marR="91425" marB="91425" marT="91425" marL="91425"/>
                </a:tc>
                <a:tc>
                  <a:txBody>
                    <a:bodyPr>
                      <a:noAutofit/>
                    </a:bodyPr>
                    <a:lstStyle/>
                    <a:p>
                      <a:pPr rtl="0" lvl="0">
                        <a:lnSpc>
                          <a:spcPct val="100000"/>
                        </a:lnSpc>
                        <a:spcBef>
                          <a:spcPts val="0"/>
                        </a:spcBef>
                        <a:buNone/>
                      </a:pPr>
                      <a:r>
                        <a:rPr sz="800" lang="en"/>
                        <a:t>TSV/Pack4/AMS3/Current</a:t>
                      </a:r>
                    </a:p>
                  </a:txBody>
                  <a:tcPr marR="91425" marB="91425" marT="91425" marL="91425"/>
                </a:tc>
                <a:tc>
                  <a:txBody>
                    <a:bodyPr>
                      <a:noAutofit/>
                    </a:bodyPr>
                    <a:lstStyle/>
                    <a:p>
                      <a:pPr algn="ctr" rtl="0" lvl="0">
                        <a:lnSpc>
                          <a:spcPct val="100000"/>
                        </a:lnSpc>
                        <a:spcBef>
                          <a:spcPts val="0"/>
                        </a:spcBef>
                        <a:buNone/>
                      </a:pPr>
                      <a:r>
                        <a:rPr sz="800" lang="en"/>
                        <a:t>87</a:t>
                      </a:r>
                    </a:p>
                  </a:txBody>
                  <a:tcPr marR="91425" marB="91425" marT="91425" marL="91425"/>
                </a:tc>
                <a:tc>
                  <a:txBody>
                    <a:bodyPr>
                      <a:noAutofit/>
                    </a:bodyPr>
                    <a:lstStyle/>
                    <a:p>
                      <a:pPr algn="ctr" rtl="0" lvl="0">
                        <a:lnSpc>
                          <a:spcPct val="100000"/>
                        </a:lnSpc>
                        <a:spcBef>
                          <a:spcPts val="0"/>
                        </a:spcBef>
                        <a:buNone/>
                      </a:pPr>
                      <a:r>
                        <a:rPr sz="800" lang="en"/>
                        <a:t>88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107</a:t>
                      </a:r>
                    </a:p>
                  </a:txBody>
                  <a:tcPr marR="91425" marB="91425" marT="91425" marL="91425"/>
                </a:tc>
                <a:tc>
                  <a:txBody>
                    <a:bodyPr>
                      <a:noAutofit/>
                    </a:bodyPr>
                    <a:lstStyle/>
                    <a:p>
                      <a:pPr algn="ctr" rtl="0" lvl="0">
                        <a:lnSpc>
                          <a:spcPct val="100000"/>
                        </a:lnSpc>
                        <a:spcBef>
                          <a:spcPts val="0"/>
                        </a:spcBef>
                        <a:buNone/>
                      </a:pPr>
                      <a:r>
                        <a:rPr sz="800" lang="en"/>
                        <a:t>111</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/data/TSV/pack4/AMS3/current.rrd</a:t>
                      </a:r>
                    </a:p>
                  </a:txBody>
                  <a:tcPr marR="91425" marB="91425" marT="91425" marL="91425"/>
                </a:tc>
              </a:tr>
              <a:tr h="161925">
                <a:tc>
                  <a:txBody>
                    <a:bodyPr>
                      <a:noAutofit/>
                    </a:bodyPr>
                    <a:lstStyle/>
                    <a:p>
                      <a:pPr algn="ctr" rtl="0" lvl="0">
                        <a:lnSpc>
                          <a:spcPct val="100000"/>
                        </a:lnSpc>
                        <a:spcBef>
                          <a:spcPts val="0"/>
                        </a:spcBef>
                        <a:buNone/>
                      </a:pPr>
                      <a:r>
                        <a:rPr sz="800" lang="en"/>
                        <a:t>89</a:t>
                      </a:r>
                    </a:p>
                  </a:txBody>
                  <a:tcPr marR="91425" marB="91425" marT="91425" marL="91425"/>
                </a:tc>
                <a:tc>
                  <a:txBody>
                    <a:bodyPr>
                      <a:noAutofit/>
                    </a:bodyPr>
                    <a:lstStyle/>
                    <a:p>
                      <a:pPr rtl="0" lvl="0">
                        <a:lnSpc>
                          <a:spcPct val="100000"/>
                        </a:lnSpc>
                        <a:spcBef>
                          <a:spcPts val="0"/>
                        </a:spcBef>
                        <a:buNone/>
                      </a:pPr>
                      <a:r>
                        <a:rPr sz="800" lang="en"/>
                        <a:t>TSV/Pack4/AMS4/Temperature</a:t>
                      </a:r>
                    </a:p>
                  </a:txBody>
                  <a:tcPr marR="91425" marB="91425" marT="91425" marL="91425"/>
                </a:tc>
                <a:tc>
                  <a:txBody>
                    <a:bodyPr>
                      <a:noAutofit/>
                    </a:bodyPr>
                    <a:lstStyle/>
                    <a:p>
                      <a:pPr algn="ctr" rtl="0" lvl="0">
                        <a:lnSpc>
                          <a:spcPct val="100000"/>
                        </a:lnSpc>
                        <a:spcBef>
                          <a:spcPts val="0"/>
                        </a:spcBef>
                        <a:buNone/>
                      </a:pPr>
                      <a:r>
                        <a:rPr sz="800" lang="en"/>
                        <a:t>88</a:t>
                      </a:r>
                    </a:p>
                  </a:txBody>
                  <a:tcPr marR="91425" marB="91425" marT="91425" marL="91425"/>
                </a:tc>
                <a:tc>
                  <a:txBody>
                    <a:bodyPr>
                      <a:noAutofit/>
                    </a:bodyPr>
                    <a:lstStyle/>
                    <a:p>
                      <a:pPr algn="ctr" rtl="0" lvl="0">
                        <a:lnSpc>
                          <a:spcPct val="100000"/>
                        </a:lnSpc>
                        <a:spcBef>
                          <a:spcPts val="0"/>
                        </a:spcBef>
                        <a:buNone/>
                      </a:pPr>
                      <a:r>
                        <a:rPr sz="800" lang="en"/>
                        <a:t>89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108</a:t>
                      </a:r>
                    </a:p>
                  </a:txBody>
                  <a:tcPr marR="91425" marB="91425" marT="91425" marL="91425"/>
                </a:tc>
                <a:tc>
                  <a:txBody>
                    <a:bodyPr>
                      <a:noAutofit/>
                    </a:bodyPr>
                    <a:lstStyle/>
                    <a:p>
                      <a:pPr algn="ctr" rtl="0" lvl="0">
                        <a:lnSpc>
                          <a:spcPct val="100000"/>
                        </a:lnSpc>
                        <a:spcBef>
                          <a:spcPts val="0"/>
                        </a:spcBef>
                        <a:buNone/>
                      </a:pPr>
                      <a:r>
                        <a:rPr sz="800" lang="en"/>
                        <a:t>112</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/data/TSV/pack4/AMS4/temperature.rrd</a:t>
                      </a:r>
                    </a:p>
                  </a:txBody>
                  <a:tcPr marR="91425" marB="91425" marT="91425" marL="91425"/>
                </a:tc>
              </a:tr>
              <a:tr h="161925">
                <a:tc>
                  <a:txBody>
                    <a:bodyPr>
                      <a:noAutofit/>
                    </a:bodyPr>
                    <a:lstStyle/>
                    <a:p>
                      <a:pPr algn="ctr" rtl="0" lvl="0">
                        <a:lnSpc>
                          <a:spcPct val="100000"/>
                        </a:lnSpc>
                        <a:spcBef>
                          <a:spcPts val="0"/>
                        </a:spcBef>
                        <a:buNone/>
                      </a:pPr>
                      <a:r>
                        <a:rPr sz="800" lang="en"/>
                        <a:t>90</a:t>
                      </a:r>
                    </a:p>
                  </a:txBody>
                  <a:tcPr marR="91425" marB="91425" marT="91425" marL="91425"/>
                </a:tc>
                <a:tc>
                  <a:txBody>
                    <a:bodyPr>
                      <a:noAutofit/>
                    </a:bodyPr>
                    <a:lstStyle/>
                    <a:p>
                      <a:pPr rtl="0" lvl="0">
                        <a:lnSpc>
                          <a:spcPct val="100000"/>
                        </a:lnSpc>
                        <a:spcBef>
                          <a:spcPts val="0"/>
                        </a:spcBef>
                        <a:buNone/>
                      </a:pPr>
                      <a:r>
                        <a:rPr sz="800" lang="en"/>
                        <a:t>TSV/Pack4/AMS4/Voltage</a:t>
                      </a:r>
                    </a:p>
                  </a:txBody>
                  <a:tcPr marR="91425" marB="91425" marT="91425" marL="91425"/>
                </a:tc>
                <a:tc>
                  <a:txBody>
                    <a:bodyPr>
                      <a:noAutofit/>
                    </a:bodyPr>
                    <a:lstStyle/>
                    <a:p>
                      <a:pPr algn="ctr" rtl="0" lvl="0">
                        <a:lnSpc>
                          <a:spcPct val="100000"/>
                        </a:lnSpc>
                        <a:spcBef>
                          <a:spcPts val="0"/>
                        </a:spcBef>
                        <a:buNone/>
                      </a:pPr>
                      <a:r>
                        <a:rPr sz="800" lang="en"/>
                        <a:t>89</a:t>
                      </a:r>
                    </a:p>
                  </a:txBody>
                  <a:tcPr marR="91425" marB="91425" marT="91425" marL="91425"/>
                </a:tc>
                <a:tc>
                  <a:txBody>
                    <a:bodyPr>
                      <a:noAutofit/>
                    </a:bodyPr>
                    <a:lstStyle/>
                    <a:p>
                      <a:pPr algn="ctr" rtl="0" lvl="0">
                        <a:lnSpc>
                          <a:spcPct val="100000"/>
                        </a:lnSpc>
                        <a:spcBef>
                          <a:spcPts val="0"/>
                        </a:spcBef>
                        <a:buNone/>
                      </a:pPr>
                      <a:r>
                        <a:rPr sz="800" lang="en"/>
                        <a:t>90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109</a:t>
                      </a:r>
                    </a:p>
                  </a:txBody>
                  <a:tcPr marR="91425" marB="91425" marT="91425" marL="91425"/>
                </a:tc>
                <a:tc>
                  <a:txBody>
                    <a:bodyPr>
                      <a:noAutofit/>
                    </a:bodyPr>
                    <a:lstStyle/>
                    <a:p>
                      <a:pPr algn="ctr" rtl="0" lvl="0">
                        <a:lnSpc>
                          <a:spcPct val="100000"/>
                        </a:lnSpc>
                        <a:spcBef>
                          <a:spcPts val="0"/>
                        </a:spcBef>
                        <a:buNone/>
                      </a:pPr>
                      <a:r>
                        <a:rPr sz="800" lang="en"/>
                        <a:t>113</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/data/TSV/pack4/AMS4/voltage.rrd</a:t>
                      </a:r>
                    </a:p>
                  </a:txBody>
                  <a:tcPr marR="91425" marB="91425" marT="91425" marL="91425"/>
                </a:tc>
              </a:tr>
              <a:tr h="161925">
                <a:tc>
                  <a:txBody>
                    <a:bodyPr>
                      <a:noAutofit/>
                    </a:bodyPr>
                    <a:lstStyle/>
                    <a:p>
                      <a:pPr algn="ctr" rtl="0" lvl="0">
                        <a:lnSpc>
                          <a:spcPct val="100000"/>
                        </a:lnSpc>
                        <a:spcBef>
                          <a:spcPts val="0"/>
                        </a:spcBef>
                        <a:buNone/>
                      </a:pPr>
                      <a:r>
                        <a:rPr sz="800" lang="en"/>
                        <a:t>91</a:t>
                      </a:r>
                    </a:p>
                  </a:txBody>
                  <a:tcPr marR="91425" marB="91425" marT="91425" marL="91425"/>
                </a:tc>
                <a:tc>
                  <a:txBody>
                    <a:bodyPr>
                      <a:noAutofit/>
                    </a:bodyPr>
                    <a:lstStyle/>
                    <a:p>
                      <a:pPr rtl="0" lvl="0">
                        <a:lnSpc>
                          <a:spcPct val="100000"/>
                        </a:lnSpc>
                        <a:spcBef>
                          <a:spcPts val="0"/>
                        </a:spcBef>
                        <a:buNone/>
                      </a:pPr>
                      <a:r>
                        <a:rPr sz="800" lang="en"/>
                        <a:t>TSV/Pack4/AMS4/Current</a:t>
                      </a:r>
                    </a:p>
                  </a:txBody>
                  <a:tcPr marR="91425" marB="91425" marT="91425" marL="91425"/>
                </a:tc>
                <a:tc>
                  <a:txBody>
                    <a:bodyPr>
                      <a:noAutofit/>
                    </a:bodyPr>
                    <a:lstStyle/>
                    <a:p>
                      <a:pPr algn="ctr" rtl="0" lvl="0">
                        <a:lnSpc>
                          <a:spcPct val="100000"/>
                        </a:lnSpc>
                        <a:spcBef>
                          <a:spcPts val="0"/>
                        </a:spcBef>
                        <a:buNone/>
                      </a:pPr>
                      <a:r>
                        <a:rPr sz="800" lang="en"/>
                        <a:t>90</a:t>
                      </a:r>
                    </a:p>
                  </a:txBody>
                  <a:tcPr marR="91425" marB="91425" marT="91425" marL="91425"/>
                </a:tc>
                <a:tc>
                  <a:txBody>
                    <a:bodyPr>
                      <a:noAutofit/>
                    </a:bodyPr>
                    <a:lstStyle/>
                    <a:p>
                      <a:pPr algn="ctr" rtl="0" lvl="0">
                        <a:lnSpc>
                          <a:spcPct val="100000"/>
                        </a:lnSpc>
                        <a:spcBef>
                          <a:spcPts val="0"/>
                        </a:spcBef>
                        <a:buNone/>
                      </a:pPr>
                      <a:r>
                        <a:rPr sz="800" lang="en"/>
                        <a:t>91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110</a:t>
                      </a:r>
                    </a:p>
                  </a:txBody>
                  <a:tcPr marR="91425" marB="91425" marT="91425" marL="91425"/>
                </a:tc>
                <a:tc>
                  <a:txBody>
                    <a:bodyPr>
                      <a:noAutofit/>
                    </a:bodyPr>
                    <a:lstStyle/>
                    <a:p>
                      <a:pPr algn="ctr" rtl="0" lvl="0">
                        <a:lnSpc>
                          <a:spcPct val="100000"/>
                        </a:lnSpc>
                        <a:spcBef>
                          <a:spcPts val="0"/>
                        </a:spcBef>
                        <a:buNone/>
                      </a:pPr>
                      <a:r>
                        <a:rPr sz="800" lang="en"/>
                        <a:t>114</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/data/TSV/pack4/AMS4/current.rrd</a:t>
                      </a:r>
                    </a:p>
                  </a:txBody>
                  <a:tcPr marR="91425" marB="91425" marT="91425" marL="91425"/>
                </a:tc>
              </a:tr>
              <a:tr h="161925">
                <a:tc>
                  <a:txBody>
                    <a:bodyPr>
                      <a:noAutofit/>
                    </a:bodyPr>
                    <a:lstStyle/>
                    <a:p>
                      <a:pPr algn="ctr" rtl="0" lvl="0">
                        <a:lnSpc>
                          <a:spcPct val="100000"/>
                        </a:lnSpc>
                        <a:spcBef>
                          <a:spcPts val="0"/>
                        </a:spcBef>
                        <a:buNone/>
                      </a:pPr>
                      <a:r>
                        <a:rPr sz="800" lang="en"/>
                        <a:t>92</a:t>
                      </a:r>
                    </a:p>
                  </a:txBody>
                  <a:tcPr marR="91425" marB="91425" marT="91425" marL="91425"/>
                </a:tc>
                <a:tc>
                  <a:txBody>
                    <a:bodyPr>
                      <a:noAutofit/>
                    </a:bodyPr>
                    <a:lstStyle/>
                    <a:p>
                      <a:pPr rtl="0" lvl="0">
                        <a:lnSpc>
                          <a:spcPct val="100000"/>
                        </a:lnSpc>
                        <a:spcBef>
                          <a:spcPts val="0"/>
                        </a:spcBef>
                        <a:buNone/>
                      </a:pPr>
                      <a:r>
                        <a:rPr sz="800" lang="en"/>
                        <a:t>TSV/Pack4/AMS5/Temperature</a:t>
                      </a:r>
                    </a:p>
                  </a:txBody>
                  <a:tcPr marR="91425" marB="91425" marT="91425" marL="91425"/>
                </a:tc>
                <a:tc>
                  <a:txBody>
                    <a:bodyPr>
                      <a:noAutofit/>
                    </a:bodyPr>
                    <a:lstStyle/>
                    <a:p>
                      <a:pPr algn="ctr" rtl="0" lvl="0">
                        <a:lnSpc>
                          <a:spcPct val="100000"/>
                        </a:lnSpc>
                        <a:spcBef>
                          <a:spcPts val="0"/>
                        </a:spcBef>
                        <a:buNone/>
                      </a:pPr>
                      <a:r>
                        <a:rPr sz="800" lang="en"/>
                        <a:t>91</a:t>
                      </a:r>
                    </a:p>
                  </a:txBody>
                  <a:tcPr marR="91425" marB="91425" marT="91425" marL="91425"/>
                </a:tc>
                <a:tc>
                  <a:txBody>
                    <a:bodyPr>
                      <a:noAutofit/>
                    </a:bodyPr>
                    <a:lstStyle/>
                    <a:p>
                      <a:pPr algn="ctr" rtl="0" lvl="0">
                        <a:lnSpc>
                          <a:spcPct val="100000"/>
                        </a:lnSpc>
                        <a:spcBef>
                          <a:spcPts val="0"/>
                        </a:spcBef>
                        <a:buNone/>
                      </a:pPr>
                      <a:r>
                        <a:rPr sz="800" lang="en"/>
                        <a:t>92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111</a:t>
                      </a:r>
                    </a:p>
                  </a:txBody>
                  <a:tcPr marR="91425" marB="91425" marT="91425" marL="91425"/>
                </a:tc>
                <a:tc>
                  <a:txBody>
                    <a:bodyPr>
                      <a:noAutofit/>
                    </a:bodyPr>
                    <a:lstStyle/>
                    <a:p>
                      <a:pPr algn="ctr" rtl="0" lvl="0">
                        <a:lnSpc>
                          <a:spcPct val="100000"/>
                        </a:lnSpc>
                        <a:spcBef>
                          <a:spcPts val="0"/>
                        </a:spcBef>
                        <a:buNone/>
                      </a:pPr>
                      <a:r>
                        <a:rPr sz="800" lang="en"/>
                        <a:t>115</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/data/TSV/pack4/AMS5/temperature.rrd</a:t>
                      </a:r>
                    </a:p>
                  </a:txBody>
                  <a:tcPr marR="91425" marB="91425" marT="91425" marL="91425"/>
                </a:tc>
              </a:tr>
              <a:tr h="161925">
                <a:tc>
                  <a:txBody>
                    <a:bodyPr>
                      <a:noAutofit/>
                    </a:bodyPr>
                    <a:lstStyle/>
                    <a:p>
                      <a:pPr algn="ctr" rtl="0" lvl="0">
                        <a:lnSpc>
                          <a:spcPct val="100000"/>
                        </a:lnSpc>
                        <a:spcBef>
                          <a:spcPts val="0"/>
                        </a:spcBef>
                        <a:buNone/>
                      </a:pPr>
                      <a:r>
                        <a:rPr sz="800" lang="en"/>
                        <a:t>93</a:t>
                      </a:r>
                    </a:p>
                  </a:txBody>
                  <a:tcPr marR="91425" marB="91425" marT="91425" marL="91425"/>
                </a:tc>
                <a:tc>
                  <a:txBody>
                    <a:bodyPr>
                      <a:noAutofit/>
                    </a:bodyPr>
                    <a:lstStyle/>
                    <a:p>
                      <a:pPr rtl="0" lvl="0">
                        <a:lnSpc>
                          <a:spcPct val="100000"/>
                        </a:lnSpc>
                        <a:spcBef>
                          <a:spcPts val="0"/>
                        </a:spcBef>
                        <a:buNone/>
                      </a:pPr>
                      <a:r>
                        <a:rPr sz="800" lang="en"/>
                        <a:t>TSV/Pack4/AMS5/Voltage</a:t>
                      </a:r>
                    </a:p>
                  </a:txBody>
                  <a:tcPr marR="91425" marB="91425" marT="91425" marL="91425"/>
                </a:tc>
                <a:tc>
                  <a:txBody>
                    <a:bodyPr>
                      <a:noAutofit/>
                    </a:bodyPr>
                    <a:lstStyle/>
                    <a:p>
                      <a:pPr algn="ctr" rtl="0" lvl="0">
                        <a:lnSpc>
                          <a:spcPct val="100000"/>
                        </a:lnSpc>
                        <a:spcBef>
                          <a:spcPts val="0"/>
                        </a:spcBef>
                        <a:buNone/>
                      </a:pPr>
                      <a:r>
                        <a:rPr sz="800" lang="en"/>
                        <a:t>92</a:t>
                      </a:r>
                    </a:p>
                  </a:txBody>
                  <a:tcPr marR="91425" marB="91425" marT="91425" marL="91425"/>
                </a:tc>
                <a:tc>
                  <a:txBody>
                    <a:bodyPr>
                      <a:noAutofit/>
                    </a:bodyPr>
                    <a:lstStyle/>
                    <a:p>
                      <a:pPr algn="ctr" rtl="0" lvl="0">
                        <a:lnSpc>
                          <a:spcPct val="100000"/>
                        </a:lnSpc>
                        <a:spcBef>
                          <a:spcPts val="0"/>
                        </a:spcBef>
                        <a:buNone/>
                      </a:pPr>
                      <a:r>
                        <a:rPr sz="800" lang="en"/>
                        <a:t>93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112</a:t>
                      </a:r>
                    </a:p>
                  </a:txBody>
                  <a:tcPr marR="91425" marB="91425" marT="91425" marL="91425"/>
                </a:tc>
                <a:tc>
                  <a:txBody>
                    <a:bodyPr>
                      <a:noAutofit/>
                    </a:bodyPr>
                    <a:lstStyle/>
                    <a:p>
                      <a:pPr algn="ctr" rtl="0" lvl="0">
                        <a:lnSpc>
                          <a:spcPct val="100000"/>
                        </a:lnSpc>
                        <a:spcBef>
                          <a:spcPts val="0"/>
                        </a:spcBef>
                        <a:buNone/>
                      </a:pPr>
                      <a:r>
                        <a:rPr sz="800" lang="en"/>
                        <a:t>116</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/data/TSV/pack4/AMS5/voltage.rrd</a:t>
                      </a:r>
                    </a:p>
                  </a:txBody>
                  <a:tcPr marR="91425" marB="91425" marT="91425" marL="91425"/>
                </a:tc>
              </a:tr>
              <a:tr h="161925">
                <a:tc>
                  <a:txBody>
                    <a:bodyPr>
                      <a:noAutofit/>
                    </a:bodyPr>
                    <a:lstStyle/>
                    <a:p>
                      <a:pPr algn="ctr" rtl="0" lvl="0">
                        <a:lnSpc>
                          <a:spcPct val="100000"/>
                        </a:lnSpc>
                        <a:spcBef>
                          <a:spcPts val="0"/>
                        </a:spcBef>
                        <a:buNone/>
                      </a:pPr>
                      <a:r>
                        <a:rPr sz="800" lang="en"/>
                        <a:t>94</a:t>
                      </a:r>
                    </a:p>
                  </a:txBody>
                  <a:tcPr marR="91425" marB="91425" marT="91425" marL="91425"/>
                </a:tc>
                <a:tc>
                  <a:txBody>
                    <a:bodyPr>
                      <a:noAutofit/>
                    </a:bodyPr>
                    <a:lstStyle/>
                    <a:p>
                      <a:pPr rtl="0" lvl="0">
                        <a:lnSpc>
                          <a:spcPct val="100000"/>
                        </a:lnSpc>
                        <a:spcBef>
                          <a:spcPts val="0"/>
                        </a:spcBef>
                        <a:buNone/>
                      </a:pPr>
                      <a:r>
                        <a:rPr sz="800" lang="en"/>
                        <a:t>TSV/Pack4/AMS5/Current</a:t>
                      </a:r>
                    </a:p>
                  </a:txBody>
                  <a:tcPr marR="91425" marB="91425" marT="91425" marL="91425"/>
                </a:tc>
                <a:tc>
                  <a:txBody>
                    <a:bodyPr>
                      <a:noAutofit/>
                    </a:bodyPr>
                    <a:lstStyle/>
                    <a:p>
                      <a:pPr algn="ctr" rtl="0" lvl="0">
                        <a:lnSpc>
                          <a:spcPct val="100000"/>
                        </a:lnSpc>
                        <a:spcBef>
                          <a:spcPts val="0"/>
                        </a:spcBef>
                        <a:buNone/>
                      </a:pPr>
                      <a:r>
                        <a:rPr sz="800" lang="en"/>
                        <a:t>93</a:t>
                      </a:r>
                    </a:p>
                  </a:txBody>
                  <a:tcPr marR="91425" marB="91425" marT="91425" marL="91425"/>
                </a:tc>
                <a:tc>
                  <a:txBody>
                    <a:bodyPr>
                      <a:noAutofit/>
                    </a:bodyPr>
                    <a:lstStyle/>
                    <a:p>
                      <a:pPr algn="ctr" rtl="0" lvl="0">
                        <a:lnSpc>
                          <a:spcPct val="100000"/>
                        </a:lnSpc>
                        <a:spcBef>
                          <a:spcPts val="0"/>
                        </a:spcBef>
                        <a:buNone/>
                      </a:pPr>
                      <a:r>
                        <a:rPr sz="800" lang="en"/>
                        <a:t>94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113</a:t>
                      </a:r>
                    </a:p>
                  </a:txBody>
                  <a:tcPr marR="91425" marB="91425" marT="91425" marL="91425"/>
                </a:tc>
                <a:tc>
                  <a:txBody>
                    <a:bodyPr>
                      <a:noAutofit/>
                    </a:bodyPr>
                    <a:lstStyle/>
                    <a:p>
                      <a:pPr algn="ctr" rtl="0" lvl="0">
                        <a:lnSpc>
                          <a:spcPct val="100000"/>
                        </a:lnSpc>
                        <a:spcBef>
                          <a:spcPts val="0"/>
                        </a:spcBef>
                        <a:buNone/>
                      </a:pPr>
                      <a:r>
                        <a:rPr sz="800" lang="en"/>
                        <a:t>117</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/data/TSV/pack4/AMS5/current.rrd</a:t>
                      </a:r>
                    </a:p>
                  </a:txBody>
                  <a:tcPr marR="91425" marB="91425" marT="91425" marL="91425"/>
                </a:tc>
              </a:tr>
              <a:tr h="161925">
                <a:tc>
                  <a:txBody>
                    <a:bodyPr>
                      <a:noAutofit/>
                    </a:bodyPr>
                    <a:lstStyle/>
                    <a:p>
                      <a:pPr algn="ctr" rtl="0" lvl="0">
                        <a:lnSpc>
                          <a:spcPct val="100000"/>
                        </a:lnSpc>
                        <a:spcBef>
                          <a:spcPts val="0"/>
                        </a:spcBef>
                        <a:buNone/>
                      </a:pPr>
                      <a:r>
                        <a:rPr sz="800" lang="en"/>
                        <a:t>95</a:t>
                      </a:r>
                    </a:p>
                  </a:txBody>
                  <a:tcPr marR="91425" marB="91425" marT="91425" marL="91425"/>
                </a:tc>
                <a:tc>
                  <a:txBody>
                    <a:bodyPr>
                      <a:noAutofit/>
                    </a:bodyPr>
                    <a:lstStyle/>
                    <a:p>
                      <a:pPr rtl="0" lvl="0">
                        <a:lnSpc>
                          <a:spcPct val="100000"/>
                        </a:lnSpc>
                        <a:spcBef>
                          <a:spcPts val="0"/>
                        </a:spcBef>
                        <a:buNone/>
                      </a:pPr>
                      <a:r>
                        <a:rPr sz="800" lang="en"/>
                        <a:t>TSV/Pack4/AMS6/Temperature</a:t>
                      </a:r>
                    </a:p>
                  </a:txBody>
                  <a:tcPr marR="91425" marB="91425" marT="91425" marL="91425"/>
                </a:tc>
                <a:tc>
                  <a:txBody>
                    <a:bodyPr>
                      <a:noAutofit/>
                    </a:bodyPr>
                    <a:lstStyle/>
                    <a:p>
                      <a:pPr algn="ctr" rtl="0" lvl="0">
                        <a:lnSpc>
                          <a:spcPct val="100000"/>
                        </a:lnSpc>
                        <a:spcBef>
                          <a:spcPts val="0"/>
                        </a:spcBef>
                        <a:buNone/>
                      </a:pPr>
                      <a:r>
                        <a:rPr sz="800" lang="en"/>
                        <a:t>94</a:t>
                      </a:r>
                    </a:p>
                  </a:txBody>
                  <a:tcPr marR="91425" marB="91425" marT="91425" marL="91425"/>
                </a:tc>
                <a:tc>
                  <a:txBody>
                    <a:bodyPr>
                      <a:noAutofit/>
                    </a:bodyPr>
                    <a:lstStyle/>
                    <a:p>
                      <a:pPr algn="ctr" rtl="0" lvl="0">
                        <a:lnSpc>
                          <a:spcPct val="100000"/>
                        </a:lnSpc>
                        <a:spcBef>
                          <a:spcPts val="0"/>
                        </a:spcBef>
                        <a:buNone/>
                      </a:pPr>
                      <a:r>
                        <a:rPr sz="800" lang="en"/>
                        <a:t>95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114</a:t>
                      </a:r>
                    </a:p>
                  </a:txBody>
                  <a:tcPr marR="91425" marB="91425" marT="91425" marL="91425"/>
                </a:tc>
                <a:tc>
                  <a:txBody>
                    <a:bodyPr>
                      <a:noAutofit/>
                    </a:bodyPr>
                    <a:lstStyle/>
                    <a:p>
                      <a:pPr algn="ctr" rtl="0" lvl="0">
                        <a:lnSpc>
                          <a:spcPct val="100000"/>
                        </a:lnSpc>
                        <a:spcBef>
                          <a:spcPts val="0"/>
                        </a:spcBef>
                        <a:buNone/>
                      </a:pPr>
                      <a:r>
                        <a:rPr sz="800" lang="en"/>
                        <a:t>118</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/data/TSV/pack4/AMS6/temperature.rrd</a:t>
                      </a:r>
                    </a:p>
                  </a:txBody>
                  <a:tcPr marR="91425" marB="91425" marT="91425" marL="91425"/>
                </a:tc>
              </a:tr>
              <a:tr h="161925">
                <a:tc>
                  <a:txBody>
                    <a:bodyPr>
                      <a:noAutofit/>
                    </a:bodyPr>
                    <a:lstStyle/>
                    <a:p>
                      <a:pPr algn="ctr" rtl="0" lvl="0">
                        <a:lnSpc>
                          <a:spcPct val="100000"/>
                        </a:lnSpc>
                        <a:spcBef>
                          <a:spcPts val="0"/>
                        </a:spcBef>
                        <a:buNone/>
                      </a:pPr>
                      <a:r>
                        <a:rPr sz="800" lang="en"/>
                        <a:t>96</a:t>
                      </a:r>
                    </a:p>
                  </a:txBody>
                  <a:tcPr marR="91425" marB="91425" marT="91425" marL="91425"/>
                </a:tc>
                <a:tc>
                  <a:txBody>
                    <a:bodyPr>
                      <a:noAutofit/>
                    </a:bodyPr>
                    <a:lstStyle/>
                    <a:p>
                      <a:pPr rtl="0" lvl="0">
                        <a:lnSpc>
                          <a:spcPct val="100000"/>
                        </a:lnSpc>
                        <a:spcBef>
                          <a:spcPts val="0"/>
                        </a:spcBef>
                        <a:buNone/>
                      </a:pPr>
                      <a:r>
                        <a:rPr sz="800" lang="en"/>
                        <a:t>TSV/Pack4/AMS6/Voltage</a:t>
                      </a:r>
                    </a:p>
                  </a:txBody>
                  <a:tcPr marR="91425" marB="91425" marT="91425" marL="91425"/>
                </a:tc>
                <a:tc>
                  <a:txBody>
                    <a:bodyPr>
                      <a:noAutofit/>
                    </a:bodyPr>
                    <a:lstStyle/>
                    <a:p>
                      <a:pPr algn="ctr" rtl="0" lvl="0">
                        <a:lnSpc>
                          <a:spcPct val="100000"/>
                        </a:lnSpc>
                        <a:spcBef>
                          <a:spcPts val="0"/>
                        </a:spcBef>
                        <a:buNone/>
                      </a:pPr>
                      <a:r>
                        <a:rPr sz="800" lang="en"/>
                        <a:t>95</a:t>
                      </a:r>
                    </a:p>
                  </a:txBody>
                  <a:tcPr marR="91425" marB="91425" marT="91425" marL="91425"/>
                </a:tc>
                <a:tc>
                  <a:txBody>
                    <a:bodyPr>
                      <a:noAutofit/>
                    </a:bodyPr>
                    <a:lstStyle/>
                    <a:p>
                      <a:pPr algn="ctr" rtl="0" lvl="0">
                        <a:lnSpc>
                          <a:spcPct val="100000"/>
                        </a:lnSpc>
                        <a:spcBef>
                          <a:spcPts val="0"/>
                        </a:spcBef>
                        <a:buNone/>
                      </a:pPr>
                      <a:r>
                        <a:rPr sz="800" lang="en"/>
                        <a:t>96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115</a:t>
                      </a:r>
                    </a:p>
                  </a:txBody>
                  <a:tcPr marR="91425" marB="91425" marT="91425" marL="91425"/>
                </a:tc>
                <a:tc>
                  <a:txBody>
                    <a:bodyPr>
                      <a:noAutofit/>
                    </a:bodyPr>
                    <a:lstStyle/>
                    <a:p>
                      <a:pPr algn="ctr" rtl="0" lvl="0">
                        <a:lnSpc>
                          <a:spcPct val="100000"/>
                        </a:lnSpc>
                        <a:spcBef>
                          <a:spcPts val="0"/>
                        </a:spcBef>
                        <a:buNone/>
                      </a:pPr>
                      <a:r>
                        <a:rPr sz="800" lang="en"/>
                        <a:t>119</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/data/TSV/pack4/AMS6/voltage.rrd</a:t>
                      </a:r>
                    </a:p>
                  </a:txBody>
                  <a:tcPr marR="91425" marB="91425" marT="91425" marL="91425"/>
                </a:tc>
              </a:tr>
              <a:tr h="161925">
                <a:tc>
                  <a:txBody>
                    <a:bodyPr>
                      <a:noAutofit/>
                    </a:bodyPr>
                    <a:lstStyle/>
                    <a:p>
                      <a:pPr algn="ctr" rtl="0" lvl="0">
                        <a:lnSpc>
                          <a:spcPct val="100000"/>
                        </a:lnSpc>
                        <a:spcBef>
                          <a:spcPts val="0"/>
                        </a:spcBef>
                        <a:buNone/>
                      </a:pPr>
                      <a:r>
                        <a:rPr sz="800" lang="en"/>
                        <a:t>97</a:t>
                      </a:r>
                    </a:p>
                  </a:txBody>
                  <a:tcPr marR="91425" marB="91425" marT="91425" marL="91425"/>
                </a:tc>
                <a:tc>
                  <a:txBody>
                    <a:bodyPr>
                      <a:noAutofit/>
                    </a:bodyPr>
                    <a:lstStyle/>
                    <a:p>
                      <a:pPr rtl="0" lvl="0">
                        <a:lnSpc>
                          <a:spcPct val="100000"/>
                        </a:lnSpc>
                        <a:spcBef>
                          <a:spcPts val="0"/>
                        </a:spcBef>
                        <a:buNone/>
                      </a:pPr>
                      <a:r>
                        <a:rPr sz="800" lang="en"/>
                        <a:t>TSV/Pack4/AMS6/Current</a:t>
                      </a:r>
                    </a:p>
                  </a:txBody>
                  <a:tcPr marR="91425" marB="91425" marT="91425" marL="91425"/>
                </a:tc>
                <a:tc>
                  <a:txBody>
                    <a:bodyPr>
                      <a:noAutofit/>
                    </a:bodyPr>
                    <a:lstStyle/>
                    <a:p>
                      <a:pPr algn="ctr" rtl="0" lvl="0">
                        <a:lnSpc>
                          <a:spcPct val="100000"/>
                        </a:lnSpc>
                        <a:spcBef>
                          <a:spcPts val="0"/>
                        </a:spcBef>
                        <a:buNone/>
                      </a:pPr>
                      <a:r>
                        <a:rPr sz="800" lang="en"/>
                        <a:t>96</a:t>
                      </a:r>
                    </a:p>
                  </a:txBody>
                  <a:tcPr marR="91425" marB="91425" marT="91425" marL="91425"/>
                </a:tc>
                <a:tc>
                  <a:txBody>
                    <a:bodyPr>
                      <a:noAutofit/>
                    </a:bodyPr>
                    <a:lstStyle/>
                    <a:p>
                      <a:pPr algn="ctr" rtl="0" lvl="0">
                        <a:lnSpc>
                          <a:spcPct val="100000"/>
                        </a:lnSpc>
                        <a:spcBef>
                          <a:spcPts val="0"/>
                        </a:spcBef>
                        <a:buNone/>
                      </a:pPr>
                      <a:r>
                        <a:rPr sz="800" lang="en"/>
                        <a:t>97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116</a:t>
                      </a:r>
                    </a:p>
                  </a:txBody>
                  <a:tcPr marR="91425" marB="91425" marT="91425" marL="91425"/>
                </a:tc>
                <a:tc>
                  <a:txBody>
                    <a:bodyPr>
                      <a:noAutofit/>
                    </a:bodyPr>
                    <a:lstStyle/>
                    <a:p>
                      <a:pPr algn="ctr" rtl="0" lvl="0">
                        <a:lnSpc>
                          <a:spcPct val="100000"/>
                        </a:lnSpc>
                        <a:spcBef>
                          <a:spcPts val="0"/>
                        </a:spcBef>
                        <a:buNone/>
                      </a:pPr>
                      <a:r>
                        <a:rPr sz="800" lang="en"/>
                        <a:t>120</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/data/TSV/pack4/AMS6/current.rrd</a:t>
                      </a:r>
                    </a:p>
                  </a:txBody>
                  <a:tcPr marR="91425" marB="91425" marT="91425" marL="91425"/>
                </a:tc>
              </a:tr>
              <a:tr h="161925">
                <a:tc>
                  <a:txBody>
                    <a:bodyPr>
                      <a:noAutofit/>
                    </a:bodyPr>
                    <a:lstStyle/>
                    <a:p>
                      <a:pPr algn="ctr" rtl="0" lvl="0">
                        <a:lnSpc>
                          <a:spcPct val="100000"/>
                        </a:lnSpc>
                        <a:spcBef>
                          <a:spcPts val="0"/>
                        </a:spcBef>
                        <a:buNone/>
                      </a:pPr>
                      <a:r>
                        <a:rPr sz="800" lang="en"/>
                        <a:t>98</a:t>
                      </a:r>
                    </a:p>
                  </a:txBody>
                  <a:tcPr marR="91425" marB="91425" marT="91425" marL="91425"/>
                </a:tc>
                <a:tc>
                  <a:txBody>
                    <a:bodyPr>
                      <a:noAutofit/>
                    </a:bodyPr>
                    <a:lstStyle/>
                    <a:p>
                      <a:pPr rtl="0" lvl="0">
                        <a:lnSpc>
                          <a:spcPct val="100000"/>
                        </a:lnSpc>
                        <a:spcBef>
                          <a:spcPts val="0"/>
                        </a:spcBef>
                        <a:buNone/>
                      </a:pPr>
                      <a:r>
                        <a:rPr sz="800" lang="en"/>
                        <a:t>TSV/Pack4/AMS7/Temperature</a:t>
                      </a:r>
                    </a:p>
                  </a:txBody>
                  <a:tcPr marR="91425" marB="91425" marT="91425" marL="91425"/>
                </a:tc>
                <a:tc>
                  <a:txBody>
                    <a:bodyPr>
                      <a:noAutofit/>
                    </a:bodyPr>
                    <a:lstStyle/>
                    <a:p>
                      <a:pPr algn="ctr" rtl="0" lvl="0">
                        <a:lnSpc>
                          <a:spcPct val="100000"/>
                        </a:lnSpc>
                        <a:spcBef>
                          <a:spcPts val="0"/>
                        </a:spcBef>
                        <a:buNone/>
                      </a:pPr>
                      <a:r>
                        <a:rPr sz="800" lang="en"/>
                        <a:t>97</a:t>
                      </a:r>
                    </a:p>
                  </a:txBody>
                  <a:tcPr marR="91425" marB="91425" marT="91425" marL="91425"/>
                </a:tc>
                <a:tc>
                  <a:txBody>
                    <a:bodyPr>
                      <a:noAutofit/>
                    </a:bodyPr>
                    <a:lstStyle/>
                    <a:p>
                      <a:pPr algn="ctr" rtl="0" lvl="0">
                        <a:lnSpc>
                          <a:spcPct val="100000"/>
                        </a:lnSpc>
                        <a:spcBef>
                          <a:spcPts val="0"/>
                        </a:spcBef>
                        <a:buNone/>
                      </a:pPr>
                      <a:r>
                        <a:rPr sz="800" lang="en"/>
                        <a:t>98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117</a:t>
                      </a:r>
                    </a:p>
                  </a:txBody>
                  <a:tcPr marR="91425" marB="91425" marT="91425" marL="91425"/>
                </a:tc>
                <a:tc>
                  <a:txBody>
                    <a:bodyPr>
                      <a:noAutofit/>
                    </a:bodyPr>
                    <a:lstStyle/>
                    <a:p>
                      <a:pPr algn="ctr" rtl="0" lvl="0">
                        <a:lnSpc>
                          <a:spcPct val="100000"/>
                        </a:lnSpc>
                        <a:spcBef>
                          <a:spcPts val="0"/>
                        </a:spcBef>
                        <a:buNone/>
                      </a:pPr>
                      <a:r>
                        <a:rPr sz="800" lang="en"/>
                        <a:t>121</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/data/TSV/pack4/AMS7/temperature.rrd</a:t>
                      </a:r>
                    </a:p>
                  </a:txBody>
                  <a:tcPr marR="91425" marB="91425" marT="91425" marL="91425"/>
                </a:tc>
              </a:tr>
              <a:tr h="161925">
                <a:tc>
                  <a:txBody>
                    <a:bodyPr>
                      <a:noAutofit/>
                    </a:bodyPr>
                    <a:lstStyle/>
                    <a:p>
                      <a:pPr algn="ctr" rtl="0" lvl="0">
                        <a:lnSpc>
                          <a:spcPct val="100000"/>
                        </a:lnSpc>
                        <a:spcBef>
                          <a:spcPts val="0"/>
                        </a:spcBef>
                        <a:buNone/>
                      </a:pPr>
                      <a:r>
                        <a:rPr sz="800" lang="en"/>
                        <a:t>99</a:t>
                      </a:r>
                    </a:p>
                  </a:txBody>
                  <a:tcPr marR="91425" marB="91425" marT="91425" marL="91425"/>
                </a:tc>
                <a:tc>
                  <a:txBody>
                    <a:bodyPr>
                      <a:noAutofit/>
                    </a:bodyPr>
                    <a:lstStyle/>
                    <a:p>
                      <a:pPr rtl="0" lvl="0">
                        <a:lnSpc>
                          <a:spcPct val="100000"/>
                        </a:lnSpc>
                        <a:spcBef>
                          <a:spcPts val="0"/>
                        </a:spcBef>
                        <a:buNone/>
                      </a:pPr>
                      <a:r>
                        <a:rPr sz="800" lang="en"/>
                        <a:t>TSV/Pack4/AMS7/Voltage</a:t>
                      </a:r>
                    </a:p>
                  </a:txBody>
                  <a:tcPr marR="91425" marB="91425" marT="91425" marL="91425"/>
                </a:tc>
                <a:tc>
                  <a:txBody>
                    <a:bodyPr>
                      <a:noAutofit/>
                    </a:bodyPr>
                    <a:lstStyle/>
                    <a:p>
                      <a:pPr algn="ctr" rtl="0" lvl="0">
                        <a:lnSpc>
                          <a:spcPct val="100000"/>
                        </a:lnSpc>
                        <a:spcBef>
                          <a:spcPts val="0"/>
                        </a:spcBef>
                        <a:buNone/>
                      </a:pPr>
                      <a:r>
                        <a:rPr sz="800" lang="en"/>
                        <a:t>98</a:t>
                      </a:r>
                    </a:p>
                  </a:txBody>
                  <a:tcPr marR="91425" marB="91425" marT="91425" marL="91425"/>
                </a:tc>
                <a:tc>
                  <a:txBody>
                    <a:bodyPr>
                      <a:noAutofit/>
                    </a:bodyPr>
                    <a:lstStyle/>
                    <a:p>
                      <a:pPr algn="ctr" rtl="0" lvl="0">
                        <a:lnSpc>
                          <a:spcPct val="100000"/>
                        </a:lnSpc>
                        <a:spcBef>
                          <a:spcPts val="0"/>
                        </a:spcBef>
                        <a:buNone/>
                      </a:pPr>
                      <a:r>
                        <a:rPr sz="800" lang="en"/>
                        <a:t>99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118</a:t>
                      </a:r>
                    </a:p>
                  </a:txBody>
                  <a:tcPr marR="91425" marB="91425" marT="91425" marL="91425"/>
                </a:tc>
                <a:tc>
                  <a:txBody>
                    <a:bodyPr>
                      <a:noAutofit/>
                    </a:bodyPr>
                    <a:lstStyle/>
                    <a:p>
                      <a:pPr algn="ctr" rtl="0" lvl="0">
                        <a:lnSpc>
                          <a:spcPct val="100000"/>
                        </a:lnSpc>
                        <a:spcBef>
                          <a:spcPts val="0"/>
                        </a:spcBef>
                        <a:buNone/>
                      </a:pPr>
                      <a:r>
                        <a:rPr sz="800" lang="en"/>
                        <a:t>122</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/data/TSV/pack4/AMS7/voltage.rrd</a:t>
                      </a:r>
                    </a:p>
                  </a:txBody>
                  <a:tcPr marR="91425" marB="91425" marT="91425" marL="91425"/>
                </a:tc>
              </a:tr>
              <a:tr h="161925">
                <a:tc>
                  <a:txBody>
                    <a:bodyPr>
                      <a:noAutofit/>
                    </a:bodyPr>
                    <a:lstStyle/>
                    <a:p>
                      <a:pPr algn="ctr" rtl="0" lvl="0">
                        <a:lnSpc>
                          <a:spcPct val="100000"/>
                        </a:lnSpc>
                        <a:spcBef>
                          <a:spcPts val="0"/>
                        </a:spcBef>
                        <a:buNone/>
                      </a:pPr>
                      <a:r>
                        <a:rPr sz="800" lang="en"/>
                        <a:t>100</a:t>
                      </a:r>
                    </a:p>
                  </a:txBody>
                  <a:tcPr marR="91425" marB="91425" marT="91425" marL="91425"/>
                </a:tc>
                <a:tc>
                  <a:txBody>
                    <a:bodyPr>
                      <a:noAutofit/>
                    </a:bodyPr>
                    <a:lstStyle/>
                    <a:p>
                      <a:pPr rtl="0" lvl="0">
                        <a:lnSpc>
                          <a:spcPct val="100000"/>
                        </a:lnSpc>
                        <a:spcBef>
                          <a:spcPts val="0"/>
                        </a:spcBef>
                        <a:buNone/>
                      </a:pPr>
                      <a:r>
                        <a:rPr sz="800" lang="en"/>
                        <a:t>TSV/Pack4/AMS7/Current</a:t>
                      </a:r>
                    </a:p>
                  </a:txBody>
                  <a:tcPr marR="91425" marB="91425" marT="91425" marL="91425"/>
                </a:tc>
                <a:tc>
                  <a:txBody>
                    <a:bodyPr>
                      <a:noAutofit/>
                    </a:bodyPr>
                    <a:lstStyle/>
                    <a:p>
                      <a:pPr algn="ctr" rtl="0" lvl="0">
                        <a:lnSpc>
                          <a:spcPct val="100000"/>
                        </a:lnSpc>
                        <a:spcBef>
                          <a:spcPts val="0"/>
                        </a:spcBef>
                        <a:buNone/>
                      </a:pPr>
                      <a:r>
                        <a:rPr sz="800" lang="en"/>
                        <a:t>99</a:t>
                      </a:r>
                    </a:p>
                  </a:txBody>
                  <a:tcPr marR="91425" marB="91425" marT="91425" marL="91425"/>
                </a:tc>
                <a:tc>
                  <a:txBody>
                    <a:bodyPr>
                      <a:noAutofit/>
                    </a:bodyPr>
                    <a:lstStyle/>
                    <a:p>
                      <a:pPr algn="ctr" rtl="0" lvl="0">
                        <a:lnSpc>
                          <a:spcPct val="100000"/>
                        </a:lnSpc>
                        <a:spcBef>
                          <a:spcPts val="0"/>
                        </a:spcBef>
                        <a:buNone/>
                      </a:pPr>
                      <a:r>
                        <a:rPr sz="800" lang="en"/>
                        <a:t>100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119</a:t>
                      </a:r>
                    </a:p>
                  </a:txBody>
                  <a:tcPr marR="91425" marB="91425" marT="91425" marL="91425"/>
                </a:tc>
                <a:tc>
                  <a:txBody>
                    <a:bodyPr>
                      <a:noAutofit/>
                    </a:bodyPr>
                    <a:lstStyle/>
                    <a:p>
                      <a:pPr algn="ctr" rtl="0" lvl="0">
                        <a:lnSpc>
                          <a:spcPct val="100000"/>
                        </a:lnSpc>
                        <a:spcBef>
                          <a:spcPts val="0"/>
                        </a:spcBef>
                        <a:buNone/>
                      </a:pPr>
                      <a:r>
                        <a:rPr sz="800" lang="en"/>
                        <a:t>123</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/data/TSV/pack4/AMS7/current.rrd</a:t>
                      </a:r>
                    </a:p>
                  </a:txBody>
                  <a:tcPr marR="91425" marB="91425" marT="91425" marL="91425"/>
                </a:tc>
              </a:tr>
              <a:tr h="314325">
                <a:tc>
                  <a:txBody>
                    <a:bodyPr>
                      <a:noAutofit/>
                    </a:bodyPr>
                    <a:lstStyle/>
                    <a:p>
                      <a:pPr algn="ctr" rtl="0" lvl="0">
                        <a:lnSpc>
                          <a:spcPct val="100000"/>
                        </a:lnSpc>
                        <a:spcBef>
                          <a:spcPts val="0"/>
                        </a:spcBef>
                        <a:buNone/>
                      </a:pPr>
                      <a:r>
                        <a:rPr sz="800" lang="en"/>
                        <a:t>101</a:t>
                      </a:r>
                    </a:p>
                  </a:txBody>
                  <a:tcPr marR="91425" marB="91425" marT="91425" marL="91425"/>
                </a:tc>
                <a:tc>
                  <a:txBody>
                    <a:bodyPr>
                      <a:noAutofit/>
                    </a:bodyPr>
                    <a:lstStyle/>
                    <a:p>
                      <a:pPr rtl="0" lvl="0">
                        <a:lnSpc>
                          <a:spcPct val="100000"/>
                        </a:lnSpc>
                        <a:spcBef>
                          <a:spcPts val="0"/>
                        </a:spcBef>
                        <a:buNone/>
                      </a:pPr>
                      <a:r>
                        <a:rPr sz="800" lang="en"/>
                        <a:t>GLV/VCI/Safety_Loop_Monitor</a:t>
                      </a:r>
                    </a:p>
                  </a:txBody>
                  <a:tcPr marR="91425" marB="91425" marT="91425" marL="91425"/>
                </a:tc>
                <a:tc>
                  <a:txBody>
                    <a:bodyPr>
                      <a:noAutofit/>
                    </a:bodyPr>
                    <a:lstStyle/>
                    <a:p>
                      <a:pPr algn="ctr" rtl="0" lvl="0">
                        <a:lnSpc>
                          <a:spcPct val="100000"/>
                        </a:lnSpc>
                        <a:spcBef>
                          <a:spcPts val="0"/>
                        </a:spcBef>
                        <a:buNone/>
                      </a:pPr>
                      <a:r>
                        <a:rPr sz="800" lang="en"/>
                        <a:t>100</a:t>
                      </a:r>
                    </a:p>
                  </a:txBody>
                  <a:tcPr marR="91425" marB="91425" marT="91425" marL="91425"/>
                </a:tc>
                <a:tc>
                  <a:txBody>
                    <a:bodyPr>
                      <a:noAutofit/>
                    </a:bodyPr>
                    <a:lstStyle/>
                    <a:p>
                      <a:pPr algn="ctr" rtl="0" lvl="0">
                        <a:lnSpc>
                          <a:spcPct val="100000"/>
                        </a:lnSpc>
                        <a:spcBef>
                          <a:spcPts val="0"/>
                        </a:spcBef>
                        <a:buNone/>
                      </a:pPr>
                      <a:r>
                        <a:rPr sz="800" lang="en"/>
                        <a:t>101</a:t>
                      </a:r>
                    </a:p>
                  </a:txBody>
                  <a:tcPr marR="91425" marB="91425" marT="91425" marL="91425"/>
                </a:tc>
                <a:tc>
                  <a:txBody>
                    <a:bodyPr>
                      <a:noAutofit/>
                    </a:bodyPr>
                    <a:lstStyle/>
                    <a:p>
                      <a:pPr algn="ctr" rtl="0" lvl="0">
                        <a:lnSpc>
                          <a:spcPct val="100000"/>
                        </a:lnSpc>
                        <a:spcBef>
                          <a:spcPts val="0"/>
                        </a:spcBef>
                        <a:buNone/>
                      </a:pPr>
                      <a:r>
                        <a:rPr sz="800" lang="en"/>
                        <a:t>GPIO Input</a:t>
                      </a:r>
                    </a:p>
                  </a:txBody>
                  <a:tcPr marR="91425" marB="91425" marT="91425" marL="91425"/>
                </a:tc>
                <a:tc>
                  <a:txBody>
                    <a:bodyPr>
                      <a:noAutofit/>
                    </a:bodyPr>
                    <a:lstStyle/>
                    <a:p>
                      <a:pPr algn="ctr" rtl="0" lvl="0">
                        <a:lnSpc>
                          <a:spcPct val="100000"/>
                        </a:lnSpc>
                        <a:spcBef>
                          <a:spcPts val="0"/>
                        </a:spcBef>
                        <a:buNone/>
                      </a:pPr>
                      <a:r>
                        <a:rPr sz="800" lang="en"/>
                        <a:t>120</a:t>
                      </a:r>
                    </a:p>
                  </a:txBody>
                  <a:tcPr marR="91425" marB="91425" marT="91425" marL="91425"/>
                </a:tc>
                <a:tc>
                  <a:txBody>
                    <a:bodyPr>
                      <a:noAutofit/>
                    </a:bodyPr>
                    <a:lstStyle/>
                    <a:p>
                      <a:pPr algn="ctr" rtl="0" lvl="0">
                        <a:lnSpc>
                          <a:spcPct val="100000"/>
                        </a:lnSpc>
                        <a:spcBef>
                          <a:spcPts val="0"/>
                        </a:spcBef>
                        <a:buNone/>
                      </a:pPr>
                      <a:r>
                        <a:rPr sz="800" lang="en"/>
                        <a:t>124</a:t>
                      </a:r>
                    </a:p>
                  </a:txBody>
                  <a:tcPr marR="91425" marB="91425" marT="91425" marL="91425"/>
                </a:tc>
                <a:tc>
                  <a:txBody>
                    <a:bodyPr>
                      <a:noAutofit/>
                    </a:bodyPr>
                    <a:lstStyle/>
                    <a:p>
                      <a:pPr algn="ctr" rtl="0" lvl="0">
                        <a:lnSpc>
                          <a:spcPct val="100000"/>
                        </a:lnSpc>
                        <a:spcBef>
                          <a:spcPts val="0"/>
                        </a:spcBef>
                        <a:buNone/>
                      </a:pPr>
                      <a:r>
                        <a:rPr sz="800" lang="en"/>
                        <a:t>ON/OFF</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/data/GLV/VCI/safety_Loop_Monitor.rrd</a:t>
                      </a:r>
                    </a:p>
                  </a:txBody>
                  <a:tcPr marR="91425" marB="91425" marT="91425" marL="91425"/>
                </a:tc>
              </a:tr>
              <a:tr h="314325">
                <a:tc>
                  <a:txBody>
                    <a:bodyPr>
                      <a:noAutofit/>
                    </a:bodyPr>
                    <a:lstStyle/>
                    <a:p>
                      <a:pPr algn="ctr" rtl="0" lvl="0">
                        <a:lnSpc>
                          <a:spcPct val="100000"/>
                        </a:lnSpc>
                        <a:spcBef>
                          <a:spcPts val="0"/>
                        </a:spcBef>
                        <a:buNone/>
                      </a:pPr>
                      <a:r>
                        <a:rPr sz="800" lang="en"/>
                        <a:t>102</a:t>
                      </a:r>
                    </a:p>
                  </a:txBody>
                  <a:tcPr marR="91425" marB="91425" marT="91425" marL="91425"/>
                </a:tc>
                <a:tc>
                  <a:txBody>
                    <a:bodyPr>
                      <a:noAutofit/>
                    </a:bodyPr>
                    <a:lstStyle/>
                    <a:p>
                      <a:pPr rtl="0" lvl="0">
                        <a:lnSpc>
                          <a:spcPct val="100000"/>
                        </a:lnSpc>
                        <a:spcBef>
                          <a:spcPts val="0"/>
                        </a:spcBef>
                        <a:buNone/>
                      </a:pPr>
                      <a:r>
                        <a:rPr sz="800" lang="en"/>
                        <a:t>GLV/VCI/AIR_Loop_Monitor</a:t>
                      </a:r>
                    </a:p>
                  </a:txBody>
                  <a:tcPr marR="91425" marB="91425" marT="91425" marL="91425"/>
                </a:tc>
                <a:tc>
                  <a:txBody>
                    <a:bodyPr>
                      <a:noAutofit/>
                    </a:bodyPr>
                    <a:lstStyle/>
                    <a:p>
                      <a:pPr algn="ctr" rtl="0" lvl="0">
                        <a:lnSpc>
                          <a:spcPct val="100000"/>
                        </a:lnSpc>
                        <a:spcBef>
                          <a:spcPts val="0"/>
                        </a:spcBef>
                        <a:buNone/>
                      </a:pPr>
                      <a:r>
                        <a:rPr sz="800" lang="en"/>
                        <a:t>101</a:t>
                      </a:r>
                    </a:p>
                  </a:txBody>
                  <a:tcPr marR="91425" marB="91425" marT="91425" marL="91425"/>
                </a:tc>
                <a:tc>
                  <a:txBody>
                    <a:bodyPr>
                      <a:noAutofit/>
                    </a:bodyPr>
                    <a:lstStyle/>
                    <a:p>
                      <a:pPr algn="ctr" rtl="0" lvl="0">
                        <a:lnSpc>
                          <a:spcPct val="100000"/>
                        </a:lnSpc>
                        <a:spcBef>
                          <a:spcPts val="0"/>
                        </a:spcBef>
                        <a:buNone/>
                      </a:pPr>
                      <a:r>
                        <a:rPr sz="800" lang="en"/>
                        <a:t>102</a:t>
                      </a:r>
                    </a:p>
                  </a:txBody>
                  <a:tcPr marR="91425" marB="91425" marT="91425" marL="91425"/>
                </a:tc>
                <a:tc>
                  <a:txBody>
                    <a:bodyPr>
                      <a:noAutofit/>
                    </a:bodyPr>
                    <a:lstStyle/>
                    <a:p>
                      <a:pPr algn="ctr" rtl="0" lvl="0">
                        <a:lnSpc>
                          <a:spcPct val="100000"/>
                        </a:lnSpc>
                        <a:spcBef>
                          <a:spcPts val="0"/>
                        </a:spcBef>
                        <a:buNone/>
                      </a:pPr>
                      <a:r>
                        <a:rPr sz="800" lang="en"/>
                        <a:t>GPIO Input</a:t>
                      </a:r>
                    </a:p>
                  </a:txBody>
                  <a:tcPr marR="91425" marB="91425" marT="91425" marL="91425"/>
                </a:tc>
                <a:tc>
                  <a:txBody>
                    <a:bodyPr>
                      <a:noAutofit/>
                    </a:bodyPr>
                    <a:lstStyle/>
                    <a:p>
                      <a:pPr algn="ctr" rtl="0" lvl="0">
                        <a:lnSpc>
                          <a:spcPct val="100000"/>
                        </a:lnSpc>
                        <a:spcBef>
                          <a:spcPts val="0"/>
                        </a:spcBef>
                        <a:buNone/>
                      </a:pPr>
                      <a:r>
                        <a:rPr sz="800" lang="en"/>
                        <a:t>121</a:t>
                      </a:r>
                    </a:p>
                  </a:txBody>
                  <a:tcPr marR="91425" marB="91425" marT="91425" marL="91425"/>
                </a:tc>
                <a:tc>
                  <a:txBody>
                    <a:bodyPr>
                      <a:noAutofit/>
                    </a:bodyPr>
                    <a:lstStyle/>
                    <a:p>
                      <a:pPr algn="ctr" rtl="0" lvl="0">
                        <a:lnSpc>
                          <a:spcPct val="100000"/>
                        </a:lnSpc>
                        <a:spcBef>
                          <a:spcPts val="0"/>
                        </a:spcBef>
                        <a:buNone/>
                      </a:pPr>
                      <a:r>
                        <a:rPr sz="800" lang="en"/>
                        <a:t>125</a:t>
                      </a:r>
                    </a:p>
                  </a:txBody>
                  <a:tcPr marR="91425" marB="91425" marT="91425" marL="91425"/>
                </a:tc>
                <a:tc>
                  <a:txBody>
                    <a:bodyPr>
                      <a:noAutofit/>
                    </a:bodyPr>
                    <a:lstStyle/>
                    <a:p>
                      <a:pPr algn="ctr" rtl="0" lvl="0">
                        <a:lnSpc>
                          <a:spcPct val="100000"/>
                        </a:lnSpc>
                        <a:spcBef>
                          <a:spcPts val="0"/>
                        </a:spcBef>
                        <a:buNone/>
                      </a:pPr>
                      <a:r>
                        <a:rPr sz="800" lang="en"/>
                        <a:t>ON/OFF</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/data/GLV/VCI/AIR_Loop_Monitor.rrd</a:t>
                      </a:r>
                    </a:p>
                  </a:txBody>
                  <a:tcPr marR="91425" marB="91425" marT="91425" marL="91425"/>
                </a:tc>
              </a:tr>
              <a:tr h="161925">
                <a:tc>
                  <a:txBody>
                    <a:bodyPr>
                      <a:noAutofit/>
                    </a:bodyPr>
                    <a:lstStyle/>
                    <a:p>
                      <a:pPr algn="ctr" rtl="0" lvl="0">
                        <a:lnSpc>
                          <a:spcPct val="100000"/>
                        </a:lnSpc>
                        <a:spcBef>
                          <a:spcPts val="0"/>
                        </a:spcBef>
                        <a:buNone/>
                      </a:pPr>
                      <a:r>
                        <a:rPr sz="800" lang="en"/>
                        <a:t>103</a:t>
                      </a:r>
                    </a:p>
                  </a:txBody>
                  <a:tcPr marR="91425" marB="91425" marT="91425" marL="91425"/>
                </a:tc>
                <a:tc>
                  <a:txBody>
                    <a:bodyPr>
                      <a:noAutofit/>
                    </a:bodyPr>
                    <a:lstStyle/>
                    <a:p>
                      <a:pPr rtl="0" lvl="0">
                        <a:lnSpc>
                          <a:spcPct val="100000"/>
                        </a:lnSpc>
                        <a:spcBef>
                          <a:spcPts val="0"/>
                        </a:spcBef>
                        <a:buNone/>
                      </a:pPr>
                      <a:r>
                        <a:rPr sz="800" lang="en"/>
                        <a:t>GLV/VCI/Safety_Loop_Control</a:t>
                      </a:r>
                    </a:p>
                  </a:txBody>
                  <a:tcPr marR="91425" marB="91425" marT="91425" marL="91425"/>
                </a:tc>
                <a:tc>
                  <a:txBody>
                    <a:bodyPr>
                      <a:noAutofit/>
                    </a:bodyPr>
                    <a:lstStyle/>
                    <a:p>
                      <a:pPr algn="ctr" rtl="0" lvl="0">
                        <a:lnSpc>
                          <a:spcPct val="100000"/>
                        </a:lnSpc>
                        <a:spcBef>
                          <a:spcPts val="0"/>
                        </a:spcBef>
                        <a:buNone/>
                      </a:pPr>
                      <a:r>
                        <a:rPr sz="800" lang="en"/>
                        <a:t>102</a:t>
                      </a:r>
                    </a:p>
                  </a:txBody>
                  <a:tcPr marR="91425" marB="91425" marT="91425" marL="91425"/>
                </a:tc>
                <a:tc>
                  <a:txBody>
                    <a:bodyPr>
                      <a:noAutofit/>
                    </a:bodyPr>
                    <a:lstStyle/>
                    <a:p>
                      <a:pPr algn="ctr" rtl="0" lvl="0">
                        <a:lnSpc>
                          <a:spcPct val="100000"/>
                        </a:lnSpc>
                        <a:spcBef>
                          <a:spcPts val="0"/>
                        </a:spcBef>
                        <a:buNone/>
                      </a:pPr>
                      <a:r>
                        <a:rPr sz="800" lang="en"/>
                        <a:t>103</a:t>
                      </a:r>
                    </a:p>
                  </a:txBody>
                  <a:tcPr marR="91425" marB="91425" marT="91425" marL="91425"/>
                </a:tc>
                <a:tc>
                  <a:txBody>
                    <a:bodyPr>
                      <a:noAutofit/>
                    </a:bodyPr>
                    <a:lstStyle/>
                    <a:p>
                      <a:pPr algn="ctr" rtl="0" lvl="0">
                        <a:lnSpc>
                          <a:spcPct val="100000"/>
                        </a:lnSpc>
                        <a:spcBef>
                          <a:spcPts val="0"/>
                        </a:spcBef>
                        <a:buNone/>
                      </a:pPr>
                      <a:r>
                        <a:rPr sz="800" lang="en"/>
                        <a:t>RELAY</a:t>
                      </a:r>
                    </a:p>
                  </a:txBody>
                  <a:tcPr marR="91425" marB="91425" marT="91425" marL="91425"/>
                </a:tc>
                <a:tc>
                  <a:txBody>
                    <a:bodyPr>
                      <a:noAutofit/>
                    </a:bodyPr>
                    <a:lstStyle/>
                    <a:p>
                      <a:pPr algn="ctr" rtl="0" lvl="0">
                        <a:lnSpc>
                          <a:spcPct val="100000"/>
                        </a:lnSpc>
                        <a:spcBef>
                          <a:spcPts val="0"/>
                        </a:spcBef>
                        <a:buNone/>
                      </a:pPr>
                      <a:r>
                        <a:rPr sz="800" lang="en"/>
                        <a:t>122</a:t>
                      </a:r>
                    </a:p>
                  </a:txBody>
                  <a:tcPr marR="91425" marB="91425" marT="91425" marL="91425"/>
                </a:tc>
                <a:tc>
                  <a:txBody>
                    <a:bodyPr>
                      <a:noAutofit/>
                    </a:bodyPr>
                    <a:lstStyle/>
                    <a:p>
                      <a:pPr algn="ctr" rtl="0" lvl="0">
                        <a:lnSpc>
                          <a:spcPct val="100000"/>
                        </a:lnSpc>
                        <a:spcBef>
                          <a:spcPts val="0"/>
                        </a:spcBef>
                        <a:buNone/>
                      </a:pPr>
                      <a:r>
                        <a:rPr sz="800" lang="en"/>
                        <a:t>126</a:t>
                      </a:r>
                    </a:p>
                  </a:txBody>
                  <a:tcPr marR="91425" marB="91425" marT="91425" marL="91425"/>
                </a:tc>
                <a:tc>
                  <a:txBody>
                    <a:bodyPr>
                      <a:noAutofit/>
                    </a:bodyPr>
                    <a:lstStyle/>
                    <a:p>
                      <a:pPr algn="ctr" rtl="0" lvl="0">
                        <a:lnSpc>
                          <a:spcPct val="100000"/>
                        </a:lnSpc>
                        <a:spcBef>
                          <a:spcPts val="0"/>
                        </a:spcBef>
                        <a:buNone/>
                      </a:pPr>
                      <a:r>
                        <a:rPr sz="800" lang="en"/>
                        <a:t>ON/OFF</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/data/GLV/VCI/Safety_Loop_Control.rrd</a:t>
                      </a:r>
                    </a:p>
                  </a:txBody>
                  <a:tcPr marR="91425" marB="91425" marT="91425" marL="91425"/>
                </a:tc>
              </a:tr>
              <a:tr h="161925">
                <a:tc>
                  <a:txBody>
                    <a:bodyPr>
                      <a:noAutofit/>
                    </a:bodyPr>
                    <a:lstStyle/>
                    <a:p>
                      <a:pPr algn="ctr" rtl="0" lvl="0">
                        <a:lnSpc>
                          <a:spcPct val="100000"/>
                        </a:lnSpc>
                        <a:spcBef>
                          <a:spcPts val="0"/>
                        </a:spcBef>
                        <a:buNone/>
                      </a:pPr>
                      <a:r>
                        <a:rPr sz="800" lang="en"/>
                        <a:t>104</a:t>
                      </a:r>
                    </a:p>
                  </a:txBody>
                  <a:tcPr marR="91425" marB="91425" marT="91425" marL="91425"/>
                </a:tc>
                <a:tc>
                  <a:txBody>
                    <a:bodyPr>
                      <a:noAutofit/>
                    </a:bodyPr>
                    <a:lstStyle/>
                    <a:p>
                      <a:pPr rtl="0" lvl="0">
                        <a:lnSpc>
                          <a:spcPct val="100000"/>
                        </a:lnSpc>
                        <a:spcBef>
                          <a:spcPts val="0"/>
                        </a:spcBef>
                        <a:buNone/>
                      </a:pPr>
                      <a:r>
                        <a:rPr sz="800" lang="en"/>
                        <a:t>GLV/Cockpitbox/Ambient_Temperature</a:t>
                      </a:r>
                    </a:p>
                  </a:txBody>
                  <a:tcPr marR="91425" marB="91425" marT="91425" marL="91425"/>
                </a:tc>
                <a:tc>
                  <a:txBody>
                    <a:bodyPr>
                      <a:noAutofit/>
                    </a:bodyPr>
                    <a:lstStyle/>
                    <a:p>
                      <a:pPr algn="ctr" rtl="0" lvl="0">
                        <a:lnSpc>
                          <a:spcPct val="100000"/>
                        </a:lnSpc>
                        <a:spcBef>
                          <a:spcPts val="0"/>
                        </a:spcBef>
                        <a:buNone/>
                      </a:pPr>
                      <a:r>
                        <a:rPr sz="800" lang="en"/>
                        <a:t>103</a:t>
                      </a:r>
                    </a:p>
                  </a:txBody>
                  <a:tcPr marR="91425" marB="91425" marT="91425" marL="91425"/>
                </a:tc>
                <a:tc>
                  <a:txBody>
                    <a:bodyPr>
                      <a:noAutofit/>
                    </a:bodyPr>
                    <a:lstStyle/>
                    <a:p>
                      <a:pPr algn="ctr" rtl="0" lvl="0">
                        <a:lnSpc>
                          <a:spcPct val="100000"/>
                        </a:lnSpc>
                        <a:spcBef>
                          <a:spcPts val="0"/>
                        </a:spcBef>
                        <a:buNone/>
                      </a:pPr>
                      <a:r>
                        <a:rPr sz="800" lang="en"/>
                        <a:t>104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123</a:t>
                      </a:r>
                    </a:p>
                  </a:txBody>
                  <a:tcPr marR="91425" marB="91425" marT="91425" marL="91425"/>
                </a:tc>
                <a:tc>
                  <a:txBody>
                    <a:bodyPr>
                      <a:noAutofit/>
                    </a:bodyPr>
                    <a:lstStyle/>
                    <a:p>
                      <a:pPr algn="ctr" rtl="0" lvl="0">
                        <a:lnSpc>
                          <a:spcPct val="100000"/>
                        </a:lnSpc>
                        <a:spcBef>
                          <a:spcPts val="0"/>
                        </a:spcBef>
                        <a:buNone/>
                      </a:pPr>
                      <a:r>
                        <a:rPr sz="800" lang="en"/>
                        <a:t>127</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/data/GLV/cockpitbox/ambient_temperature.rrd</a:t>
                      </a:r>
                    </a:p>
                  </a:txBody>
                  <a:tcPr marR="91425" marB="91425" marT="91425" marL="91425"/>
                </a:tc>
              </a:tr>
              <a:tr h="314325">
                <a:tc>
                  <a:txBody>
                    <a:bodyPr>
                      <a:noAutofit/>
                    </a:bodyPr>
                    <a:lstStyle/>
                    <a:p>
                      <a:pPr algn="ctr" rtl="0" lvl="0">
                        <a:lnSpc>
                          <a:spcPct val="100000"/>
                        </a:lnSpc>
                        <a:spcBef>
                          <a:spcPts val="0"/>
                        </a:spcBef>
                        <a:buNone/>
                      </a:pPr>
                      <a:r>
                        <a:rPr sz="800" lang="en"/>
                        <a:t>105</a:t>
                      </a:r>
                    </a:p>
                  </a:txBody>
                  <a:tcPr marR="91425" marB="91425" marT="91425" marL="91425"/>
                </a:tc>
                <a:tc>
                  <a:txBody>
                    <a:bodyPr>
                      <a:noAutofit/>
                    </a:bodyPr>
                    <a:lstStyle/>
                    <a:p>
                      <a:pPr rtl="0" lvl="0">
                        <a:lnSpc>
                          <a:spcPct val="100000"/>
                        </a:lnSpc>
                        <a:spcBef>
                          <a:spcPts val="0"/>
                        </a:spcBef>
                        <a:buNone/>
                      </a:pPr>
                      <a:r>
                        <a:rPr sz="800" lang="en"/>
                        <a:t>GLV/Cockpitbox/Failure_LED</a:t>
                      </a:r>
                    </a:p>
                  </a:txBody>
                  <a:tcPr marR="91425" marB="91425" marT="91425" marL="91425"/>
                </a:tc>
                <a:tc>
                  <a:txBody>
                    <a:bodyPr>
                      <a:noAutofit/>
                    </a:bodyPr>
                    <a:lstStyle/>
                    <a:p>
                      <a:pPr algn="ctr" rtl="0" lvl="0">
                        <a:lnSpc>
                          <a:spcPct val="100000"/>
                        </a:lnSpc>
                        <a:spcBef>
                          <a:spcPts val="0"/>
                        </a:spcBef>
                        <a:buNone/>
                      </a:pPr>
                      <a:r>
                        <a:rPr sz="800" lang="en"/>
                        <a:t>104</a:t>
                      </a:r>
                    </a:p>
                  </a:txBody>
                  <a:tcPr marR="91425" marB="91425" marT="91425" marL="91425"/>
                </a:tc>
                <a:tc>
                  <a:txBody>
                    <a:bodyPr>
                      <a:noAutofit/>
                    </a:bodyPr>
                    <a:lstStyle/>
                    <a:p>
                      <a:pPr algn="ctr" rtl="0" lvl="0">
                        <a:lnSpc>
                          <a:spcPct val="100000"/>
                        </a:lnSpc>
                        <a:spcBef>
                          <a:spcPts val="0"/>
                        </a:spcBef>
                        <a:buNone/>
                      </a:pPr>
                      <a:r>
                        <a:rPr sz="800" lang="en"/>
                        <a:t>105</a:t>
                      </a:r>
                    </a:p>
                  </a:txBody>
                  <a:tcPr marR="91425" marB="91425" marT="91425" marL="91425"/>
                </a:tc>
                <a:tc>
                  <a:txBody>
                    <a:bodyPr>
                      <a:noAutofit/>
                    </a:bodyPr>
                    <a:lstStyle/>
                    <a:p>
                      <a:pPr algn="ctr" rtl="0" lvl="0">
                        <a:lnSpc>
                          <a:spcPct val="100000"/>
                        </a:lnSpc>
                        <a:spcBef>
                          <a:spcPts val="0"/>
                        </a:spcBef>
                        <a:buNone/>
                      </a:pPr>
                      <a:r>
                        <a:rPr sz="800" lang="en"/>
                        <a:t>GPIO Output</a:t>
                      </a:r>
                    </a:p>
                  </a:txBody>
                  <a:tcPr marR="91425" marB="91425" marT="91425" marL="91425"/>
                </a:tc>
                <a:tc>
                  <a:txBody>
                    <a:bodyPr>
                      <a:noAutofit/>
                    </a:bodyPr>
                    <a:lstStyle/>
                    <a:p>
                      <a:pPr algn="ctr" rtl="0" lvl="0">
                        <a:lnSpc>
                          <a:spcPct val="100000"/>
                        </a:lnSpc>
                        <a:spcBef>
                          <a:spcPts val="0"/>
                        </a:spcBef>
                        <a:buNone/>
                      </a:pPr>
                      <a:r>
                        <a:rPr sz="800" lang="en"/>
                        <a:t>124</a:t>
                      </a:r>
                    </a:p>
                  </a:txBody>
                  <a:tcPr marR="91425" marB="91425" marT="91425" marL="91425"/>
                </a:tc>
                <a:tc>
                  <a:txBody>
                    <a:bodyPr>
                      <a:noAutofit/>
                    </a:bodyPr>
                    <a:lstStyle/>
                    <a:p>
                      <a:pPr algn="ctr" rtl="0" lvl="0">
                        <a:lnSpc>
                          <a:spcPct val="100000"/>
                        </a:lnSpc>
                        <a:spcBef>
                          <a:spcPts val="0"/>
                        </a:spcBef>
                        <a:buNone/>
                      </a:pPr>
                      <a:r>
                        <a:rPr sz="800" lang="en"/>
                        <a:t>128</a:t>
                      </a:r>
                    </a:p>
                  </a:txBody>
                  <a:tcPr marR="91425" marB="91425" marT="91425" marL="91425"/>
                </a:tc>
                <a:tc>
                  <a:txBody>
                    <a:bodyPr>
                      <a:noAutofit/>
                    </a:bodyPr>
                    <a:lstStyle/>
                    <a:p>
                      <a:pPr algn="ctr" rtl="0" lvl="0">
                        <a:lnSpc>
                          <a:spcPct val="100000"/>
                        </a:lnSpc>
                        <a:spcBef>
                          <a:spcPts val="0"/>
                        </a:spcBef>
                        <a:buNone/>
                      </a:pPr>
                      <a:r>
                        <a:rPr sz="800" lang="en"/>
                        <a:t>ON/OFF</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/data/GLV/cockpitbox/failure_LED.rrd</a:t>
                      </a:r>
                    </a:p>
                  </a:txBody>
                  <a:tcPr marR="91425" marB="91425" marT="91425" marL="91425"/>
                </a:tc>
              </a:tr>
              <a:tr h="314325">
                <a:tc>
                  <a:txBody>
                    <a:bodyPr>
                      <a:noAutofit/>
                    </a:bodyPr>
                    <a:lstStyle/>
                    <a:p>
                      <a:pPr algn="ctr" rtl="0" lvl="0">
                        <a:lnSpc>
                          <a:spcPct val="100000"/>
                        </a:lnSpc>
                        <a:spcBef>
                          <a:spcPts val="0"/>
                        </a:spcBef>
                        <a:buNone/>
                      </a:pPr>
                      <a:r>
                        <a:rPr sz="800" lang="en"/>
                        <a:t>106</a:t>
                      </a:r>
                    </a:p>
                  </a:txBody>
                  <a:tcPr marR="91425" marB="91425" marT="91425" marL="91425"/>
                </a:tc>
                <a:tc>
                  <a:txBody>
                    <a:bodyPr>
                      <a:noAutofit/>
                    </a:bodyPr>
                    <a:lstStyle/>
                    <a:p>
                      <a:pPr rtl="0" lvl="0">
                        <a:lnSpc>
                          <a:spcPct val="100000"/>
                        </a:lnSpc>
                        <a:spcBef>
                          <a:spcPts val="0"/>
                        </a:spcBef>
                        <a:buNone/>
                      </a:pPr>
                      <a:r>
                        <a:rPr sz="800" lang="en"/>
                        <a:t>GLV/Cockpitbox/Warn_LED</a:t>
                      </a:r>
                    </a:p>
                  </a:txBody>
                  <a:tcPr marR="91425" marB="91425" marT="91425" marL="91425"/>
                </a:tc>
                <a:tc>
                  <a:txBody>
                    <a:bodyPr>
                      <a:noAutofit/>
                    </a:bodyPr>
                    <a:lstStyle/>
                    <a:p>
                      <a:pPr algn="ctr" rtl="0" lvl="0">
                        <a:lnSpc>
                          <a:spcPct val="100000"/>
                        </a:lnSpc>
                        <a:spcBef>
                          <a:spcPts val="0"/>
                        </a:spcBef>
                        <a:buNone/>
                      </a:pPr>
                      <a:r>
                        <a:rPr sz="800" lang="en"/>
                        <a:t>105</a:t>
                      </a:r>
                    </a:p>
                  </a:txBody>
                  <a:tcPr marR="91425" marB="91425" marT="91425" marL="91425"/>
                </a:tc>
                <a:tc>
                  <a:txBody>
                    <a:bodyPr>
                      <a:noAutofit/>
                    </a:bodyPr>
                    <a:lstStyle/>
                    <a:p>
                      <a:pPr algn="ctr" rtl="0" lvl="0">
                        <a:lnSpc>
                          <a:spcPct val="100000"/>
                        </a:lnSpc>
                        <a:spcBef>
                          <a:spcPts val="0"/>
                        </a:spcBef>
                        <a:buNone/>
                      </a:pPr>
                      <a:r>
                        <a:rPr sz="800" lang="en"/>
                        <a:t>106</a:t>
                      </a:r>
                    </a:p>
                  </a:txBody>
                  <a:tcPr marR="91425" marB="91425" marT="91425" marL="91425"/>
                </a:tc>
                <a:tc>
                  <a:txBody>
                    <a:bodyPr>
                      <a:noAutofit/>
                    </a:bodyPr>
                    <a:lstStyle/>
                    <a:p>
                      <a:pPr algn="ctr" rtl="0" lvl="0">
                        <a:lnSpc>
                          <a:spcPct val="100000"/>
                        </a:lnSpc>
                        <a:spcBef>
                          <a:spcPts val="0"/>
                        </a:spcBef>
                        <a:buNone/>
                      </a:pPr>
                      <a:r>
                        <a:rPr sz="800" lang="en"/>
                        <a:t>GPIO Output</a:t>
                      </a:r>
                    </a:p>
                  </a:txBody>
                  <a:tcPr marR="91425" marB="91425" marT="91425" marL="91425"/>
                </a:tc>
                <a:tc>
                  <a:txBody>
                    <a:bodyPr>
                      <a:noAutofit/>
                    </a:bodyPr>
                    <a:lstStyle/>
                    <a:p>
                      <a:pPr algn="ctr" rtl="0" lvl="0">
                        <a:lnSpc>
                          <a:spcPct val="100000"/>
                        </a:lnSpc>
                        <a:spcBef>
                          <a:spcPts val="0"/>
                        </a:spcBef>
                        <a:buNone/>
                      </a:pPr>
                      <a:r>
                        <a:rPr sz="800" lang="en"/>
                        <a:t>125</a:t>
                      </a:r>
                    </a:p>
                  </a:txBody>
                  <a:tcPr marR="91425" marB="91425" marT="91425" marL="91425"/>
                </a:tc>
                <a:tc>
                  <a:txBody>
                    <a:bodyPr>
                      <a:noAutofit/>
                    </a:bodyPr>
                    <a:lstStyle/>
                    <a:p>
                      <a:pPr algn="ctr" rtl="0" lvl="0">
                        <a:lnSpc>
                          <a:spcPct val="100000"/>
                        </a:lnSpc>
                        <a:spcBef>
                          <a:spcPts val="0"/>
                        </a:spcBef>
                        <a:buNone/>
                      </a:pPr>
                      <a:r>
                        <a:rPr sz="800" lang="en"/>
                        <a:t>129</a:t>
                      </a:r>
                    </a:p>
                  </a:txBody>
                  <a:tcPr marR="91425" marB="91425" marT="91425" marL="91425"/>
                </a:tc>
                <a:tc>
                  <a:txBody>
                    <a:bodyPr>
                      <a:noAutofit/>
                    </a:bodyPr>
                    <a:lstStyle/>
                    <a:p>
                      <a:pPr algn="ctr" rtl="0" lvl="0">
                        <a:lnSpc>
                          <a:spcPct val="100000"/>
                        </a:lnSpc>
                        <a:spcBef>
                          <a:spcPts val="0"/>
                        </a:spcBef>
                        <a:buNone/>
                      </a:pPr>
                      <a:r>
                        <a:rPr sz="800" lang="en"/>
                        <a:t>ON/OFF</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/data/GLV/cockpitbox/warn_LED.rrd</a:t>
                      </a:r>
                    </a:p>
                  </a:txBody>
                  <a:tcPr marR="91425" marB="91425" marT="91425" marL="91425"/>
                </a:tc>
              </a:tr>
              <a:tr h="314325">
                <a:tc>
                  <a:txBody>
                    <a:bodyPr>
                      <a:noAutofit/>
                    </a:bodyPr>
                    <a:lstStyle/>
                    <a:p>
                      <a:pPr algn="ctr" rtl="0" lvl="0">
                        <a:lnSpc>
                          <a:spcPct val="100000"/>
                        </a:lnSpc>
                        <a:spcBef>
                          <a:spcPts val="0"/>
                        </a:spcBef>
                        <a:buNone/>
                      </a:pPr>
                      <a:r>
                        <a:rPr sz="800" lang="en"/>
                        <a:t>107</a:t>
                      </a:r>
                    </a:p>
                  </a:txBody>
                  <a:tcPr marR="91425" marB="91425" marT="91425" marL="91425"/>
                </a:tc>
                <a:tc>
                  <a:txBody>
                    <a:bodyPr>
                      <a:noAutofit/>
                    </a:bodyPr>
                    <a:lstStyle/>
                    <a:p>
                      <a:pPr rtl="0" lvl="0">
                        <a:lnSpc>
                          <a:spcPct val="100000"/>
                        </a:lnSpc>
                        <a:spcBef>
                          <a:spcPts val="0"/>
                        </a:spcBef>
                        <a:buNone/>
                      </a:pPr>
                      <a:r>
                        <a:rPr sz="800" lang="en"/>
                        <a:t>GLV/Cockpitbox/OK_LED</a:t>
                      </a:r>
                    </a:p>
                  </a:txBody>
                  <a:tcPr marR="91425" marB="91425" marT="91425" marL="91425"/>
                </a:tc>
                <a:tc>
                  <a:txBody>
                    <a:bodyPr>
                      <a:noAutofit/>
                    </a:bodyPr>
                    <a:lstStyle/>
                    <a:p>
                      <a:pPr algn="ctr" rtl="0" lvl="0">
                        <a:lnSpc>
                          <a:spcPct val="100000"/>
                        </a:lnSpc>
                        <a:spcBef>
                          <a:spcPts val="0"/>
                        </a:spcBef>
                        <a:buNone/>
                      </a:pPr>
                      <a:r>
                        <a:rPr sz="800" lang="en"/>
                        <a:t>106</a:t>
                      </a:r>
                    </a:p>
                  </a:txBody>
                  <a:tcPr marR="91425" marB="91425" marT="91425" marL="91425"/>
                </a:tc>
                <a:tc>
                  <a:txBody>
                    <a:bodyPr>
                      <a:noAutofit/>
                    </a:bodyPr>
                    <a:lstStyle/>
                    <a:p>
                      <a:pPr algn="ctr" rtl="0" lvl="0">
                        <a:lnSpc>
                          <a:spcPct val="100000"/>
                        </a:lnSpc>
                        <a:spcBef>
                          <a:spcPts val="0"/>
                        </a:spcBef>
                        <a:buNone/>
                      </a:pPr>
                      <a:r>
                        <a:rPr sz="800" lang="en"/>
                        <a:t>107</a:t>
                      </a:r>
                    </a:p>
                  </a:txBody>
                  <a:tcPr marR="91425" marB="91425" marT="91425" marL="91425"/>
                </a:tc>
                <a:tc>
                  <a:txBody>
                    <a:bodyPr>
                      <a:noAutofit/>
                    </a:bodyPr>
                    <a:lstStyle/>
                    <a:p>
                      <a:pPr algn="ctr" rtl="0" lvl="0">
                        <a:lnSpc>
                          <a:spcPct val="100000"/>
                        </a:lnSpc>
                        <a:spcBef>
                          <a:spcPts val="0"/>
                        </a:spcBef>
                        <a:buNone/>
                      </a:pPr>
                      <a:r>
                        <a:rPr sz="800" lang="en"/>
                        <a:t>GPIO Output</a:t>
                      </a:r>
                    </a:p>
                  </a:txBody>
                  <a:tcPr marR="91425" marB="91425" marT="91425" marL="91425"/>
                </a:tc>
                <a:tc>
                  <a:txBody>
                    <a:bodyPr>
                      <a:noAutofit/>
                    </a:bodyPr>
                    <a:lstStyle/>
                    <a:p>
                      <a:pPr algn="ctr" rtl="0" lvl="0">
                        <a:lnSpc>
                          <a:spcPct val="100000"/>
                        </a:lnSpc>
                        <a:spcBef>
                          <a:spcPts val="0"/>
                        </a:spcBef>
                        <a:buNone/>
                      </a:pPr>
                      <a:r>
                        <a:rPr sz="800" lang="en"/>
                        <a:t>126</a:t>
                      </a:r>
                    </a:p>
                  </a:txBody>
                  <a:tcPr marR="91425" marB="91425" marT="91425" marL="91425"/>
                </a:tc>
                <a:tc>
                  <a:txBody>
                    <a:bodyPr>
                      <a:noAutofit/>
                    </a:bodyPr>
                    <a:lstStyle/>
                    <a:p>
                      <a:pPr algn="ctr" rtl="0" lvl="0">
                        <a:lnSpc>
                          <a:spcPct val="100000"/>
                        </a:lnSpc>
                        <a:spcBef>
                          <a:spcPts val="0"/>
                        </a:spcBef>
                        <a:buNone/>
                      </a:pPr>
                      <a:r>
                        <a:rPr sz="800" lang="en"/>
                        <a:t>130</a:t>
                      </a:r>
                    </a:p>
                  </a:txBody>
                  <a:tcPr marR="91425" marB="91425" marT="91425" marL="91425"/>
                </a:tc>
                <a:tc>
                  <a:txBody>
                    <a:bodyPr>
                      <a:noAutofit/>
                    </a:bodyPr>
                    <a:lstStyle/>
                    <a:p>
                      <a:pPr algn="ctr" rtl="0" lvl="0">
                        <a:lnSpc>
                          <a:spcPct val="100000"/>
                        </a:lnSpc>
                        <a:spcBef>
                          <a:spcPts val="0"/>
                        </a:spcBef>
                        <a:buNone/>
                      </a:pPr>
                      <a:r>
                        <a:rPr sz="800" lang="en"/>
                        <a:t>ON/OFF</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/data/GLV/cockpitbox/ok_LED.rrd</a:t>
                      </a:r>
                    </a:p>
                  </a:txBody>
                  <a:tcPr marR="91425" marB="91425" marT="91425" marL="91425"/>
                </a:tc>
              </a:tr>
              <a:tr h="161925">
                <a:tc>
                  <a:txBody>
                    <a:bodyPr>
                      <a:noAutofit/>
                    </a:bodyPr>
                    <a:lstStyle/>
                    <a:p>
                      <a:pPr algn="ctr" rtl="0" lvl="0">
                        <a:lnSpc>
                          <a:spcPct val="100000"/>
                        </a:lnSpc>
                        <a:spcBef>
                          <a:spcPts val="0"/>
                        </a:spcBef>
                        <a:buNone/>
                      </a:pPr>
                      <a:r>
                        <a:rPr sz="800" lang="en"/>
                        <a:t>108</a:t>
                      </a:r>
                    </a:p>
                  </a:txBody>
                  <a:tcPr marR="91425" marB="91425" marT="91425" marL="91425"/>
                </a:tc>
                <a:tc>
                  <a:txBody>
                    <a:bodyPr>
                      <a:noAutofit/>
                    </a:bodyPr>
                    <a:lstStyle/>
                    <a:p>
                      <a:pPr rtl="0" lvl="0">
                        <a:lnSpc>
                          <a:spcPct val="100000"/>
                        </a:lnSpc>
                        <a:spcBef>
                          <a:spcPts val="0"/>
                        </a:spcBef>
                        <a:buNone/>
                      </a:pPr>
                      <a:r>
                        <a:rPr sz="800" lang="en"/>
                        <a:t>GLV/TSI/Temperature</a:t>
                      </a:r>
                    </a:p>
                  </a:txBody>
                  <a:tcPr marR="91425" marB="91425" marT="91425" marL="91425"/>
                </a:tc>
                <a:tc>
                  <a:txBody>
                    <a:bodyPr>
                      <a:noAutofit/>
                    </a:bodyPr>
                    <a:lstStyle/>
                    <a:p>
                      <a:pPr algn="ctr" rtl="0" lvl="0">
                        <a:lnSpc>
                          <a:spcPct val="100000"/>
                        </a:lnSpc>
                        <a:spcBef>
                          <a:spcPts val="0"/>
                        </a:spcBef>
                        <a:buNone/>
                      </a:pPr>
                      <a:r>
                        <a:rPr sz="800" lang="en"/>
                        <a:t>107</a:t>
                      </a:r>
                    </a:p>
                  </a:txBody>
                  <a:tcPr marR="91425" marB="91425" marT="91425" marL="91425"/>
                </a:tc>
                <a:tc>
                  <a:txBody>
                    <a:bodyPr>
                      <a:noAutofit/>
                    </a:bodyPr>
                    <a:lstStyle/>
                    <a:p>
                      <a:pPr algn="ctr" rtl="0" lvl="0">
                        <a:lnSpc>
                          <a:spcPct val="100000"/>
                        </a:lnSpc>
                        <a:spcBef>
                          <a:spcPts val="0"/>
                        </a:spcBef>
                        <a:buNone/>
                      </a:pPr>
                      <a:r>
                        <a:rPr sz="800" lang="en"/>
                        <a:t>108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127</a:t>
                      </a:r>
                    </a:p>
                  </a:txBody>
                  <a:tcPr marR="91425" marB="91425" marT="91425" marL="91425"/>
                </a:tc>
                <a:tc>
                  <a:txBody>
                    <a:bodyPr>
                      <a:noAutofit/>
                    </a:bodyPr>
                    <a:lstStyle/>
                    <a:p>
                      <a:pPr algn="ctr" rtl="0" lvl="0">
                        <a:lnSpc>
                          <a:spcPct val="100000"/>
                        </a:lnSpc>
                        <a:spcBef>
                          <a:spcPts val="0"/>
                        </a:spcBef>
                        <a:buNone/>
                      </a:pPr>
                      <a:r>
                        <a:rPr sz="800" lang="en"/>
                        <a:t>131</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/data/GLV/TSI/temperature.rrd</a:t>
                      </a:r>
                    </a:p>
                  </a:txBody>
                  <a:tcPr marR="91425" marB="91425" marT="91425" marL="91425"/>
                </a:tc>
              </a:tr>
              <a:tr h="161925">
                <a:tc>
                  <a:txBody>
                    <a:bodyPr>
                      <a:noAutofit/>
                    </a:bodyPr>
                    <a:lstStyle/>
                    <a:p>
                      <a:pPr algn="ctr" rtl="0" lvl="0">
                        <a:lnSpc>
                          <a:spcPct val="100000"/>
                        </a:lnSpc>
                        <a:spcBef>
                          <a:spcPts val="0"/>
                        </a:spcBef>
                        <a:buNone/>
                      </a:pPr>
                      <a:r>
                        <a:rPr sz="800" lang="en"/>
                        <a:t>109</a:t>
                      </a:r>
                    </a:p>
                  </a:txBody>
                  <a:tcPr marR="91425" marB="91425" marT="91425" marL="91425"/>
                </a:tc>
                <a:tc>
                  <a:txBody>
                    <a:bodyPr>
                      <a:noAutofit/>
                    </a:bodyPr>
                    <a:lstStyle/>
                    <a:p>
                      <a:pPr rtl="0" lvl="0">
                        <a:lnSpc>
                          <a:spcPct val="100000"/>
                        </a:lnSpc>
                        <a:spcBef>
                          <a:spcPts val="0"/>
                        </a:spcBef>
                        <a:buNone/>
                      </a:pPr>
                      <a:r>
                        <a:rPr sz="800" lang="en"/>
                        <a:t>GLV/GLV_Power/Voltage</a:t>
                      </a:r>
                    </a:p>
                  </a:txBody>
                  <a:tcPr marR="91425" marB="91425" marT="91425" marL="91425"/>
                </a:tc>
                <a:tc>
                  <a:txBody>
                    <a:bodyPr>
                      <a:noAutofit/>
                    </a:bodyPr>
                    <a:lstStyle/>
                    <a:p>
                      <a:pPr algn="ctr" rtl="0" lvl="0">
                        <a:lnSpc>
                          <a:spcPct val="100000"/>
                        </a:lnSpc>
                        <a:spcBef>
                          <a:spcPts val="0"/>
                        </a:spcBef>
                        <a:buNone/>
                      </a:pPr>
                      <a:r>
                        <a:rPr sz="800" lang="en"/>
                        <a:t>108</a:t>
                      </a:r>
                    </a:p>
                  </a:txBody>
                  <a:tcPr marR="91425" marB="91425" marT="91425" marL="91425"/>
                </a:tc>
                <a:tc>
                  <a:txBody>
                    <a:bodyPr>
                      <a:noAutofit/>
                    </a:bodyPr>
                    <a:lstStyle/>
                    <a:p>
                      <a:pPr algn="ctr" rtl="0" lvl="0">
                        <a:lnSpc>
                          <a:spcPct val="100000"/>
                        </a:lnSpc>
                        <a:spcBef>
                          <a:spcPts val="0"/>
                        </a:spcBef>
                        <a:buNone/>
                      </a:pPr>
                      <a:r>
                        <a:rPr sz="800" lang="en"/>
                        <a:t>109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128</a:t>
                      </a:r>
                    </a:p>
                  </a:txBody>
                  <a:tcPr marR="91425" marB="91425" marT="91425" marL="91425"/>
                </a:tc>
                <a:tc>
                  <a:txBody>
                    <a:bodyPr>
                      <a:noAutofit/>
                    </a:bodyPr>
                    <a:lstStyle/>
                    <a:p>
                      <a:pPr algn="ctr" rtl="0" lvl="0">
                        <a:lnSpc>
                          <a:spcPct val="100000"/>
                        </a:lnSpc>
                        <a:spcBef>
                          <a:spcPts val="0"/>
                        </a:spcBef>
                        <a:buNone/>
                      </a:pPr>
                      <a:r>
                        <a:rPr sz="800" lang="en"/>
                        <a:t>132</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/data/GLV/GLV_power/voltage.rrd</a:t>
                      </a:r>
                    </a:p>
                  </a:txBody>
                  <a:tcPr marR="91425" marB="91425" marT="91425" marL="91425"/>
                </a:tc>
              </a:tr>
              <a:tr h="161925">
                <a:tc>
                  <a:txBody>
                    <a:bodyPr>
                      <a:noAutofit/>
                    </a:bodyPr>
                    <a:lstStyle/>
                    <a:p>
                      <a:pPr algn="ctr" rtl="0" lvl="0">
                        <a:lnSpc>
                          <a:spcPct val="100000"/>
                        </a:lnSpc>
                        <a:spcBef>
                          <a:spcPts val="0"/>
                        </a:spcBef>
                        <a:buNone/>
                      </a:pPr>
                      <a:r>
                        <a:rPr sz="800" lang="en"/>
                        <a:t>110</a:t>
                      </a:r>
                    </a:p>
                  </a:txBody>
                  <a:tcPr marR="91425" marB="91425" marT="91425" marL="91425"/>
                </a:tc>
                <a:tc>
                  <a:txBody>
                    <a:bodyPr>
                      <a:noAutofit/>
                    </a:bodyPr>
                    <a:lstStyle/>
                    <a:p>
                      <a:pPr rtl="0" lvl="0">
                        <a:lnSpc>
                          <a:spcPct val="100000"/>
                        </a:lnSpc>
                        <a:spcBef>
                          <a:spcPts val="0"/>
                        </a:spcBef>
                        <a:buNone/>
                      </a:pPr>
                      <a:r>
                        <a:rPr sz="800" lang="en"/>
                        <a:t>GLV/GLV_Power/Temperature</a:t>
                      </a:r>
                    </a:p>
                  </a:txBody>
                  <a:tcPr marR="91425" marB="91425" marT="91425" marL="91425"/>
                </a:tc>
                <a:tc>
                  <a:txBody>
                    <a:bodyPr>
                      <a:noAutofit/>
                    </a:bodyPr>
                    <a:lstStyle/>
                    <a:p>
                      <a:pPr algn="ctr" rtl="0" lvl="0">
                        <a:lnSpc>
                          <a:spcPct val="100000"/>
                        </a:lnSpc>
                        <a:spcBef>
                          <a:spcPts val="0"/>
                        </a:spcBef>
                        <a:buNone/>
                      </a:pPr>
                      <a:r>
                        <a:rPr sz="800" lang="en"/>
                        <a:t>109</a:t>
                      </a:r>
                    </a:p>
                  </a:txBody>
                  <a:tcPr marR="91425" marB="91425" marT="91425" marL="91425"/>
                </a:tc>
                <a:tc>
                  <a:txBody>
                    <a:bodyPr>
                      <a:noAutofit/>
                    </a:bodyPr>
                    <a:lstStyle/>
                    <a:p>
                      <a:pPr algn="ctr" rtl="0" lvl="0">
                        <a:lnSpc>
                          <a:spcPct val="100000"/>
                        </a:lnSpc>
                        <a:spcBef>
                          <a:spcPts val="0"/>
                        </a:spcBef>
                        <a:buNone/>
                      </a:pPr>
                      <a:r>
                        <a:rPr sz="800" lang="en"/>
                        <a:t>110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129</a:t>
                      </a:r>
                    </a:p>
                  </a:txBody>
                  <a:tcPr marR="91425" marB="91425" marT="91425" marL="91425"/>
                </a:tc>
                <a:tc>
                  <a:txBody>
                    <a:bodyPr>
                      <a:noAutofit/>
                    </a:bodyPr>
                    <a:lstStyle/>
                    <a:p>
                      <a:pPr algn="ctr" rtl="0" lvl="0">
                        <a:lnSpc>
                          <a:spcPct val="100000"/>
                        </a:lnSpc>
                        <a:spcBef>
                          <a:spcPts val="0"/>
                        </a:spcBef>
                        <a:buNone/>
                      </a:pPr>
                      <a:r>
                        <a:rPr sz="800" lang="en"/>
                        <a:t>133</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/data/GLV/GLV_power/temperature.rrd</a:t>
                      </a:r>
                    </a:p>
                  </a:txBody>
                  <a:tcPr marR="91425" marB="91425" marT="91425" marL="91425"/>
                </a:tc>
              </a:tr>
              <a:tr h="161925">
                <a:tc>
                  <a:txBody>
                    <a:bodyPr>
                      <a:noAutofit/>
                    </a:bodyPr>
                    <a:lstStyle/>
                    <a:p>
                      <a:pPr algn="ctr" rtl="0" lvl="0">
                        <a:lnSpc>
                          <a:spcPct val="100000"/>
                        </a:lnSpc>
                        <a:spcBef>
                          <a:spcPts val="0"/>
                        </a:spcBef>
                        <a:buNone/>
                      </a:pPr>
                      <a:r>
                        <a:rPr sz="800" lang="en"/>
                        <a:t>111</a:t>
                      </a:r>
                    </a:p>
                  </a:txBody>
                  <a:tcPr marR="91425" marB="91425" marT="91425" marL="91425"/>
                </a:tc>
                <a:tc>
                  <a:txBody>
                    <a:bodyPr>
                      <a:noAutofit/>
                    </a:bodyPr>
                    <a:lstStyle/>
                    <a:p>
                      <a:pPr rtl="0" lvl="0">
                        <a:lnSpc>
                          <a:spcPct val="100000"/>
                        </a:lnSpc>
                        <a:spcBef>
                          <a:spcPts val="0"/>
                        </a:spcBef>
                        <a:buNone/>
                      </a:pPr>
                      <a:r>
                        <a:rPr sz="800" lang="en"/>
                        <a:t>GLV/GLV_Power/Current</a:t>
                      </a:r>
                    </a:p>
                  </a:txBody>
                  <a:tcPr marR="91425" marB="91425" marT="91425" marL="91425"/>
                </a:tc>
                <a:tc>
                  <a:txBody>
                    <a:bodyPr>
                      <a:noAutofit/>
                    </a:bodyPr>
                    <a:lstStyle/>
                    <a:p>
                      <a:pPr algn="ctr" rtl="0" lvl="0">
                        <a:lnSpc>
                          <a:spcPct val="100000"/>
                        </a:lnSpc>
                        <a:spcBef>
                          <a:spcPts val="0"/>
                        </a:spcBef>
                        <a:buNone/>
                      </a:pPr>
                      <a:r>
                        <a:rPr sz="800" lang="en"/>
                        <a:t>110</a:t>
                      </a:r>
                    </a:p>
                  </a:txBody>
                  <a:tcPr marR="91425" marB="91425" marT="91425" marL="91425"/>
                </a:tc>
                <a:tc>
                  <a:txBody>
                    <a:bodyPr>
                      <a:noAutofit/>
                    </a:bodyPr>
                    <a:lstStyle/>
                    <a:p>
                      <a:pPr algn="ctr" rtl="0" lvl="0">
                        <a:lnSpc>
                          <a:spcPct val="100000"/>
                        </a:lnSpc>
                        <a:spcBef>
                          <a:spcPts val="0"/>
                        </a:spcBef>
                        <a:buNone/>
                      </a:pPr>
                      <a:r>
                        <a:rPr sz="800" lang="en"/>
                        <a:t>111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130</a:t>
                      </a:r>
                    </a:p>
                  </a:txBody>
                  <a:tcPr marR="91425" marB="91425" marT="91425" marL="91425"/>
                </a:tc>
                <a:tc>
                  <a:txBody>
                    <a:bodyPr>
                      <a:noAutofit/>
                    </a:bodyPr>
                    <a:lstStyle/>
                    <a:p>
                      <a:pPr algn="ctr" rtl="0" lvl="0">
                        <a:lnSpc>
                          <a:spcPct val="100000"/>
                        </a:lnSpc>
                        <a:spcBef>
                          <a:spcPts val="0"/>
                        </a:spcBef>
                        <a:buNone/>
                      </a:pPr>
                      <a:r>
                        <a:rPr sz="800" lang="en"/>
                        <a:t>134</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/data/GLV/GLV_power/current.rrd</a:t>
                      </a:r>
                    </a:p>
                  </a:txBody>
                  <a:tcPr marR="91425" marB="91425" marT="91425" marL="91425"/>
                </a:tc>
              </a:tr>
              <a:tr h="161925">
                <a:tc>
                  <a:txBody>
                    <a:bodyPr>
                      <a:noAutofit/>
                    </a:bodyPr>
                    <a:lstStyle/>
                    <a:p>
                      <a:pPr algn="ctr" rtl="0" lvl="0">
                        <a:lnSpc>
                          <a:spcPct val="100000"/>
                        </a:lnSpc>
                        <a:spcBef>
                          <a:spcPts val="0"/>
                        </a:spcBef>
                        <a:buNone/>
                      </a:pPr>
                      <a:r>
                        <a:rPr sz="800" lang="en"/>
                        <a:t>112</a:t>
                      </a:r>
                    </a:p>
                  </a:txBody>
                  <a:tcPr marR="91425" marB="91425" marT="91425" marL="91425"/>
                </a:tc>
                <a:tc>
                  <a:txBody>
                    <a:bodyPr>
                      <a:noAutofit/>
                    </a:bodyPr>
                    <a:lstStyle/>
                    <a:p>
                      <a:pPr rtl="0" lvl="0">
                        <a:lnSpc>
                          <a:spcPct val="100000"/>
                        </a:lnSpc>
                        <a:spcBef>
                          <a:spcPts val="0"/>
                        </a:spcBef>
                        <a:buNone/>
                      </a:pPr>
                      <a:r>
                        <a:rPr sz="800" lang="en"/>
                        <a:t>GLV/GLV_Power/SOC</a:t>
                      </a:r>
                    </a:p>
                  </a:txBody>
                  <a:tcPr marR="91425" marB="91425" marT="91425" marL="91425"/>
                </a:tc>
                <a:tc>
                  <a:txBody>
                    <a:bodyPr>
                      <a:noAutofit/>
                    </a:bodyPr>
                    <a:lstStyle/>
                    <a:p>
                      <a:pPr algn="ctr" rtl="0" lvl="0">
                        <a:lnSpc>
                          <a:spcPct val="100000"/>
                        </a:lnSpc>
                        <a:spcBef>
                          <a:spcPts val="0"/>
                        </a:spcBef>
                        <a:buNone/>
                      </a:pPr>
                      <a:r>
                        <a:rPr sz="800" lang="en"/>
                        <a:t>111</a:t>
                      </a:r>
                    </a:p>
                  </a:txBody>
                  <a:tcPr marR="91425" marB="91425" marT="91425" marL="91425"/>
                </a:tc>
                <a:tc>
                  <a:txBody>
                    <a:bodyPr>
                      <a:noAutofit/>
                    </a:bodyPr>
                    <a:lstStyle/>
                    <a:p>
                      <a:pPr algn="ctr" rtl="0" lvl="0">
                        <a:lnSpc>
                          <a:spcPct val="100000"/>
                        </a:lnSpc>
                        <a:spcBef>
                          <a:spcPts val="0"/>
                        </a:spcBef>
                        <a:buNone/>
                      </a:pPr>
                      <a:r>
                        <a:rPr sz="800" lang="en"/>
                        <a:t>112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131</a:t>
                      </a:r>
                    </a:p>
                  </a:txBody>
                  <a:tcPr marR="91425" marB="91425" marT="91425" marL="91425"/>
                </a:tc>
                <a:tc>
                  <a:txBody>
                    <a:bodyPr>
                      <a:noAutofit/>
                    </a:bodyPr>
                    <a:lstStyle/>
                    <a:p>
                      <a:pPr algn="ctr" rtl="0" lvl="0">
                        <a:lnSpc>
                          <a:spcPct val="100000"/>
                        </a:lnSpc>
                        <a:spcBef>
                          <a:spcPts val="0"/>
                        </a:spcBef>
                        <a:buNone/>
                      </a:pPr>
                      <a:r>
                        <a:rPr sz="800" lang="en"/>
                        <a:t>135</a:t>
                      </a:r>
                    </a:p>
                  </a:txBody>
                  <a:tcPr marR="91425" marB="91425" marT="91425" marL="91425"/>
                </a:tc>
                <a:tc>
                  <a:txBody>
                    <a:bodyPr>
                      <a:noAutofit/>
                    </a:bodyPr>
                    <a:lstStyle/>
                    <a:p>
                      <a:pPr algn="ctr" rtl="0" lvl="0">
                        <a:lnSpc>
                          <a:spcPct val="100000"/>
                        </a:lnSpc>
                        <a:spcBef>
                          <a:spcPts val="0"/>
                        </a:spcBef>
                        <a:buNone/>
                      </a:pPr>
                      <a:r>
                        <a:rPr sz="800" lang="en"/>
                        <a:t>%</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/data/GLV/GLV_power/SOC.rrd</a:t>
                      </a:r>
                    </a:p>
                  </a:txBody>
                  <a:tcPr marR="91425" marB="91425" marT="91425" marL="91425"/>
                </a:tc>
              </a:tr>
              <a:tr h="161925">
                <a:tc>
                  <a:txBody>
                    <a:bodyPr>
                      <a:noAutofit/>
                    </a:bodyPr>
                    <a:lstStyle/>
                    <a:p>
                      <a:pPr algn="ctr" rtl="0" lvl="0">
                        <a:lnSpc>
                          <a:spcPct val="100000"/>
                        </a:lnSpc>
                        <a:spcBef>
                          <a:spcPts val="0"/>
                        </a:spcBef>
                        <a:buNone/>
                      </a:pPr>
                      <a:r>
                        <a:rPr sz="800" lang="en"/>
                        <a:t>113</a:t>
                      </a:r>
                    </a:p>
                  </a:txBody>
                  <a:tcPr marR="91425" marB="91425" marT="91425" marL="91425"/>
                </a:tc>
                <a:tc>
                  <a:txBody>
                    <a:bodyPr>
                      <a:noAutofit/>
                    </a:bodyPr>
                    <a:lstStyle/>
                    <a:p>
                      <a:pPr rtl="0" lvl="0">
                        <a:lnSpc>
                          <a:spcPct val="100000"/>
                        </a:lnSpc>
                        <a:spcBef>
                          <a:spcPts val="0"/>
                        </a:spcBef>
                        <a:buNone/>
                      </a:pPr>
                      <a:r>
                        <a:rPr sz="800" lang="en"/>
                        <a:t>Dyno/Motor_RPM</a:t>
                      </a:r>
                    </a:p>
                  </a:txBody>
                  <a:tcPr marR="91425" marB="91425" marT="91425" marL="91425"/>
                </a:tc>
                <a:tc>
                  <a:txBody>
                    <a:bodyPr>
                      <a:noAutofit/>
                    </a:bodyPr>
                    <a:lstStyle/>
                    <a:p>
                      <a:pPr algn="ctr" rtl="0" lvl="0">
                        <a:lnSpc>
                          <a:spcPct val="100000"/>
                        </a:lnSpc>
                        <a:spcBef>
                          <a:spcPts val="0"/>
                        </a:spcBef>
                        <a:buNone/>
                      </a:pPr>
                      <a:r>
                        <a:rPr sz="800" lang="en"/>
                        <a:t>112</a:t>
                      </a:r>
                    </a:p>
                  </a:txBody>
                  <a:tcPr marR="91425" marB="91425" marT="91425" marL="91425"/>
                </a:tc>
                <a:tc>
                  <a:txBody>
                    <a:bodyPr>
                      <a:noAutofit/>
                    </a:bodyPr>
                    <a:lstStyle/>
                    <a:p>
                      <a:pPr algn="ctr" rtl="0" lvl="0">
                        <a:lnSpc>
                          <a:spcPct val="100000"/>
                        </a:lnSpc>
                        <a:spcBef>
                          <a:spcPts val="0"/>
                        </a:spcBef>
                        <a:buNone/>
                      </a:pPr>
                      <a:r>
                        <a:rPr sz="800" lang="en"/>
                        <a:t>113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132</a:t>
                      </a:r>
                    </a:p>
                  </a:txBody>
                  <a:tcPr marR="91425" marB="91425" marT="91425" marL="91425"/>
                </a:tc>
                <a:tc>
                  <a:txBody>
                    <a:bodyPr>
                      <a:noAutofit/>
                    </a:bodyPr>
                    <a:lstStyle/>
                    <a:p>
                      <a:pPr algn="ctr" rtl="0" lvl="0">
                        <a:lnSpc>
                          <a:spcPct val="100000"/>
                        </a:lnSpc>
                        <a:spcBef>
                          <a:spcPts val="0"/>
                        </a:spcBef>
                        <a:buNone/>
                      </a:pPr>
                      <a:r>
                        <a:rPr sz="800" lang="en"/>
                        <a:t>136</a:t>
                      </a:r>
                    </a:p>
                  </a:txBody>
                  <a:tcPr marR="91425" marB="91425" marT="91425" marL="91425"/>
                </a:tc>
                <a:tc>
                  <a:txBody>
                    <a:bodyPr>
                      <a:noAutofit/>
                    </a:bodyPr>
                    <a:lstStyle/>
                    <a:p>
                      <a:pPr algn="ctr" rtl="0" lvl="0">
                        <a:lnSpc>
                          <a:spcPct val="100000"/>
                        </a:lnSpc>
                        <a:spcBef>
                          <a:spcPts val="0"/>
                        </a:spcBef>
                        <a:buNone/>
                      </a:pPr>
                      <a:r>
                        <a:rPr sz="800" lang="en"/>
                        <a:t>RPM</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/data/Dyno/motorRPM.rrd</a:t>
                      </a:r>
                    </a:p>
                  </a:txBody>
                  <a:tcPr marR="91425" marB="91425" marT="91425" marL="91425"/>
                </a:tc>
              </a:tr>
              <a:tr h="161925">
                <a:tc>
                  <a:txBody>
                    <a:bodyPr>
                      <a:noAutofit/>
                    </a:bodyPr>
                    <a:lstStyle/>
                    <a:p>
                      <a:pPr algn="ctr" rtl="0" lvl="0">
                        <a:lnSpc>
                          <a:spcPct val="100000"/>
                        </a:lnSpc>
                        <a:spcBef>
                          <a:spcPts val="0"/>
                        </a:spcBef>
                        <a:buNone/>
                      </a:pPr>
                      <a:r>
                        <a:rPr sz="800" lang="en"/>
                        <a:t>114</a:t>
                      </a:r>
                    </a:p>
                  </a:txBody>
                  <a:tcPr marR="91425" marB="91425" marT="91425" marL="91425"/>
                </a:tc>
                <a:tc>
                  <a:txBody>
                    <a:bodyPr>
                      <a:noAutofit/>
                    </a:bodyPr>
                    <a:lstStyle/>
                    <a:p>
                      <a:pPr rtl="0" lvl="0">
                        <a:lnSpc>
                          <a:spcPct val="100000"/>
                        </a:lnSpc>
                        <a:spcBef>
                          <a:spcPts val="0"/>
                        </a:spcBef>
                        <a:buNone/>
                      </a:pPr>
                      <a:r>
                        <a:rPr sz="800" lang="en"/>
                        <a:t>Dyno/Motor_Temperature</a:t>
                      </a:r>
                    </a:p>
                  </a:txBody>
                  <a:tcPr marR="91425" marB="91425" marT="91425" marL="91425"/>
                </a:tc>
                <a:tc>
                  <a:txBody>
                    <a:bodyPr>
                      <a:noAutofit/>
                    </a:bodyPr>
                    <a:lstStyle/>
                    <a:p>
                      <a:pPr algn="ctr" rtl="0" lvl="0">
                        <a:lnSpc>
                          <a:spcPct val="100000"/>
                        </a:lnSpc>
                        <a:spcBef>
                          <a:spcPts val="0"/>
                        </a:spcBef>
                        <a:buNone/>
                      </a:pPr>
                      <a:r>
                        <a:rPr sz="800" lang="en"/>
                        <a:t>113</a:t>
                      </a:r>
                    </a:p>
                  </a:txBody>
                  <a:tcPr marR="91425" marB="91425" marT="91425" marL="91425"/>
                </a:tc>
                <a:tc>
                  <a:txBody>
                    <a:bodyPr>
                      <a:noAutofit/>
                    </a:bodyPr>
                    <a:lstStyle/>
                    <a:p>
                      <a:pPr algn="ctr" rtl="0" lvl="0">
                        <a:lnSpc>
                          <a:spcPct val="100000"/>
                        </a:lnSpc>
                        <a:spcBef>
                          <a:spcPts val="0"/>
                        </a:spcBef>
                        <a:buNone/>
                      </a:pPr>
                      <a:r>
                        <a:rPr sz="800" lang="en"/>
                        <a:t>114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133</a:t>
                      </a:r>
                    </a:p>
                  </a:txBody>
                  <a:tcPr marR="91425" marB="91425" marT="91425" marL="91425"/>
                </a:tc>
                <a:tc>
                  <a:txBody>
                    <a:bodyPr>
                      <a:noAutofit/>
                    </a:bodyPr>
                    <a:lstStyle/>
                    <a:p>
                      <a:pPr algn="ctr" rtl="0" lvl="0">
                        <a:lnSpc>
                          <a:spcPct val="100000"/>
                        </a:lnSpc>
                        <a:spcBef>
                          <a:spcPts val="0"/>
                        </a:spcBef>
                        <a:buNone/>
                      </a:pPr>
                      <a:r>
                        <a:rPr sz="800" lang="en"/>
                        <a:t>137</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/data/Dyno/motor_temperature.rrd</a:t>
                      </a:r>
                    </a:p>
                  </a:txBody>
                  <a:tcPr marR="91425" marB="91425" marT="91425" marL="91425"/>
                </a:tc>
              </a:tr>
              <a:tr h="161925">
                <a:tc>
                  <a:txBody>
                    <a:bodyPr>
                      <a:noAutofit/>
                    </a:bodyPr>
                    <a:lstStyle/>
                    <a:p>
                      <a:pPr algn="ctr" rtl="0" lvl="0">
                        <a:lnSpc>
                          <a:spcPct val="100000"/>
                        </a:lnSpc>
                        <a:spcBef>
                          <a:spcPts val="0"/>
                        </a:spcBef>
                        <a:buNone/>
                      </a:pPr>
                      <a:r>
                        <a:rPr sz="800" lang="en"/>
                        <a:t>115</a:t>
                      </a:r>
                    </a:p>
                  </a:txBody>
                  <a:tcPr marR="91425" marB="91425" marT="91425" marL="91425"/>
                </a:tc>
                <a:tc>
                  <a:txBody>
                    <a:bodyPr>
                      <a:noAutofit/>
                    </a:bodyPr>
                    <a:lstStyle/>
                    <a:p>
                      <a:pPr rtl="0" lvl="0">
                        <a:lnSpc>
                          <a:spcPct val="100000"/>
                        </a:lnSpc>
                        <a:spcBef>
                          <a:spcPts val="0"/>
                        </a:spcBef>
                        <a:buNone/>
                      </a:pPr>
                      <a:r>
                        <a:rPr sz="800" lang="en"/>
                        <a:t>Dyno/Controller_Temperature</a:t>
                      </a:r>
                    </a:p>
                  </a:txBody>
                  <a:tcPr marR="91425" marB="91425" marT="91425" marL="91425"/>
                </a:tc>
                <a:tc>
                  <a:txBody>
                    <a:bodyPr>
                      <a:noAutofit/>
                    </a:bodyPr>
                    <a:lstStyle/>
                    <a:p>
                      <a:pPr algn="ctr" rtl="0" lvl="0">
                        <a:lnSpc>
                          <a:spcPct val="100000"/>
                        </a:lnSpc>
                        <a:spcBef>
                          <a:spcPts val="0"/>
                        </a:spcBef>
                        <a:buNone/>
                      </a:pPr>
                      <a:r>
                        <a:rPr sz="800" lang="en"/>
                        <a:t>114</a:t>
                      </a:r>
                    </a:p>
                  </a:txBody>
                  <a:tcPr marR="91425" marB="91425" marT="91425" marL="91425"/>
                </a:tc>
                <a:tc>
                  <a:txBody>
                    <a:bodyPr>
                      <a:noAutofit/>
                    </a:bodyPr>
                    <a:lstStyle/>
                    <a:p>
                      <a:pPr algn="ctr" rtl="0" lvl="0">
                        <a:lnSpc>
                          <a:spcPct val="100000"/>
                        </a:lnSpc>
                        <a:spcBef>
                          <a:spcPts val="0"/>
                        </a:spcBef>
                        <a:buNone/>
                      </a:pPr>
                      <a:r>
                        <a:rPr sz="800" lang="en"/>
                        <a:t>115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134</a:t>
                      </a:r>
                    </a:p>
                  </a:txBody>
                  <a:tcPr marR="91425" marB="91425" marT="91425" marL="91425"/>
                </a:tc>
                <a:tc>
                  <a:txBody>
                    <a:bodyPr>
                      <a:noAutofit/>
                    </a:bodyPr>
                    <a:lstStyle/>
                    <a:p>
                      <a:pPr algn="ctr" rtl="0" lvl="0">
                        <a:lnSpc>
                          <a:spcPct val="100000"/>
                        </a:lnSpc>
                        <a:spcBef>
                          <a:spcPts val="0"/>
                        </a:spcBef>
                        <a:buNone/>
                      </a:pPr>
                      <a:r>
                        <a:rPr sz="800" lang="en"/>
                        <a:t>138</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/data/Dyno/controller_temperature.rrd</a:t>
                      </a:r>
                    </a:p>
                  </a:txBody>
                  <a:tcPr marR="91425" marB="91425" marT="91425" marL="91425"/>
                </a:tc>
              </a:tr>
              <a:tr h="161925">
                <a:tc>
                  <a:txBody>
                    <a:bodyPr>
                      <a:noAutofit/>
                    </a:bodyPr>
                    <a:lstStyle/>
                    <a:p>
                      <a:pPr algn="ctr" rtl="0" lvl="0">
                        <a:lnSpc>
                          <a:spcPct val="100000"/>
                        </a:lnSpc>
                        <a:spcBef>
                          <a:spcPts val="0"/>
                        </a:spcBef>
                        <a:buNone/>
                      </a:pPr>
                      <a:r>
                        <a:rPr sz="800" lang="en"/>
                        <a:t>116</a:t>
                      </a:r>
                    </a:p>
                  </a:txBody>
                  <a:tcPr marR="91425" marB="91425" marT="91425" marL="91425"/>
                </a:tc>
                <a:tc>
                  <a:txBody>
                    <a:bodyPr>
                      <a:noAutofit/>
                    </a:bodyPr>
                    <a:lstStyle/>
                    <a:p>
                      <a:pPr rtl="0" lvl="0">
                        <a:lnSpc>
                          <a:spcPct val="100000"/>
                        </a:lnSpc>
                        <a:spcBef>
                          <a:spcPts val="0"/>
                        </a:spcBef>
                        <a:buNone/>
                      </a:pPr>
                      <a:r>
                        <a:rPr sz="800" lang="en"/>
                        <a:t>Dyno/RMS_Current</a:t>
                      </a:r>
                    </a:p>
                  </a:txBody>
                  <a:tcPr marR="91425" marB="91425" marT="91425" marL="91425"/>
                </a:tc>
                <a:tc>
                  <a:txBody>
                    <a:bodyPr>
                      <a:noAutofit/>
                    </a:bodyPr>
                    <a:lstStyle/>
                    <a:p>
                      <a:pPr algn="ctr" rtl="0" lvl="0">
                        <a:lnSpc>
                          <a:spcPct val="100000"/>
                        </a:lnSpc>
                        <a:spcBef>
                          <a:spcPts val="0"/>
                        </a:spcBef>
                        <a:buNone/>
                      </a:pPr>
                      <a:r>
                        <a:rPr sz="800" lang="en"/>
                        <a:t>115</a:t>
                      </a:r>
                    </a:p>
                  </a:txBody>
                  <a:tcPr marR="91425" marB="91425" marT="91425" marL="91425"/>
                </a:tc>
                <a:tc>
                  <a:txBody>
                    <a:bodyPr>
                      <a:noAutofit/>
                    </a:bodyPr>
                    <a:lstStyle/>
                    <a:p>
                      <a:pPr algn="ctr" rtl="0" lvl="0">
                        <a:lnSpc>
                          <a:spcPct val="100000"/>
                        </a:lnSpc>
                        <a:spcBef>
                          <a:spcPts val="0"/>
                        </a:spcBef>
                        <a:buNone/>
                      </a:pPr>
                      <a:r>
                        <a:rPr sz="800" lang="en"/>
                        <a:t>116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135</a:t>
                      </a:r>
                    </a:p>
                  </a:txBody>
                  <a:tcPr marR="91425" marB="91425" marT="91425" marL="91425"/>
                </a:tc>
                <a:tc>
                  <a:txBody>
                    <a:bodyPr>
                      <a:noAutofit/>
                    </a:bodyPr>
                    <a:lstStyle/>
                    <a:p>
                      <a:pPr algn="ctr" rtl="0" lvl="0">
                        <a:lnSpc>
                          <a:spcPct val="100000"/>
                        </a:lnSpc>
                        <a:spcBef>
                          <a:spcPts val="0"/>
                        </a:spcBef>
                        <a:buNone/>
                      </a:pPr>
                      <a:r>
                        <a:rPr sz="800" lang="en"/>
                        <a:t>139</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/data/Dyno/RMS_current.rrd</a:t>
                      </a:r>
                    </a:p>
                  </a:txBody>
                  <a:tcPr marR="91425" marB="91425" marT="91425" marL="91425"/>
                </a:tc>
              </a:tr>
              <a:tr h="161925">
                <a:tc>
                  <a:txBody>
                    <a:bodyPr>
                      <a:noAutofit/>
                    </a:bodyPr>
                    <a:lstStyle/>
                    <a:p>
                      <a:pPr algn="ctr" rtl="0" lvl="0">
                        <a:lnSpc>
                          <a:spcPct val="100000"/>
                        </a:lnSpc>
                        <a:spcBef>
                          <a:spcPts val="0"/>
                        </a:spcBef>
                        <a:buNone/>
                      </a:pPr>
                      <a:r>
                        <a:rPr sz="800" lang="en"/>
                        <a:t>117</a:t>
                      </a:r>
                    </a:p>
                  </a:txBody>
                  <a:tcPr marR="91425" marB="91425" marT="91425" marL="91425"/>
                </a:tc>
                <a:tc>
                  <a:txBody>
                    <a:bodyPr>
                      <a:noAutofit/>
                    </a:bodyPr>
                    <a:lstStyle/>
                    <a:p>
                      <a:pPr rtl="0" lvl="0">
                        <a:lnSpc>
                          <a:spcPct val="100000"/>
                        </a:lnSpc>
                        <a:spcBef>
                          <a:spcPts val="0"/>
                        </a:spcBef>
                        <a:buNone/>
                      </a:pPr>
                      <a:r>
                        <a:rPr sz="800" lang="en"/>
                        <a:t>Dyno/Capacitor_Voltage</a:t>
                      </a:r>
                    </a:p>
                  </a:txBody>
                  <a:tcPr marR="91425" marB="91425" marT="91425" marL="91425"/>
                </a:tc>
                <a:tc>
                  <a:txBody>
                    <a:bodyPr>
                      <a:noAutofit/>
                    </a:bodyPr>
                    <a:lstStyle/>
                    <a:p>
                      <a:pPr algn="ctr" rtl="0" lvl="0">
                        <a:lnSpc>
                          <a:spcPct val="100000"/>
                        </a:lnSpc>
                        <a:spcBef>
                          <a:spcPts val="0"/>
                        </a:spcBef>
                        <a:buNone/>
                      </a:pPr>
                      <a:r>
                        <a:rPr sz="800" lang="en"/>
                        <a:t>116</a:t>
                      </a:r>
                    </a:p>
                  </a:txBody>
                  <a:tcPr marR="91425" marB="91425" marT="91425" marL="91425"/>
                </a:tc>
                <a:tc>
                  <a:txBody>
                    <a:bodyPr>
                      <a:noAutofit/>
                    </a:bodyPr>
                    <a:lstStyle/>
                    <a:p>
                      <a:pPr algn="ctr" rtl="0" lvl="0">
                        <a:lnSpc>
                          <a:spcPct val="100000"/>
                        </a:lnSpc>
                        <a:spcBef>
                          <a:spcPts val="0"/>
                        </a:spcBef>
                        <a:buNone/>
                      </a:pPr>
                      <a:r>
                        <a:rPr sz="800" lang="en"/>
                        <a:t>117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136</a:t>
                      </a:r>
                    </a:p>
                  </a:txBody>
                  <a:tcPr marR="91425" marB="91425" marT="91425" marL="91425"/>
                </a:tc>
                <a:tc>
                  <a:txBody>
                    <a:bodyPr>
                      <a:noAutofit/>
                    </a:bodyPr>
                    <a:lstStyle/>
                    <a:p>
                      <a:pPr algn="ctr" rtl="0" lvl="0">
                        <a:lnSpc>
                          <a:spcPct val="100000"/>
                        </a:lnSpc>
                        <a:spcBef>
                          <a:spcPts val="0"/>
                        </a:spcBef>
                        <a:buNone/>
                      </a:pPr>
                      <a:r>
                        <a:rPr sz="800" lang="en"/>
                        <a:t>140</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/data/Dyno/capacitor_voltage.rrd</a:t>
                      </a:r>
                    </a:p>
                  </a:txBody>
                  <a:tcPr marR="91425" marB="91425" marT="91425" marL="91425"/>
                </a:tc>
              </a:tr>
              <a:tr h="161925">
                <a:tc>
                  <a:txBody>
                    <a:bodyPr>
                      <a:noAutofit/>
                    </a:bodyPr>
                    <a:lstStyle/>
                    <a:p>
                      <a:pPr algn="ctr" rtl="0" lvl="0">
                        <a:lnSpc>
                          <a:spcPct val="100000"/>
                        </a:lnSpc>
                        <a:spcBef>
                          <a:spcPts val="0"/>
                        </a:spcBef>
                        <a:buNone/>
                      </a:pPr>
                      <a:r>
                        <a:rPr sz="800" lang="en"/>
                        <a:t>118</a:t>
                      </a:r>
                    </a:p>
                  </a:txBody>
                  <a:tcPr marR="91425" marB="91425" marT="91425" marL="91425"/>
                </a:tc>
                <a:tc>
                  <a:txBody>
                    <a:bodyPr>
                      <a:noAutofit/>
                    </a:bodyPr>
                    <a:lstStyle/>
                    <a:p>
                      <a:pPr rtl="0" lvl="0">
                        <a:lnSpc>
                          <a:spcPct val="100000"/>
                        </a:lnSpc>
                        <a:spcBef>
                          <a:spcPts val="0"/>
                        </a:spcBef>
                        <a:buNone/>
                      </a:pPr>
                      <a:r>
                        <a:rPr sz="800" lang="en"/>
                        <a:t>Dyno/Stator_Frequency</a:t>
                      </a:r>
                    </a:p>
                  </a:txBody>
                  <a:tcPr marR="91425" marB="91425" marT="91425" marL="91425"/>
                </a:tc>
                <a:tc>
                  <a:txBody>
                    <a:bodyPr>
                      <a:noAutofit/>
                    </a:bodyPr>
                    <a:lstStyle/>
                    <a:p>
                      <a:pPr algn="ctr" rtl="0" lvl="0">
                        <a:lnSpc>
                          <a:spcPct val="100000"/>
                        </a:lnSpc>
                        <a:spcBef>
                          <a:spcPts val="0"/>
                        </a:spcBef>
                        <a:buNone/>
                      </a:pPr>
                      <a:r>
                        <a:rPr sz="800" lang="en"/>
                        <a:t>117</a:t>
                      </a:r>
                    </a:p>
                  </a:txBody>
                  <a:tcPr marR="91425" marB="91425" marT="91425" marL="91425"/>
                </a:tc>
                <a:tc>
                  <a:txBody>
                    <a:bodyPr>
                      <a:noAutofit/>
                    </a:bodyPr>
                    <a:lstStyle/>
                    <a:p>
                      <a:pPr algn="ctr" rtl="0" lvl="0">
                        <a:lnSpc>
                          <a:spcPct val="100000"/>
                        </a:lnSpc>
                        <a:spcBef>
                          <a:spcPts val="0"/>
                        </a:spcBef>
                        <a:buNone/>
                      </a:pPr>
                      <a:r>
                        <a:rPr sz="800" lang="en"/>
                        <a:t>118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137</a:t>
                      </a:r>
                    </a:p>
                  </a:txBody>
                  <a:tcPr marR="91425" marB="91425" marT="91425" marL="91425"/>
                </a:tc>
                <a:tc>
                  <a:txBody>
                    <a:bodyPr>
                      <a:noAutofit/>
                    </a:bodyPr>
                    <a:lstStyle/>
                    <a:p>
                      <a:pPr algn="ctr" rtl="0" lvl="0">
                        <a:lnSpc>
                          <a:spcPct val="100000"/>
                        </a:lnSpc>
                        <a:spcBef>
                          <a:spcPts val="0"/>
                        </a:spcBef>
                        <a:buNone/>
                      </a:pPr>
                      <a:r>
                        <a:rPr sz="800" lang="en"/>
                        <a:t>141</a:t>
                      </a:r>
                    </a:p>
                  </a:txBody>
                  <a:tcPr marR="91425" marB="91425" marT="91425" marL="91425"/>
                </a:tc>
                <a:tc>
                  <a:txBody>
                    <a:bodyPr>
                      <a:noAutofit/>
                    </a:bodyPr>
                    <a:lstStyle/>
                    <a:p>
                      <a:pPr algn="ctr" rtl="0" lvl="0">
                        <a:lnSpc>
                          <a:spcPct val="100000"/>
                        </a:lnSpc>
                        <a:spcBef>
                          <a:spcPts val="0"/>
                        </a:spcBef>
                        <a:buNone/>
                      </a:pPr>
                      <a:r>
                        <a:rPr sz="800" lang="en"/>
                        <a:t>Hz</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/data/Dyno/stator_frequency.rrd</a:t>
                      </a:r>
                    </a:p>
                  </a:txBody>
                  <a:tcPr marR="91425" marB="91425" marT="91425" marL="91425"/>
                </a:tc>
              </a:tr>
              <a:tr h="314325">
                <a:tc>
                  <a:txBody>
                    <a:bodyPr>
                      <a:noAutofit/>
                    </a:bodyPr>
                    <a:lstStyle/>
                    <a:p>
                      <a:pPr algn="ctr" rtl="0" lvl="0">
                        <a:lnSpc>
                          <a:spcPct val="100000"/>
                        </a:lnSpc>
                        <a:spcBef>
                          <a:spcPts val="0"/>
                        </a:spcBef>
                        <a:buNone/>
                      </a:pPr>
                      <a:r>
                        <a:rPr sz="800" lang="en"/>
                        <a:t>119</a:t>
                      </a:r>
                    </a:p>
                  </a:txBody>
                  <a:tcPr marR="91425" marB="91425" marT="91425" marL="91425"/>
                </a:tc>
                <a:tc>
                  <a:txBody>
                    <a:bodyPr>
                      <a:noAutofit/>
                    </a:bodyPr>
                    <a:lstStyle/>
                    <a:p>
                      <a:pPr rtl="0" lvl="0">
                        <a:lnSpc>
                          <a:spcPct val="100000"/>
                        </a:lnSpc>
                        <a:spcBef>
                          <a:spcPts val="0"/>
                        </a:spcBef>
                        <a:buNone/>
                      </a:pPr>
                      <a:r>
                        <a:rPr sz="800" lang="en"/>
                        <a:t>Dyno/Controller_Fault_Primary</a:t>
                      </a:r>
                    </a:p>
                  </a:txBody>
                  <a:tcPr marR="91425" marB="91425" marT="91425" marL="91425"/>
                </a:tc>
                <a:tc>
                  <a:txBody>
                    <a:bodyPr>
                      <a:noAutofit/>
                    </a:bodyPr>
                    <a:lstStyle/>
                    <a:p>
                      <a:pPr algn="ctr" rtl="0" lvl="0">
                        <a:lnSpc>
                          <a:spcPct val="100000"/>
                        </a:lnSpc>
                        <a:spcBef>
                          <a:spcPts val="0"/>
                        </a:spcBef>
                        <a:buNone/>
                      </a:pPr>
                      <a:r>
                        <a:rPr sz="800" lang="en"/>
                        <a:t>118</a:t>
                      </a:r>
                    </a:p>
                  </a:txBody>
                  <a:tcPr marR="91425" marB="91425" marT="91425" marL="91425"/>
                </a:tc>
                <a:tc>
                  <a:txBody>
                    <a:bodyPr>
                      <a:noAutofit/>
                    </a:bodyPr>
                    <a:lstStyle/>
                    <a:p>
                      <a:pPr algn="ctr" rtl="0" lvl="0">
                        <a:lnSpc>
                          <a:spcPct val="100000"/>
                        </a:lnSpc>
                        <a:spcBef>
                          <a:spcPts val="0"/>
                        </a:spcBef>
                        <a:buNone/>
                      </a:pPr>
                      <a:r>
                        <a:rPr sz="800" lang="en"/>
                        <a:t>119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138</a:t>
                      </a:r>
                    </a:p>
                  </a:txBody>
                  <a:tcPr marR="91425" marB="91425" marT="91425" marL="91425"/>
                </a:tc>
                <a:tc>
                  <a:txBody>
                    <a:bodyPr>
                      <a:noAutofit/>
                    </a:bodyPr>
                    <a:lstStyle/>
                    <a:p>
                      <a:pPr algn="ctr" rtl="0" lvl="0">
                        <a:lnSpc>
                          <a:spcPct val="100000"/>
                        </a:lnSpc>
                        <a:spcBef>
                          <a:spcPts val="0"/>
                        </a:spcBef>
                        <a:buNone/>
                      </a:pPr>
                      <a:r>
                        <a:rPr sz="800" lang="en"/>
                        <a:t>142</a:t>
                      </a:r>
                    </a:p>
                  </a:txBody>
                  <a:tcPr marR="91425" marB="91425" marT="91425" marL="91425"/>
                </a:tc>
                <a:tc>
                  <a:txBody>
                    <a:bodyPr>
                      <a:noAutofit/>
                    </a:bodyPr>
                    <a:lstStyle/>
                    <a:p>
                      <a:pPr algn="ctr" rtl="0" lvl="0">
                        <a:lnSpc>
                          <a:spcPct val="100000"/>
                        </a:lnSpc>
                        <a:spcBef>
                          <a:spcPts val="0"/>
                        </a:spcBef>
                        <a:buNone/>
                      </a:pPr>
                      <a:r>
                        <a:rPr sz="800" lang="en"/>
                        <a:t>ERR CODE</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/data/Dyno/controller_fault_primary.rrd</a:t>
                      </a:r>
                    </a:p>
                  </a:txBody>
                  <a:tcPr marR="91425" marB="91425" marT="91425" marL="91425"/>
                </a:tc>
              </a:tr>
              <a:tr h="314325">
                <a:tc>
                  <a:txBody>
                    <a:bodyPr>
                      <a:noAutofit/>
                    </a:bodyPr>
                    <a:lstStyle/>
                    <a:p>
                      <a:pPr algn="ctr" rtl="0" lvl="0">
                        <a:lnSpc>
                          <a:spcPct val="100000"/>
                        </a:lnSpc>
                        <a:spcBef>
                          <a:spcPts val="0"/>
                        </a:spcBef>
                        <a:buNone/>
                      </a:pPr>
                      <a:r>
                        <a:rPr sz="800" lang="en"/>
                        <a:t>120</a:t>
                      </a:r>
                    </a:p>
                  </a:txBody>
                  <a:tcPr marR="91425" marB="91425" marT="91425" marL="91425"/>
                </a:tc>
                <a:tc>
                  <a:txBody>
                    <a:bodyPr>
                      <a:noAutofit/>
                    </a:bodyPr>
                    <a:lstStyle/>
                    <a:p>
                      <a:pPr rtl="0" lvl="0">
                        <a:lnSpc>
                          <a:spcPct val="100000"/>
                        </a:lnSpc>
                        <a:spcBef>
                          <a:spcPts val="0"/>
                        </a:spcBef>
                        <a:buNone/>
                      </a:pPr>
                      <a:r>
                        <a:rPr sz="800" lang="en"/>
                        <a:t>Dyno/Controller_Fault_Secondary</a:t>
                      </a:r>
                    </a:p>
                  </a:txBody>
                  <a:tcPr marR="91425" marB="91425" marT="91425" marL="91425"/>
                </a:tc>
                <a:tc>
                  <a:txBody>
                    <a:bodyPr>
                      <a:noAutofit/>
                    </a:bodyPr>
                    <a:lstStyle/>
                    <a:p>
                      <a:pPr algn="ctr" rtl="0" lvl="0">
                        <a:lnSpc>
                          <a:spcPct val="100000"/>
                        </a:lnSpc>
                        <a:spcBef>
                          <a:spcPts val="0"/>
                        </a:spcBef>
                        <a:buNone/>
                      </a:pPr>
                      <a:r>
                        <a:rPr sz="800" lang="en"/>
                        <a:t>119</a:t>
                      </a:r>
                    </a:p>
                  </a:txBody>
                  <a:tcPr marR="91425" marB="91425" marT="91425" marL="91425"/>
                </a:tc>
                <a:tc>
                  <a:txBody>
                    <a:bodyPr>
                      <a:noAutofit/>
                    </a:bodyPr>
                    <a:lstStyle/>
                    <a:p>
                      <a:pPr algn="ctr" rtl="0" lvl="0">
                        <a:lnSpc>
                          <a:spcPct val="100000"/>
                        </a:lnSpc>
                        <a:spcBef>
                          <a:spcPts val="0"/>
                        </a:spcBef>
                        <a:buNone/>
                      </a:pPr>
                      <a:r>
                        <a:rPr sz="800" lang="en"/>
                        <a:t>120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139</a:t>
                      </a:r>
                    </a:p>
                  </a:txBody>
                  <a:tcPr marR="91425" marB="91425" marT="91425" marL="91425"/>
                </a:tc>
                <a:tc>
                  <a:txBody>
                    <a:bodyPr>
                      <a:noAutofit/>
                    </a:bodyPr>
                    <a:lstStyle/>
                    <a:p>
                      <a:pPr algn="ctr" rtl="0" lvl="0">
                        <a:lnSpc>
                          <a:spcPct val="100000"/>
                        </a:lnSpc>
                        <a:spcBef>
                          <a:spcPts val="0"/>
                        </a:spcBef>
                        <a:buNone/>
                      </a:pPr>
                      <a:r>
                        <a:rPr sz="800" lang="en"/>
                        <a:t>143</a:t>
                      </a:r>
                    </a:p>
                  </a:txBody>
                  <a:tcPr marR="91425" marB="91425" marT="91425" marL="91425"/>
                </a:tc>
                <a:tc>
                  <a:txBody>
                    <a:bodyPr>
                      <a:noAutofit/>
                    </a:bodyPr>
                    <a:lstStyle/>
                    <a:p>
                      <a:pPr algn="ctr" rtl="0" lvl="0">
                        <a:lnSpc>
                          <a:spcPct val="100000"/>
                        </a:lnSpc>
                        <a:spcBef>
                          <a:spcPts val="0"/>
                        </a:spcBef>
                        <a:buNone/>
                      </a:pPr>
                      <a:r>
                        <a:rPr sz="800" lang="en"/>
                        <a:t>ERR CODE</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/data/Dyno/controller_fault_secondary.rrd</a:t>
                      </a:r>
                    </a:p>
                  </a:txBody>
                  <a:tcPr marR="91425" marB="91425" marT="91425" marL="91425"/>
                </a:tc>
              </a:tr>
              <a:tr h="161925">
                <a:tc>
                  <a:txBody>
                    <a:bodyPr>
                      <a:noAutofit/>
                    </a:bodyPr>
                    <a:lstStyle/>
                    <a:p>
                      <a:pPr algn="ctr" rtl="0" lvl="0">
                        <a:lnSpc>
                          <a:spcPct val="100000"/>
                        </a:lnSpc>
                        <a:spcBef>
                          <a:spcPts val="0"/>
                        </a:spcBef>
                        <a:buNone/>
                      </a:pPr>
                      <a:r>
                        <a:rPr sz="800" lang="en"/>
                        <a:t>121</a:t>
                      </a:r>
                    </a:p>
                  </a:txBody>
                  <a:tcPr marR="91425" marB="91425" marT="91425" marL="91425"/>
                </a:tc>
                <a:tc>
                  <a:txBody>
                    <a:bodyPr>
                      <a:noAutofit/>
                    </a:bodyPr>
                    <a:lstStyle/>
                    <a:p>
                      <a:pPr rtl="0" lvl="0">
                        <a:lnSpc>
                          <a:spcPct val="100000"/>
                        </a:lnSpc>
                        <a:spcBef>
                          <a:spcPts val="0"/>
                        </a:spcBef>
                        <a:buNone/>
                      </a:pPr>
                      <a:r>
                        <a:rPr sz="800" lang="en"/>
                        <a:t>Dyno/Throttle_In</a:t>
                      </a:r>
                    </a:p>
                  </a:txBody>
                  <a:tcPr marR="91425" marB="91425" marT="91425" marL="91425"/>
                </a:tc>
                <a:tc>
                  <a:txBody>
                    <a:bodyPr>
                      <a:noAutofit/>
                    </a:bodyPr>
                    <a:lstStyle/>
                    <a:p>
                      <a:pPr algn="ctr" rtl="0" lvl="0">
                        <a:lnSpc>
                          <a:spcPct val="100000"/>
                        </a:lnSpc>
                        <a:spcBef>
                          <a:spcPts val="0"/>
                        </a:spcBef>
                        <a:buNone/>
                      </a:pPr>
                      <a:r>
                        <a:rPr sz="800" lang="en"/>
                        <a:t>120</a:t>
                      </a:r>
                    </a:p>
                  </a:txBody>
                  <a:tcPr marR="91425" marB="91425" marT="91425" marL="91425"/>
                </a:tc>
                <a:tc>
                  <a:txBody>
                    <a:bodyPr>
                      <a:noAutofit/>
                    </a:bodyPr>
                    <a:lstStyle/>
                    <a:p>
                      <a:pPr algn="ctr" rtl="0" lvl="0">
                        <a:lnSpc>
                          <a:spcPct val="100000"/>
                        </a:lnSpc>
                        <a:spcBef>
                          <a:spcPts val="0"/>
                        </a:spcBef>
                        <a:buNone/>
                      </a:pPr>
                      <a:r>
                        <a:rPr sz="800" lang="en"/>
                        <a:t>121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140</a:t>
                      </a:r>
                    </a:p>
                  </a:txBody>
                  <a:tcPr marR="91425" marB="91425" marT="91425" marL="91425"/>
                </a:tc>
                <a:tc>
                  <a:txBody>
                    <a:bodyPr>
                      <a:noAutofit/>
                    </a:bodyPr>
                    <a:lstStyle/>
                    <a:p>
                      <a:pPr algn="ctr" rtl="0" lvl="0">
                        <a:lnSpc>
                          <a:spcPct val="100000"/>
                        </a:lnSpc>
                        <a:spcBef>
                          <a:spcPts val="0"/>
                        </a:spcBef>
                        <a:buNone/>
                      </a:pPr>
                      <a:r>
                        <a:rPr sz="800" lang="en"/>
                        <a:t>144</a:t>
                      </a:r>
                    </a:p>
                  </a:txBody>
                  <a:tcPr marR="91425" marB="91425" marT="91425" marL="91425"/>
                </a:tc>
                <a:tc>
                  <a:txBody>
                    <a:bodyPr>
                      <a:noAutofit/>
                    </a:bodyPr>
                    <a:lstStyle/>
                    <a:p>
                      <a:pPr algn="ctr" rtl="0" lvl="0">
                        <a:lnSpc>
                          <a:spcPct val="100000"/>
                        </a:lnSpc>
                        <a:spcBef>
                          <a:spcPts val="0"/>
                        </a:spcBef>
                        <a:buNone/>
                      </a:pPr>
                      <a:r>
                        <a:rPr sz="800" lang="en"/>
                        <a:t>%</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/data/Dyno/throttle_in.rrd</a:t>
                      </a:r>
                    </a:p>
                  </a:txBody>
                  <a:tcPr marR="91425" marB="91425" marT="91425" marL="91425"/>
                </a:tc>
              </a:tr>
            </a:tbl>
          </a:graphicData>
        </a:graphic>
      </p:graphicFrame>
    </p:spTree>
  </p:cSld>
  <p:clrMapOvr>
    <a:masterClrMapping/>
  </p:clrMapOvr>
  <p:transition spd="slow">
    <p:cut/>
  </p:transition>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1" name="Shape 2031"/>
        <p:cNvGrpSpPr/>
        <p:nvPr/>
      </p:nvGrpSpPr>
      <p:grpSpPr>
        <a:xfrm>
          <a:off y="0" x="0"/>
          <a:ext cy="0" cx="0"/>
          <a:chOff y="0" x="0"/>
          <a:chExt cy="0" cx="0"/>
        </a:xfrm>
      </p:grpSpPr>
      <p:sp>
        <p:nvSpPr>
          <p:cNvPr id="2032" name="Shape 203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Configuration</a:t>
            </a:r>
          </a:p>
        </p:txBody>
      </p:sp>
      <p:sp>
        <p:nvSpPr>
          <p:cNvPr id="2033" name="Shape 203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Bash style</a:t>
            </a:r>
          </a:p>
          <a:p>
            <a:pPr rtl="0" lvl="0" indent="-419100" marL="457200">
              <a:spcBef>
                <a:spcPts val="0"/>
              </a:spcBef>
              <a:buClr>
                <a:schemeClr val="dk1"/>
              </a:buClr>
              <a:buSzPct val="100000"/>
              <a:buFont typeface="Arial"/>
              <a:buChar char="●"/>
            </a:pPr>
            <a:r>
              <a:rPr lang="en"/>
              <a:t>Read during startup, and bad syntax will raise exceptions and the car will be disabled from driving</a:t>
            </a:r>
          </a:p>
          <a:p>
            <a:pPr rtl="0" lvl="0" indent="-419100" marL="457200">
              <a:spcBef>
                <a:spcPts val="0"/>
              </a:spcBef>
              <a:buClr>
                <a:schemeClr val="dk1"/>
              </a:buClr>
              <a:buSzPct val="100000"/>
              <a:buFont typeface="Arial"/>
              <a:buChar char="●"/>
            </a:pPr>
            <a:r>
              <a:rPr lang="en"/>
              <a:t>Switches can be updated and modified by maintenance app</a:t>
            </a:r>
          </a:p>
          <a:p>
            <a:pPr rtl="0" lvl="0" indent="-419100" marL="457200">
              <a:spcBef>
                <a:spcPts val="0"/>
              </a:spcBef>
              <a:buClr>
                <a:schemeClr val="dk1"/>
              </a:buClr>
              <a:buSzPct val="100000"/>
              <a:buFont typeface="Arial"/>
              <a:buChar char="●"/>
            </a:pPr>
            <a:r>
              <a:rPr lang="en"/>
              <a:t>Will be stored under same directory and database in a separate folder</a:t>
            </a:r>
          </a:p>
          <a:p>
            <a:pPr rtl="0" lvl="0" indent="-419100" marL="457200">
              <a:spcBef>
                <a:spcPts val="0"/>
              </a:spcBef>
              <a:buClr>
                <a:schemeClr val="dk1"/>
              </a:buClr>
              <a:buSzPct val="100000"/>
              <a:buFont typeface="Arial"/>
              <a:buChar char="●"/>
            </a:pPr>
            <a:r>
              <a:rPr lang="en"/>
              <a:t>Is accessible from debug port </a:t>
            </a:r>
          </a:p>
        </p:txBody>
      </p:sp>
    </p:spTree>
  </p:cSld>
  <p:clrMapOvr>
    <a:masterClrMapping/>
  </p:clrMapOvr>
  <p:transition spd="slow">
    <p:cut/>
  </p:transition>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7" name="Shape 2037"/>
        <p:cNvGrpSpPr/>
        <p:nvPr/>
      </p:nvGrpSpPr>
      <p:grpSpPr>
        <a:xfrm>
          <a:off y="0" x="0"/>
          <a:ext cy="0" cx="0"/>
          <a:chOff y="0" x="0"/>
          <a:chExt cy="0" cx="0"/>
        </a:xfrm>
      </p:grpSpPr>
      <p:sp>
        <p:nvSpPr>
          <p:cNvPr id="2038" name="Shape 203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Acceptance Testing</a:t>
            </a:r>
          </a:p>
        </p:txBody>
      </p:sp>
      <p:sp>
        <p:nvSpPr>
          <p:cNvPr id="2039" name="Shape 203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Show that VSCADA meets all requirements as both:</a:t>
            </a:r>
          </a:p>
          <a:p>
            <a:pPr rtl="0" lvl="1" indent="-381000" marL="914400">
              <a:spcBef>
                <a:spcPts val="0"/>
              </a:spcBef>
              <a:buClr>
                <a:schemeClr val="dk1"/>
              </a:buClr>
              <a:buSzPct val="80000"/>
              <a:buFont typeface="Courier New"/>
              <a:buChar char="o"/>
            </a:pPr>
            <a:r>
              <a:rPr lang="en"/>
              <a:t>part of integrated LFEV system</a:t>
            </a:r>
          </a:p>
          <a:p>
            <a:pPr rtl="0" lvl="1" indent="-381000" marL="914400">
              <a:spcBef>
                <a:spcPts val="0"/>
              </a:spcBef>
              <a:buClr>
                <a:schemeClr val="dk1"/>
              </a:buClr>
              <a:buSzPct val="80000"/>
              <a:buFont typeface="Courier New"/>
              <a:buChar char="o"/>
            </a:pPr>
            <a:r>
              <a:rPr lang="en"/>
              <a:t>standalone software system</a:t>
            </a:r>
          </a:p>
          <a:p>
            <a:pPr rtl="0" lvl="0" indent="-419100" marL="457200">
              <a:spcBef>
                <a:spcPts val="0"/>
              </a:spcBef>
              <a:buClr>
                <a:schemeClr val="dk1"/>
              </a:buClr>
              <a:buSzPct val="100000"/>
              <a:buFont typeface="Arial"/>
              <a:buChar char="●"/>
            </a:pPr>
            <a:r>
              <a:rPr lang="en"/>
              <a:t>Strive for maximum amount of test automation/avoid recompiling software</a:t>
            </a:r>
          </a:p>
          <a:p>
            <a:pPr rtl="0" lvl="0" indent="-419100" marL="457200">
              <a:spcBef>
                <a:spcPts val="0"/>
              </a:spcBef>
              <a:buClr>
                <a:schemeClr val="dk1"/>
              </a:buClr>
              <a:buSzPct val="100000"/>
              <a:buFont typeface="Arial"/>
              <a:buChar char="●"/>
            </a:pPr>
            <a:r>
              <a:rPr lang="en"/>
              <a:t>Main criteria:</a:t>
            </a:r>
          </a:p>
          <a:p>
            <a:pPr rtl="0" lvl="1" indent="-381000" marL="914400">
              <a:spcBef>
                <a:spcPts val="0"/>
              </a:spcBef>
              <a:buClr>
                <a:schemeClr val="dk1"/>
              </a:buClr>
              <a:buSzPct val="80000"/>
              <a:buFont typeface="Courier New"/>
              <a:buChar char="o"/>
            </a:pPr>
            <a:r>
              <a:rPr lang="en"/>
              <a:t>Exception handling</a:t>
            </a:r>
          </a:p>
          <a:p>
            <a:pPr rtl="0" lvl="1" indent="-381000" marL="914400">
              <a:spcBef>
                <a:spcPts val="0"/>
              </a:spcBef>
              <a:buClr>
                <a:schemeClr val="dk1"/>
              </a:buClr>
              <a:buSzPct val="80000"/>
              <a:buFont typeface="Courier New"/>
              <a:buChar char="o"/>
            </a:pPr>
            <a:r>
              <a:rPr lang="en"/>
              <a:t>Automated hardware detection/configuration</a:t>
            </a:r>
          </a:p>
          <a:p>
            <a:pPr rtl="0" lvl="1" indent="-381000" marL="914400">
              <a:spcBef>
                <a:spcPts val="0"/>
              </a:spcBef>
              <a:buClr>
                <a:schemeClr val="dk1"/>
              </a:buClr>
              <a:buSzPct val="80000"/>
              <a:buFont typeface="Courier New"/>
              <a:buChar char="o"/>
            </a:pPr>
            <a:r>
              <a:rPr lang="en"/>
              <a:t>Logging, plotting and storing of measurands</a:t>
            </a:r>
          </a:p>
          <a:p>
            <a:pPr rtl="0" lvl="1" indent="-381000" marL="914400">
              <a:spcBef>
                <a:spcPts val="0"/>
              </a:spcBef>
              <a:buClr>
                <a:schemeClr val="dk1"/>
              </a:buClr>
              <a:buSzPct val="80000"/>
              <a:buFont typeface="Courier New"/>
              <a:buChar char="o"/>
            </a:pPr>
            <a:r>
              <a:rPr lang="en"/>
              <a:t>Controlling system state</a:t>
            </a:r>
          </a:p>
        </p:txBody>
      </p:sp>
      <p:pic>
        <p:nvPicPr>
          <p:cNvPr id="2040" name="Shape 2040"/>
          <p:cNvPicPr preferRelativeResize="0"/>
          <p:nvPr/>
        </p:nvPicPr>
        <p:blipFill>
          <a:blip r:embed="rId3">
            <a:alphaModFix/>
          </a:blip>
          <a:stretch>
            <a:fillRect/>
          </a:stretch>
        </p:blipFill>
        <p:spPr>
          <a:xfrm>
            <a:off y="274625" x="7715674"/>
            <a:ext cy="1213149" cx="1155149"/>
          </a:xfrm>
          <a:prstGeom prst="rect">
            <a:avLst/>
          </a:prstGeom>
          <a:noFill/>
          <a:ln>
            <a:noFill/>
          </a:ln>
        </p:spPr>
      </p:pic>
      <p:sp>
        <p:nvSpPr>
          <p:cNvPr id="2041" name="Shape 2041"/>
          <p:cNvSpPr txBox="1"/>
          <p:nvPr/>
        </p:nvSpPr>
        <p:spPr>
          <a:xfrm>
            <a:off y="69250" x="5902100"/>
            <a:ext cy="94500" cx="3172500"/>
          </a:xfrm>
          <a:prstGeom prst="rect">
            <a:avLst/>
          </a:prstGeom>
          <a:noFill/>
          <a:ln>
            <a:noFill/>
          </a:ln>
        </p:spPr>
        <p:txBody>
          <a:bodyPr bIns="91425" rIns="91425" lIns="91425" tIns="91425" anchor="t" anchorCtr="0">
            <a:noAutofit/>
          </a:bodyPr>
          <a:lstStyle/>
          <a:p>
            <a:pPr rtl="0" lvl="0">
              <a:spcBef>
                <a:spcPts val="0"/>
              </a:spcBef>
              <a:buNone/>
            </a:pPr>
            <a:r>
              <a:rPr sz="800" lang="en"/>
              <a:t>http://img.talkandroid.com/uploads/2011/08/seal-of-approval.jpg</a:t>
            </a:r>
          </a:p>
        </p:txBody>
      </p:sp>
    </p:spTree>
  </p:cSld>
  <p:clrMapOvr>
    <a:masterClrMapping/>
  </p:clrMapOvr>
  <p:transition spd="slow">
    <p:cut/>
  </p:transition>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45" name="Shape 2045"/>
        <p:cNvGrpSpPr/>
        <p:nvPr/>
      </p:nvGrpSpPr>
      <p:grpSpPr>
        <a:xfrm>
          <a:off y="0" x="0"/>
          <a:ext cy="0" cx="0"/>
          <a:chOff y="0" x="0"/>
          <a:chExt cy="0" cx="0"/>
        </a:xfrm>
      </p:grpSpPr>
      <p:sp>
        <p:nvSpPr>
          <p:cNvPr id="2046" name="Shape 204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Acceptance Testing (cont.)</a:t>
            </a:r>
          </a:p>
        </p:txBody>
      </p:sp>
      <p:sp>
        <p:nvSpPr>
          <p:cNvPr id="2047" name="Shape 204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sz="2400" lang="en"/>
              <a:t>Test configurations:</a:t>
            </a:r>
          </a:p>
          <a:p>
            <a:pPr rtl="0" lvl="0">
              <a:spcBef>
                <a:spcPts val="0"/>
              </a:spcBef>
              <a:buNone/>
            </a:pPr>
            <a:r>
              <a:t/>
            </a:r>
            <a:endParaRPr sz="2400"/>
          </a:p>
          <a:p>
            <a:pPr rtl="0" lvl="0" indent="-381000" marL="457200">
              <a:spcBef>
                <a:spcPts val="0"/>
              </a:spcBef>
              <a:buClr>
                <a:schemeClr val="dk1"/>
              </a:buClr>
              <a:buSzPct val="100000"/>
              <a:buFont typeface="Arial"/>
              <a:buChar char="●"/>
            </a:pPr>
            <a:r>
              <a:rPr sz="2400" lang="en"/>
              <a:t>Config A: VSCADA powered by 12 V power source</a:t>
            </a:r>
          </a:p>
          <a:p>
            <a:pPr rtl="0" lvl="0" indent="-381000" marL="457200">
              <a:spcBef>
                <a:spcPts val="0"/>
              </a:spcBef>
              <a:buClr>
                <a:schemeClr val="dk1"/>
              </a:buClr>
              <a:buSzPct val="100000"/>
              <a:buFont typeface="Arial"/>
              <a:buChar char="●"/>
            </a:pPr>
            <a:r>
              <a:rPr sz="2400" lang="en"/>
              <a:t>Config B: VSCADA interfaced with GLV</a:t>
            </a:r>
          </a:p>
          <a:p>
            <a:pPr rtl="0" lvl="0" indent="-381000" marL="457200">
              <a:spcBef>
                <a:spcPts val="0"/>
              </a:spcBef>
              <a:buClr>
                <a:schemeClr val="dk1"/>
              </a:buClr>
              <a:buSzPct val="100000"/>
              <a:buFont typeface="Arial"/>
              <a:buChar char="●"/>
            </a:pPr>
            <a:r>
              <a:rPr sz="2400" lang="en"/>
              <a:t>Config C: VSCADA interfaced with GLV and TSV</a:t>
            </a:r>
          </a:p>
          <a:p>
            <a:pPr rtl="0" lvl="0" indent="-381000" marL="457200">
              <a:spcBef>
                <a:spcPts val="0"/>
              </a:spcBef>
              <a:buClr>
                <a:schemeClr val="dk1"/>
              </a:buClr>
              <a:buSzPct val="100000"/>
              <a:buFont typeface="Arial"/>
              <a:buChar char="●"/>
            </a:pPr>
            <a:r>
              <a:rPr sz="2400" lang="en"/>
              <a:t>Config D: VSCADA interfaced with GLV, TSV and DYNO </a:t>
            </a:r>
          </a:p>
        </p:txBody>
      </p:sp>
      <p:pic>
        <p:nvPicPr>
          <p:cNvPr id="2048" name="Shape 2048"/>
          <p:cNvPicPr preferRelativeResize="0"/>
          <p:nvPr/>
        </p:nvPicPr>
        <p:blipFill>
          <a:blip r:embed="rId3">
            <a:alphaModFix/>
          </a:blip>
          <a:stretch>
            <a:fillRect/>
          </a:stretch>
        </p:blipFill>
        <p:spPr>
          <a:xfrm>
            <a:off y="274625" x="7715674"/>
            <a:ext cy="1213149" cx="1155149"/>
          </a:xfrm>
          <a:prstGeom prst="rect">
            <a:avLst/>
          </a:prstGeom>
          <a:noFill/>
          <a:ln>
            <a:noFill/>
          </a:ln>
        </p:spPr>
      </p:pic>
    </p:spTree>
  </p:cSld>
  <p:clrMapOvr>
    <a:masterClrMapping/>
  </p:clrMapOvr>
  <p:transition spd="slow">
    <p:cut/>
  </p:transition>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2" name="Shape 2052"/>
        <p:cNvGrpSpPr/>
        <p:nvPr/>
      </p:nvGrpSpPr>
      <p:grpSpPr>
        <a:xfrm>
          <a:off y="0" x="0"/>
          <a:ext cy="0" cx="0"/>
          <a:chOff y="0" x="0"/>
          <a:chExt cy="0" cx="0"/>
        </a:xfrm>
      </p:grpSpPr>
      <p:sp>
        <p:nvSpPr>
          <p:cNvPr id="2053" name="Shape 205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Acceptance Testing (cont.)</a:t>
            </a:r>
          </a:p>
        </p:txBody>
      </p:sp>
      <p:sp>
        <p:nvSpPr>
          <p:cNvPr id="2054" name="Shape 205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T000 - System Startup/Shutdown and GLV Data Logging</a:t>
            </a:r>
          </a:p>
          <a:p>
            <a:pPr rtl="0" lvl="0" indent="-419100" marL="457200">
              <a:spcBef>
                <a:spcPts val="0"/>
              </a:spcBef>
              <a:buClr>
                <a:schemeClr val="dk1"/>
              </a:buClr>
              <a:buSzPct val="100000"/>
              <a:buFont typeface="Arial"/>
              <a:buChar char="●"/>
            </a:pPr>
            <a:r>
              <a:rPr lang="en"/>
              <a:t>Config B</a:t>
            </a:r>
          </a:p>
          <a:p>
            <a:pPr rtl="0" lvl="0" indent="-419100" marL="457200">
              <a:spcBef>
                <a:spcPts val="0"/>
              </a:spcBef>
              <a:buClr>
                <a:schemeClr val="dk1"/>
              </a:buClr>
              <a:buSzPct val="100000"/>
              <a:buFont typeface="Arial"/>
              <a:buChar char="●"/>
            </a:pPr>
            <a:r>
              <a:rPr lang="en"/>
              <a:t>Tests:</a:t>
            </a:r>
          </a:p>
          <a:p>
            <a:pPr rtl="0" lvl="1" indent="-381000" marL="914400">
              <a:spcBef>
                <a:spcPts val="0"/>
              </a:spcBef>
              <a:buClr>
                <a:schemeClr val="dk1"/>
              </a:buClr>
              <a:buSzPct val="80000"/>
              <a:buFont typeface="Courier New"/>
              <a:buChar char="o"/>
            </a:pPr>
            <a:r>
              <a:rPr lang="en"/>
              <a:t>Automatic startup without user interaction once GLV power is provided</a:t>
            </a:r>
          </a:p>
          <a:p>
            <a:pPr rtl="0" lvl="1" indent="-381000" marL="914400">
              <a:spcBef>
                <a:spcPts val="0"/>
              </a:spcBef>
              <a:buClr>
                <a:schemeClr val="dk1"/>
              </a:buClr>
              <a:buSzPct val="80000"/>
              <a:buFont typeface="Courier New"/>
              <a:buChar char="o"/>
            </a:pPr>
            <a:r>
              <a:rPr lang="en"/>
              <a:t>Logging of GLV measurands</a:t>
            </a:r>
          </a:p>
          <a:p>
            <a:pPr rtl="0" lvl="1" indent="-381000" marL="914400">
              <a:spcBef>
                <a:spcPts val="0"/>
              </a:spcBef>
              <a:buClr>
                <a:schemeClr val="dk1"/>
              </a:buClr>
              <a:buSzPct val="80000"/>
              <a:buFont typeface="Courier New"/>
              <a:buChar char="o"/>
            </a:pPr>
            <a:r>
              <a:rPr lang="en"/>
              <a:t>Keeping of backup in case of unexpected shutdown </a:t>
            </a:r>
          </a:p>
          <a:p>
            <a:pPr rtl="0" lvl="0">
              <a:spcBef>
                <a:spcPts val="0"/>
              </a:spcBef>
              <a:buNone/>
            </a:pPr>
            <a:r>
              <a:t/>
            </a:r>
            <a:endParaRPr/>
          </a:p>
        </p:txBody>
      </p:sp>
      <p:pic>
        <p:nvPicPr>
          <p:cNvPr id="2055" name="Shape 2055"/>
          <p:cNvPicPr preferRelativeResize="0"/>
          <p:nvPr/>
        </p:nvPicPr>
        <p:blipFill>
          <a:blip r:embed="rId3">
            <a:alphaModFix/>
          </a:blip>
          <a:stretch>
            <a:fillRect/>
          </a:stretch>
        </p:blipFill>
        <p:spPr>
          <a:xfrm>
            <a:off y="274625" x="7715674"/>
            <a:ext cy="1213149" cx="1155149"/>
          </a:xfrm>
          <a:prstGeom prst="rect">
            <a:avLst/>
          </a:prstGeom>
          <a:noFill/>
          <a:ln>
            <a:noFill/>
          </a:ln>
        </p:spPr>
      </p:pic>
    </p:spTree>
  </p:cSld>
  <p:clrMapOvr>
    <a:masterClrMapping/>
  </p:clrMapOvr>
  <p:transition spd="slow">
    <p:cut/>
  </p:transition>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9" name="Shape 2059"/>
        <p:cNvGrpSpPr/>
        <p:nvPr/>
      </p:nvGrpSpPr>
      <p:grpSpPr>
        <a:xfrm>
          <a:off y="0" x="0"/>
          <a:ext cy="0" cx="0"/>
          <a:chOff y="0" x="0"/>
          <a:chExt cy="0" cx="0"/>
        </a:xfrm>
      </p:grpSpPr>
      <p:sp>
        <p:nvSpPr>
          <p:cNvPr id="2060" name="Shape 206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Acceptance Testing (cont.)</a:t>
            </a:r>
          </a:p>
        </p:txBody>
      </p:sp>
      <p:sp>
        <p:nvSpPr>
          <p:cNvPr id="2061" name="Shape 2061"/>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T001 - Safety Checking/Exception Handling</a:t>
            </a:r>
          </a:p>
          <a:p>
            <a:pPr rtl="0" lvl="0" indent="-419100" marL="457200">
              <a:spcBef>
                <a:spcPts val="0"/>
              </a:spcBef>
              <a:buClr>
                <a:schemeClr val="dk1"/>
              </a:buClr>
              <a:buSzPct val="100000"/>
              <a:buFont typeface="Arial"/>
              <a:buChar char="●"/>
            </a:pPr>
            <a:r>
              <a:rPr lang="en"/>
              <a:t>Config D</a:t>
            </a:r>
          </a:p>
          <a:p>
            <a:pPr rtl="0" lvl="0" indent="-419100" marL="457200">
              <a:spcBef>
                <a:spcPts val="0"/>
              </a:spcBef>
              <a:buClr>
                <a:schemeClr val="dk1"/>
              </a:buClr>
              <a:buSzPct val="100000"/>
              <a:buFont typeface="Arial"/>
              <a:buChar char="●"/>
            </a:pPr>
            <a:r>
              <a:rPr lang="en"/>
              <a:t>Tests:</a:t>
            </a:r>
          </a:p>
          <a:p>
            <a:pPr rtl="0" lvl="1" indent="-381000" marL="914400">
              <a:spcBef>
                <a:spcPts val="0"/>
              </a:spcBef>
              <a:buClr>
                <a:schemeClr val="dk1"/>
              </a:buClr>
              <a:buSzPct val="80000"/>
              <a:buFont typeface="Courier New"/>
              <a:buChar char="o"/>
            </a:pPr>
            <a:r>
              <a:rPr lang="en"/>
              <a:t>Lighting of Ready LED on cockpit if all subsystems are in a safe state when Ready-to-Drive buttton pressed </a:t>
            </a:r>
          </a:p>
          <a:p>
            <a:pPr rtl="0" lvl="1" indent="-381000" marL="914400">
              <a:spcBef>
                <a:spcPts val="0"/>
              </a:spcBef>
              <a:buClr>
                <a:schemeClr val="dk1"/>
              </a:buClr>
              <a:buSzPct val="80000"/>
              <a:buFont typeface="Courier New"/>
              <a:buChar char="o"/>
            </a:pPr>
            <a:r>
              <a:rPr lang="en"/>
              <a:t>Lighting of warning LEDs to warn user and prevent drive mode being activated by Ready-to-Drive button if unsafe condition occurs (exception handling)</a:t>
            </a:r>
          </a:p>
          <a:p>
            <a:pPr rtl="0" lvl="1" indent="-381000" marL="914400">
              <a:spcBef>
                <a:spcPts val="0"/>
              </a:spcBef>
              <a:buClr>
                <a:schemeClr val="dk1"/>
              </a:buClr>
              <a:buSzPct val="80000"/>
              <a:buFont typeface="Courier New"/>
              <a:buChar char="o"/>
            </a:pPr>
            <a:r>
              <a:rPr lang="en"/>
              <a:t>Examples are open safety loop, voltage threshold exceeded, temperature threshold exceeded, missing config file for sensors</a:t>
            </a:r>
          </a:p>
          <a:p>
            <a:pPr rtl="0" lvl="0">
              <a:spcBef>
                <a:spcPts val="0"/>
              </a:spcBef>
              <a:buNone/>
            </a:pPr>
            <a:r>
              <a:rPr lang="en"/>
              <a:t>	</a:t>
            </a:r>
          </a:p>
        </p:txBody>
      </p:sp>
      <p:pic>
        <p:nvPicPr>
          <p:cNvPr id="2062" name="Shape 2062"/>
          <p:cNvPicPr preferRelativeResize="0"/>
          <p:nvPr/>
        </p:nvPicPr>
        <p:blipFill>
          <a:blip r:embed="rId3">
            <a:alphaModFix/>
          </a:blip>
          <a:stretch>
            <a:fillRect/>
          </a:stretch>
        </p:blipFill>
        <p:spPr>
          <a:xfrm>
            <a:off y="274625" x="7715674"/>
            <a:ext cy="1213149" cx="1155149"/>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8" name="Shape 218"/>
        <p:cNvGrpSpPr/>
        <p:nvPr/>
      </p:nvGrpSpPr>
      <p:grpSpPr>
        <a:xfrm>
          <a:off y="0" x="0"/>
          <a:ext cy="0" cx="0"/>
          <a:chOff y="0" x="0"/>
          <a:chExt cy="0" cx="0"/>
        </a:xfrm>
      </p:grpSpPr>
      <p:pic>
        <p:nvPicPr>
          <p:cNvPr id="219" name="Shape 219"/>
          <p:cNvPicPr preferRelativeResize="0"/>
          <p:nvPr/>
        </p:nvPicPr>
        <p:blipFill rotWithShape="1">
          <a:blip r:embed="rId3">
            <a:alphaModFix/>
          </a:blip>
          <a:srcRect t="0" b="0" r="30633" l="43715"/>
          <a:stretch/>
        </p:blipFill>
        <p:spPr>
          <a:xfrm>
            <a:off y="63075" x="6229675"/>
            <a:ext cy="5592875" cx="2836524"/>
          </a:xfrm>
          <a:prstGeom prst="rect">
            <a:avLst/>
          </a:prstGeom>
          <a:noFill/>
          <a:ln>
            <a:noFill/>
          </a:ln>
        </p:spPr>
      </p:pic>
      <p:sp>
        <p:nvSpPr>
          <p:cNvPr id="220" name="Shape 220"/>
          <p:cNvSpPr txBox="1"/>
          <p:nvPr>
            <p:ph type="title"/>
          </p:nvPr>
        </p:nvSpPr>
        <p:spPr>
          <a:xfrm>
            <a:off y="-140733" x="208100"/>
            <a:ext cy="1019699" cx="8229600"/>
          </a:xfrm>
          <a:prstGeom prst="rect">
            <a:avLst/>
          </a:prstGeom>
        </p:spPr>
        <p:txBody>
          <a:bodyPr bIns="91425" rIns="91425" lIns="91425" tIns="91425" anchor="b" anchorCtr="0">
            <a:noAutofit/>
          </a:bodyPr>
          <a:lstStyle/>
          <a:p>
            <a:pPr rtl="0" lvl="0">
              <a:spcBef>
                <a:spcPts val="0"/>
              </a:spcBef>
              <a:buNone/>
            </a:pPr>
            <a:r>
              <a:rPr sz="3000" lang="en"/>
              <a:t>Physical Interfaces</a:t>
            </a:r>
          </a:p>
        </p:txBody>
      </p:sp>
      <p:cxnSp>
        <p:nvCxnSpPr>
          <p:cNvPr id="221" name="Shape 221"/>
          <p:cNvCxnSpPr/>
          <p:nvPr/>
        </p:nvCxnSpPr>
        <p:spPr>
          <a:xfrm>
            <a:off y="789925" x="4667750"/>
            <a:ext cy="1526100" cx="2890500"/>
          </a:xfrm>
          <a:prstGeom prst="straightConnector1">
            <a:avLst/>
          </a:prstGeom>
          <a:noFill/>
          <a:ln w="28575" cap="flat">
            <a:solidFill>
              <a:schemeClr val="dk2"/>
            </a:solidFill>
            <a:prstDash val="solid"/>
            <a:round/>
            <a:headEnd w="lg" len="lg" type="none"/>
            <a:tailEnd w="lg" len="lg" type="triangle"/>
          </a:ln>
        </p:spPr>
      </p:cxnSp>
      <p:sp>
        <p:nvSpPr>
          <p:cNvPr id="222" name="Shape 222"/>
          <p:cNvSpPr txBox="1"/>
          <p:nvPr>
            <p:ph idx="1" type="body"/>
          </p:nvPr>
        </p:nvSpPr>
        <p:spPr>
          <a:xfrm>
            <a:off y="945150" x="386850"/>
            <a:ext cy="4967700" cx="51066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VCI Display</a:t>
            </a:r>
          </a:p>
          <a:p>
            <a:pPr algn="l" rtl="0" lvl="1" marR="0" indent="-381000" marL="914400">
              <a:lnSpc>
                <a:spcPct val="100000"/>
              </a:lnSpc>
              <a:spcBef>
                <a:spcPts val="600"/>
              </a:spcBef>
              <a:spcAft>
                <a:spcPts val="0"/>
              </a:spcAft>
              <a:buClr>
                <a:schemeClr val="dk1"/>
              </a:buClr>
              <a:buSzPct val="80000"/>
              <a:buFont typeface="Courier New"/>
              <a:buChar char="o"/>
            </a:pPr>
            <a:r>
              <a:rPr lang="en"/>
              <a:t>9 Inch Touchscreen</a:t>
            </a:r>
          </a:p>
          <a:p>
            <a:pPr algn="l" rtl="0" lvl="1" marR="0" indent="-381000" marL="914400">
              <a:lnSpc>
                <a:spcPct val="100000"/>
              </a:lnSpc>
              <a:spcBef>
                <a:spcPts val="600"/>
              </a:spcBef>
              <a:spcAft>
                <a:spcPts val="0"/>
              </a:spcAft>
              <a:buClr>
                <a:schemeClr val="dk1"/>
              </a:buClr>
              <a:buSzPct val="80000"/>
              <a:buFont typeface="Courier New"/>
              <a:buChar char="o"/>
            </a:pPr>
            <a:r>
              <a:rPr lang="en"/>
              <a:t>Direct VSCADA Maintenance </a:t>
            </a:r>
          </a:p>
          <a:p>
            <a:pPr algn="l" rtl="0" lvl="1" marR="0" indent="-381000" marL="914400">
              <a:lnSpc>
                <a:spcPct val="100000"/>
              </a:lnSpc>
              <a:spcBef>
                <a:spcPts val="600"/>
              </a:spcBef>
              <a:spcAft>
                <a:spcPts val="0"/>
              </a:spcAft>
              <a:buClr>
                <a:schemeClr val="dk1"/>
              </a:buClr>
              <a:buSzPct val="80000"/>
              <a:buFont typeface="Courier New"/>
              <a:buChar char="o"/>
            </a:pPr>
            <a:r>
              <a:rPr lang="en"/>
              <a:t>System Parameter Control</a:t>
            </a:r>
          </a:p>
        </p:txBody>
      </p:sp>
      <p:pic>
        <p:nvPicPr>
          <p:cNvPr id="223" name="Shape 223"/>
          <p:cNvPicPr preferRelativeResize="0"/>
          <p:nvPr/>
        </p:nvPicPr>
        <p:blipFill>
          <a:blip r:embed="rId4">
            <a:alphaModFix/>
          </a:blip>
          <a:stretch>
            <a:fillRect/>
          </a:stretch>
        </p:blipFill>
        <p:spPr>
          <a:xfrm>
            <a:off y="2691250" x="466575"/>
            <a:ext cy="3966600" cx="5017824"/>
          </a:xfrm>
          <a:prstGeom prst="rect">
            <a:avLst/>
          </a:prstGeom>
          <a:noFill/>
          <a:ln>
            <a:noFill/>
          </a:ln>
        </p:spPr>
      </p:pic>
    </p:spTree>
  </p:cSld>
  <p:clrMapOvr>
    <a:masterClrMapping/>
  </p:clrMapOvr>
  <p:transition spd="slow">
    <p:cut/>
  </p:transition>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6" name="Shape 2066"/>
        <p:cNvGrpSpPr/>
        <p:nvPr/>
      </p:nvGrpSpPr>
      <p:grpSpPr>
        <a:xfrm>
          <a:off y="0" x="0"/>
          <a:ext cy="0" cx="0"/>
          <a:chOff y="0" x="0"/>
          <a:chExt cy="0" cx="0"/>
        </a:xfrm>
      </p:grpSpPr>
      <p:sp>
        <p:nvSpPr>
          <p:cNvPr id="2067" name="Shape 206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Acceptance Testing (cont.)</a:t>
            </a:r>
          </a:p>
        </p:txBody>
      </p:sp>
      <p:sp>
        <p:nvSpPr>
          <p:cNvPr id="2068" name="Shape 2068"/>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T002 - Maintenance App Operation</a:t>
            </a:r>
          </a:p>
          <a:p>
            <a:pPr rtl="0" lvl="0" indent="-419100" marL="457200">
              <a:spcBef>
                <a:spcPts val="0"/>
              </a:spcBef>
              <a:buClr>
                <a:schemeClr val="dk1"/>
              </a:buClr>
              <a:buSzPct val="100000"/>
              <a:buFont typeface="Arial"/>
              <a:buChar char="●"/>
            </a:pPr>
            <a:r>
              <a:rPr lang="en"/>
              <a:t>Config D</a:t>
            </a:r>
          </a:p>
          <a:p>
            <a:pPr rtl="0" lvl="0" indent="-419100" marL="457200">
              <a:spcBef>
                <a:spcPts val="0"/>
              </a:spcBef>
              <a:buClr>
                <a:schemeClr val="dk1"/>
              </a:buClr>
              <a:buSzPct val="100000"/>
              <a:buFont typeface="Arial"/>
              <a:buChar char="●"/>
            </a:pPr>
            <a:r>
              <a:rPr lang="en"/>
              <a:t>Tests:</a:t>
            </a:r>
          </a:p>
          <a:p>
            <a:pPr rtl="0" lvl="1" indent="-381000" marL="914400">
              <a:spcBef>
                <a:spcPts val="0"/>
              </a:spcBef>
              <a:buClr>
                <a:schemeClr val="dk1"/>
              </a:buClr>
              <a:buSzPct val="80000"/>
              <a:buFont typeface="Courier New"/>
              <a:buChar char="o"/>
            </a:pPr>
            <a:r>
              <a:rPr lang="en"/>
              <a:t>Requirement of proper user credentials to login to maintenance mode</a:t>
            </a:r>
          </a:p>
          <a:p>
            <a:pPr rtl="0" lvl="1" indent="-381000" marL="914400">
              <a:spcBef>
                <a:spcPts val="0"/>
              </a:spcBef>
              <a:buClr>
                <a:schemeClr val="dk1"/>
              </a:buClr>
              <a:buSzPct val="80000"/>
              <a:buFont typeface="Courier New"/>
              <a:buChar char="o"/>
            </a:pPr>
            <a:r>
              <a:rPr lang="en"/>
              <a:t>Logging and storing of all subsystem measurands (TSV pack/cell voltages, currents, temperatures, GLV voltage, current, Dyno torque, RPM)</a:t>
            </a:r>
          </a:p>
          <a:p>
            <a:pPr rtl="0" lvl="1" indent="-381000" marL="914400">
              <a:spcBef>
                <a:spcPts val="0"/>
              </a:spcBef>
              <a:buClr>
                <a:schemeClr val="dk1"/>
              </a:buClr>
              <a:buSzPct val="80000"/>
              <a:buFont typeface="Courier New"/>
              <a:buChar char="o"/>
            </a:pPr>
            <a:r>
              <a:rPr lang="en"/>
              <a:t>Allowing user to control all aspects of VSCADA such as disabling safety checks, disabling data logging, and programming individual shutdown rules</a:t>
            </a:r>
          </a:p>
        </p:txBody>
      </p:sp>
      <p:pic>
        <p:nvPicPr>
          <p:cNvPr id="2069" name="Shape 2069"/>
          <p:cNvPicPr preferRelativeResize="0"/>
          <p:nvPr/>
        </p:nvPicPr>
        <p:blipFill>
          <a:blip r:embed="rId3">
            <a:alphaModFix/>
          </a:blip>
          <a:stretch>
            <a:fillRect/>
          </a:stretch>
        </p:blipFill>
        <p:spPr>
          <a:xfrm>
            <a:off y="274625" x="7715674"/>
            <a:ext cy="1213149" cx="1155149"/>
          </a:xfrm>
          <a:prstGeom prst="rect">
            <a:avLst/>
          </a:prstGeom>
          <a:noFill/>
          <a:ln>
            <a:noFill/>
          </a:ln>
        </p:spPr>
      </p:pic>
    </p:spTree>
  </p:cSld>
  <p:clrMapOvr>
    <a:masterClrMapping/>
  </p:clrMapOvr>
  <p:transition spd="slow">
    <p:cut/>
  </p:transition>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73" name="Shape 2073"/>
        <p:cNvGrpSpPr/>
        <p:nvPr/>
      </p:nvGrpSpPr>
      <p:grpSpPr>
        <a:xfrm>
          <a:off y="0" x="0"/>
          <a:ext cy="0" cx="0"/>
          <a:chOff y="0" x="0"/>
          <a:chExt cy="0" cx="0"/>
        </a:xfrm>
      </p:grpSpPr>
      <p:sp>
        <p:nvSpPr>
          <p:cNvPr id="2074" name="Shape 207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Acceptance Testing (cont.)</a:t>
            </a:r>
          </a:p>
        </p:txBody>
      </p:sp>
      <p:sp>
        <p:nvSpPr>
          <p:cNvPr id="2075" name="Shape 207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T003 - Drive Mode Operation</a:t>
            </a:r>
          </a:p>
          <a:p>
            <a:pPr rtl="0" lvl="0">
              <a:spcBef>
                <a:spcPts val="0"/>
              </a:spcBef>
              <a:buNone/>
            </a:pPr>
            <a:r>
              <a:t/>
            </a:r>
            <a:endParaRPr/>
          </a:p>
          <a:p>
            <a:pPr rtl="0" lvl="0" indent="-419100" marL="457200">
              <a:spcBef>
                <a:spcPts val="0"/>
              </a:spcBef>
              <a:buClr>
                <a:schemeClr val="dk1"/>
              </a:buClr>
              <a:buSzPct val="100000"/>
              <a:buFont typeface="Arial"/>
              <a:buChar char="●"/>
            </a:pPr>
            <a:r>
              <a:rPr lang="en"/>
              <a:t>Config D, then repeat with Config A (simulated throttle)</a:t>
            </a:r>
          </a:p>
          <a:p>
            <a:pPr rtl="0" lvl="0" indent="-419100" marL="457200">
              <a:spcBef>
                <a:spcPts val="0"/>
              </a:spcBef>
              <a:buClr>
                <a:schemeClr val="dk1"/>
              </a:buClr>
              <a:buSzPct val="100000"/>
              <a:buFont typeface="Arial"/>
              <a:buChar char="●"/>
            </a:pPr>
            <a:r>
              <a:rPr lang="en"/>
              <a:t>Tests:</a:t>
            </a:r>
          </a:p>
          <a:p>
            <a:pPr rtl="0" lvl="1" indent="-381000" marL="914400">
              <a:spcBef>
                <a:spcPts val="0"/>
              </a:spcBef>
              <a:buClr>
                <a:schemeClr val="dk1"/>
              </a:buClr>
              <a:buSzPct val="80000"/>
              <a:buFont typeface="Courier New"/>
              <a:buChar char="o"/>
            </a:pPr>
            <a:r>
              <a:rPr lang="en"/>
              <a:t>Accurate reporting of measurands while driving</a:t>
            </a:r>
          </a:p>
          <a:p>
            <a:pPr rtl="0" lvl="1" indent="-381000" marL="914400">
              <a:spcBef>
                <a:spcPts val="0"/>
              </a:spcBef>
              <a:buClr>
                <a:schemeClr val="dk1"/>
              </a:buClr>
              <a:buSzPct val="80000"/>
              <a:buFont typeface="Courier New"/>
              <a:buChar char="o"/>
            </a:pPr>
            <a:r>
              <a:rPr lang="en"/>
              <a:t>Logging of exceptions should unsafe condition occur while driving</a:t>
            </a:r>
          </a:p>
          <a:p>
            <a:pPr rtl="0" lvl="1" indent="-381000" marL="914400">
              <a:spcBef>
                <a:spcPts val="0"/>
              </a:spcBef>
              <a:buClr>
                <a:schemeClr val="dk1"/>
              </a:buClr>
              <a:buSzPct val="80000"/>
              <a:buFont typeface="Courier New"/>
              <a:buChar char="o"/>
            </a:pPr>
            <a:r>
              <a:rPr lang="en"/>
              <a:t>Demo operation of vehicle through software throttle if other subsystems not available  </a:t>
            </a:r>
          </a:p>
        </p:txBody>
      </p:sp>
      <p:pic>
        <p:nvPicPr>
          <p:cNvPr id="2076" name="Shape 2076"/>
          <p:cNvPicPr preferRelativeResize="0"/>
          <p:nvPr/>
        </p:nvPicPr>
        <p:blipFill>
          <a:blip r:embed="rId3">
            <a:alphaModFix/>
          </a:blip>
          <a:stretch>
            <a:fillRect/>
          </a:stretch>
        </p:blipFill>
        <p:spPr>
          <a:xfrm>
            <a:off y="274625" x="7715674"/>
            <a:ext cy="1213149" cx="1155149"/>
          </a:xfrm>
          <a:prstGeom prst="rect">
            <a:avLst/>
          </a:prstGeom>
          <a:noFill/>
          <a:ln>
            <a:noFill/>
          </a:ln>
        </p:spPr>
      </p:pic>
    </p:spTree>
  </p:cSld>
  <p:clrMapOvr>
    <a:masterClrMapping/>
  </p:clrMapOvr>
  <p:transition spd="slow">
    <p:cut/>
  </p:transition>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80" name="Shape 2080"/>
        <p:cNvGrpSpPr/>
        <p:nvPr/>
      </p:nvGrpSpPr>
      <p:grpSpPr>
        <a:xfrm>
          <a:off y="0" x="0"/>
          <a:ext cy="0" cx="0"/>
          <a:chOff y="0" x="0"/>
          <a:chExt cy="0" cx="0"/>
        </a:xfrm>
      </p:grpSpPr>
      <p:sp>
        <p:nvSpPr>
          <p:cNvPr id="2081" name="Shape 208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Acceptance Testing (cont.)</a:t>
            </a:r>
          </a:p>
        </p:txBody>
      </p:sp>
      <p:sp>
        <p:nvSpPr>
          <p:cNvPr id="2082" name="Shape 2082"/>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T004 - Pack Charging/Discharging</a:t>
            </a:r>
          </a:p>
          <a:p>
            <a:pPr rtl="0" lvl="0">
              <a:spcBef>
                <a:spcPts val="0"/>
              </a:spcBef>
              <a:buNone/>
            </a:pPr>
            <a:r>
              <a:t/>
            </a:r>
            <a:endParaRPr/>
          </a:p>
          <a:p>
            <a:pPr rtl="0" lvl="0" indent="-419100" marL="457200">
              <a:spcBef>
                <a:spcPts val="0"/>
              </a:spcBef>
              <a:buClr>
                <a:schemeClr val="dk1"/>
              </a:buClr>
              <a:buSzPct val="100000"/>
              <a:buFont typeface="Arial"/>
              <a:buChar char="●"/>
            </a:pPr>
            <a:r>
              <a:rPr lang="en"/>
              <a:t>Config C</a:t>
            </a:r>
          </a:p>
          <a:p>
            <a:pPr rtl="0" lvl="0" indent="-419100" marL="457200">
              <a:spcBef>
                <a:spcPts val="0"/>
              </a:spcBef>
              <a:buClr>
                <a:schemeClr val="dk1"/>
              </a:buClr>
              <a:buSzPct val="100000"/>
              <a:buFont typeface="Arial"/>
              <a:buChar char="●"/>
            </a:pPr>
            <a:r>
              <a:rPr lang="en"/>
              <a:t>Tests:</a:t>
            </a:r>
          </a:p>
          <a:p>
            <a:pPr rtl="0" lvl="1" indent="-381000" marL="914400">
              <a:spcBef>
                <a:spcPts val="0"/>
              </a:spcBef>
              <a:buClr>
                <a:schemeClr val="dk1"/>
              </a:buClr>
              <a:buSzPct val="80000"/>
              <a:buFont typeface="Courier New"/>
              <a:buChar char="o"/>
            </a:pPr>
            <a:r>
              <a:rPr lang="en"/>
              <a:t>Displaying that accumulator is charging</a:t>
            </a:r>
          </a:p>
          <a:p>
            <a:pPr rtl="0" lvl="1" indent="-381000" marL="914400">
              <a:spcBef>
                <a:spcPts val="0"/>
              </a:spcBef>
              <a:buClr>
                <a:schemeClr val="dk1"/>
              </a:buClr>
              <a:buSzPct val="80000"/>
              <a:buFont typeface="Courier New"/>
              <a:buChar char="o"/>
            </a:pPr>
            <a:r>
              <a:rPr lang="en"/>
              <a:t>Displaying that accumulator is discharging</a:t>
            </a:r>
          </a:p>
        </p:txBody>
      </p:sp>
      <p:pic>
        <p:nvPicPr>
          <p:cNvPr id="2083" name="Shape 2083"/>
          <p:cNvPicPr preferRelativeResize="0"/>
          <p:nvPr/>
        </p:nvPicPr>
        <p:blipFill>
          <a:blip r:embed="rId3">
            <a:alphaModFix/>
          </a:blip>
          <a:stretch>
            <a:fillRect/>
          </a:stretch>
        </p:blipFill>
        <p:spPr>
          <a:xfrm>
            <a:off y="274625" x="7715674"/>
            <a:ext cy="1213149" cx="1155149"/>
          </a:xfrm>
          <a:prstGeom prst="rect">
            <a:avLst/>
          </a:prstGeom>
          <a:noFill/>
          <a:ln>
            <a:noFill/>
          </a:ln>
        </p:spPr>
      </p:pic>
    </p:spTree>
  </p:cSld>
  <p:clrMapOvr>
    <a:masterClrMapping/>
  </p:clrMapOvr>
  <p:transition spd="slow">
    <p:cut/>
  </p:transition>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87" name="Shape 2087"/>
        <p:cNvGrpSpPr/>
        <p:nvPr/>
      </p:nvGrpSpPr>
      <p:grpSpPr>
        <a:xfrm>
          <a:off y="0" x="0"/>
          <a:ext cy="0" cx="0"/>
          <a:chOff y="0" x="0"/>
          <a:chExt cy="0" cx="0"/>
        </a:xfrm>
      </p:grpSpPr>
      <p:sp>
        <p:nvSpPr>
          <p:cNvPr id="2088" name="Shape 208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Acceptance Testing (cont.)</a:t>
            </a:r>
          </a:p>
        </p:txBody>
      </p:sp>
      <p:sp>
        <p:nvSpPr>
          <p:cNvPr id="2089" name="Shape 208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T005 - Reliability Test</a:t>
            </a:r>
          </a:p>
          <a:p>
            <a:pPr rtl="0" lvl="0">
              <a:spcBef>
                <a:spcPts val="0"/>
              </a:spcBef>
              <a:buNone/>
            </a:pPr>
            <a:r>
              <a:t/>
            </a:r>
            <a:endParaRPr/>
          </a:p>
          <a:p>
            <a:pPr rtl="0" lvl="0" indent="-419100" marL="457200">
              <a:spcBef>
                <a:spcPts val="0"/>
              </a:spcBef>
              <a:buClr>
                <a:schemeClr val="dk1"/>
              </a:buClr>
              <a:buSzPct val="100000"/>
              <a:buFont typeface="Arial"/>
              <a:buChar char="●"/>
            </a:pPr>
            <a:r>
              <a:rPr lang="en"/>
              <a:t>Config D</a:t>
            </a:r>
          </a:p>
          <a:p>
            <a:pPr rtl="0" lvl="0" indent="-419100" marL="457200">
              <a:spcBef>
                <a:spcPts val="0"/>
              </a:spcBef>
              <a:buClr>
                <a:schemeClr val="dk1"/>
              </a:buClr>
              <a:buSzPct val="100000"/>
              <a:buFont typeface="Arial"/>
              <a:buChar char="●"/>
            </a:pPr>
            <a:r>
              <a:rPr lang="en"/>
              <a:t>Tests:</a:t>
            </a:r>
          </a:p>
          <a:p>
            <a:pPr rtl="0" lvl="1" indent="-381000" marL="914400">
              <a:spcBef>
                <a:spcPts val="0"/>
              </a:spcBef>
              <a:buClr>
                <a:schemeClr val="dk1"/>
              </a:buClr>
              <a:buSzPct val="80000"/>
              <a:buFont typeface="Courier New"/>
              <a:buChar char="o"/>
            </a:pPr>
            <a:r>
              <a:rPr lang="en"/>
              <a:t>System can run through series of drive modes/simulations and maintenance configuration changes over period of 24 hours without failure</a:t>
            </a:r>
          </a:p>
          <a:p>
            <a:pPr rtl="0" lvl="0">
              <a:spcBef>
                <a:spcPts val="0"/>
              </a:spcBef>
              <a:buNone/>
            </a:pPr>
            <a:r>
              <a:t/>
            </a:r>
            <a:endParaRPr/>
          </a:p>
          <a:p>
            <a:pPr rtl="0" lvl="0">
              <a:spcBef>
                <a:spcPts val="0"/>
              </a:spcBef>
              <a:buNone/>
            </a:pPr>
            <a:r>
              <a:t/>
            </a:r>
            <a:endParaRPr/>
          </a:p>
        </p:txBody>
      </p:sp>
      <p:pic>
        <p:nvPicPr>
          <p:cNvPr id="2090" name="Shape 2090"/>
          <p:cNvPicPr preferRelativeResize="0"/>
          <p:nvPr/>
        </p:nvPicPr>
        <p:blipFill>
          <a:blip r:embed="rId3">
            <a:alphaModFix/>
          </a:blip>
          <a:stretch>
            <a:fillRect/>
          </a:stretch>
        </p:blipFill>
        <p:spPr>
          <a:xfrm>
            <a:off y="274625" x="7715674"/>
            <a:ext cy="1213149" cx="1155149"/>
          </a:xfrm>
          <a:prstGeom prst="rect">
            <a:avLst/>
          </a:prstGeom>
          <a:noFill/>
          <a:ln>
            <a:noFill/>
          </a:ln>
        </p:spPr>
      </p:pic>
    </p:spTree>
  </p:cSld>
  <p:clrMapOvr>
    <a:masterClrMapping/>
  </p:clrMapOvr>
  <p:transition spd="slow">
    <p:cut/>
  </p:transition>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94" name="Shape 2094"/>
        <p:cNvGrpSpPr/>
        <p:nvPr/>
      </p:nvGrpSpPr>
      <p:grpSpPr>
        <a:xfrm>
          <a:off y="0" x="0"/>
          <a:ext cy="0" cx="0"/>
          <a:chOff y="0" x="0"/>
          <a:chExt cy="0" cx="0"/>
        </a:xfrm>
      </p:grpSpPr>
      <p:sp>
        <p:nvSpPr>
          <p:cNvPr id="2095" name="Shape 209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Acceptance Testing (cont.)</a:t>
            </a:r>
          </a:p>
        </p:txBody>
      </p:sp>
      <p:sp>
        <p:nvSpPr>
          <p:cNvPr id="2096" name="Shape 209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T006 - Maintainability Test</a:t>
            </a:r>
          </a:p>
          <a:p>
            <a:pPr rtl="0" lvl="0">
              <a:spcBef>
                <a:spcPts val="0"/>
              </a:spcBef>
              <a:buNone/>
            </a:pPr>
            <a:r>
              <a:t/>
            </a:r>
            <a:endParaRPr/>
          </a:p>
          <a:p>
            <a:pPr rtl="0" lvl="0" indent="-419100" marL="457200">
              <a:spcBef>
                <a:spcPts val="0"/>
              </a:spcBef>
              <a:buClr>
                <a:schemeClr val="dk1"/>
              </a:buClr>
              <a:buSzPct val="100000"/>
              <a:buFont typeface="Arial"/>
              <a:buChar char="●"/>
            </a:pPr>
            <a:r>
              <a:rPr lang="en"/>
              <a:t>Config D</a:t>
            </a:r>
          </a:p>
          <a:p>
            <a:pPr rtl="0" lvl="0" indent="-419100" marL="457200">
              <a:spcBef>
                <a:spcPts val="0"/>
              </a:spcBef>
              <a:buClr>
                <a:schemeClr val="dk1"/>
              </a:buClr>
              <a:buSzPct val="100000"/>
              <a:buFont typeface="Arial"/>
              <a:buChar char="●"/>
            </a:pPr>
            <a:r>
              <a:rPr lang="en"/>
              <a:t>Tests:</a:t>
            </a:r>
          </a:p>
          <a:p>
            <a:pPr rtl="0" lvl="1" indent="-381000" marL="914400">
              <a:spcBef>
                <a:spcPts val="0"/>
              </a:spcBef>
              <a:buClr>
                <a:schemeClr val="dk1"/>
              </a:buClr>
              <a:buSzPct val="80000"/>
              <a:buFont typeface="Courier New"/>
              <a:buChar char="o"/>
            </a:pPr>
            <a:r>
              <a:rPr lang="en"/>
              <a:t>Novice user can solve frequently occurring problem</a:t>
            </a:r>
          </a:p>
          <a:p>
            <a:pPr rtl="0" lvl="1" indent="-381000" marL="914400">
              <a:spcBef>
                <a:spcPts val="0"/>
              </a:spcBef>
              <a:buClr>
                <a:schemeClr val="dk1"/>
              </a:buClr>
              <a:buSzPct val="80000"/>
              <a:buFont typeface="Courier New"/>
              <a:buChar char="o"/>
            </a:pPr>
            <a:r>
              <a:rPr lang="en"/>
              <a:t>Expert maintenance individual can solve unexpected problem</a:t>
            </a:r>
          </a:p>
          <a:p>
            <a:pPr rtl="0" lvl="1" indent="-381000" marL="914400">
              <a:spcBef>
                <a:spcPts val="0"/>
              </a:spcBef>
              <a:buClr>
                <a:schemeClr val="dk1"/>
              </a:buClr>
              <a:buSzPct val="80000"/>
              <a:buFont typeface="Courier New"/>
              <a:buChar char="o"/>
            </a:pPr>
            <a:r>
              <a:rPr lang="en"/>
              <a:t>New sensors can be added to system without software recompilation</a:t>
            </a:r>
          </a:p>
          <a:p>
            <a:pPr rtl="0" lvl="1" indent="-381000" marL="914400">
              <a:spcBef>
                <a:spcPts val="0"/>
              </a:spcBef>
              <a:buClr>
                <a:schemeClr val="dk1"/>
              </a:buClr>
              <a:buSzPct val="80000"/>
              <a:buFont typeface="Courier New"/>
              <a:buChar char="o"/>
            </a:pPr>
            <a:r>
              <a:rPr lang="en"/>
              <a:t>VSCADA software can be installed easily using “make/install” on different computer</a:t>
            </a:r>
          </a:p>
        </p:txBody>
      </p:sp>
      <p:pic>
        <p:nvPicPr>
          <p:cNvPr id="2097" name="Shape 2097"/>
          <p:cNvPicPr preferRelativeResize="0"/>
          <p:nvPr/>
        </p:nvPicPr>
        <p:blipFill>
          <a:blip r:embed="rId3">
            <a:alphaModFix/>
          </a:blip>
          <a:stretch>
            <a:fillRect/>
          </a:stretch>
        </p:blipFill>
        <p:spPr>
          <a:xfrm>
            <a:off y="274625" x="7715674"/>
            <a:ext cy="1213149" cx="1155149"/>
          </a:xfrm>
          <a:prstGeom prst="rect">
            <a:avLst/>
          </a:prstGeom>
          <a:noFill/>
          <a:ln>
            <a:noFill/>
          </a:ln>
        </p:spPr>
      </p:pic>
    </p:spTree>
  </p:cSld>
  <p:clrMapOvr>
    <a:masterClrMapping/>
  </p:clrMapOvr>
  <p:transition spd="slow">
    <p:cut/>
  </p:transition>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1" name="Shape 2101"/>
        <p:cNvGrpSpPr/>
        <p:nvPr/>
      </p:nvGrpSpPr>
      <p:grpSpPr>
        <a:xfrm>
          <a:off y="0" x="0"/>
          <a:ext cy="0" cx="0"/>
          <a:chOff y="0" x="0"/>
          <a:chExt cy="0" cx="0"/>
        </a:xfrm>
      </p:grpSpPr>
      <p:sp>
        <p:nvSpPr>
          <p:cNvPr id="2102" name="Shape 210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Schedule</a:t>
            </a:r>
          </a:p>
        </p:txBody>
      </p:sp>
      <p:sp>
        <p:nvSpPr>
          <p:cNvPr id="2103" name="Shape 210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1080"/>
              </a:spcBef>
              <a:spcAft>
                <a:spcPts val="360"/>
              </a:spcAft>
              <a:buClr>
                <a:schemeClr val="dk1"/>
              </a:buClr>
              <a:buSzPct val="55000"/>
              <a:buFont typeface="Arial"/>
              <a:buNone/>
            </a:pPr>
            <a:r>
              <a:rPr b="1" sz="2000" lang="en">
                <a:latin typeface="Verdana"/>
                <a:ea typeface="Verdana"/>
                <a:cs typeface="Verdana"/>
                <a:sym typeface="Verdana"/>
              </a:rPr>
              <a:t>Week 9</a:t>
            </a:r>
          </a:p>
          <a:p>
            <a:pPr rtl="0" lvl="0" indent="0" marL="228600">
              <a:spcBef>
                <a:spcPts val="0"/>
              </a:spcBef>
              <a:buClr>
                <a:schemeClr val="dk1"/>
              </a:buClr>
              <a:buSzPct val="91666"/>
              <a:buFont typeface="Arial"/>
              <a:buNone/>
            </a:pPr>
            <a:r>
              <a:rPr b="1" sz="1200" lang="en">
                <a:latin typeface="Verdana"/>
                <a:ea typeface="Verdana"/>
                <a:cs typeface="Verdana"/>
                <a:sym typeface="Verdana"/>
              </a:rPr>
              <a:t>Demonstration System Integration &amp; Debugging</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System parts designed in the past six weeks will be integrated into a cohesive system demonstration for CDR, and for displaying system capabilities to other groups.</a:t>
            </a:r>
          </a:p>
          <a:p>
            <a:pPr rtl="0" lvl="0" indent="0" marL="228600">
              <a:spcBef>
                <a:spcPts val="0"/>
              </a:spcBef>
              <a:buClr>
                <a:schemeClr val="dk1"/>
              </a:buClr>
              <a:buSzPct val="91666"/>
              <a:buFont typeface="Arial"/>
              <a:buNone/>
            </a:pPr>
            <a:r>
              <a:rPr b="1" sz="1200" lang="en">
                <a:latin typeface="Verdana"/>
                <a:ea typeface="Verdana"/>
                <a:cs typeface="Verdana"/>
                <a:sym typeface="Verdana"/>
              </a:rPr>
              <a:t>CAN Communication PCB Fabrication</a:t>
            </a:r>
          </a:p>
          <a:p>
            <a:pPr algn="just"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The General Sensor CAN Communication PCB</a:t>
            </a:r>
            <a:r>
              <a:rPr sz="1200" lang="en">
                <a:latin typeface="Verdana"/>
                <a:ea typeface="Verdana"/>
                <a:cs typeface="Verdana"/>
                <a:sym typeface="Verdana"/>
              </a:rPr>
              <a:t> GERBER</a:t>
            </a:r>
            <a:r>
              <a:rPr sz="1100" lang="en">
                <a:latin typeface="Verdana"/>
                <a:ea typeface="Verdana"/>
                <a:cs typeface="Verdana"/>
                <a:sym typeface="Verdana"/>
              </a:rPr>
              <a:t> files will be ready for fabrication</a:t>
            </a:r>
            <a:r>
              <a:rPr sz="1200" lang="en">
                <a:latin typeface="Verdana"/>
                <a:ea typeface="Verdana"/>
                <a:cs typeface="Verdana"/>
                <a:sym typeface="Verdana"/>
              </a:rPr>
              <a:t> and sent out for production</a:t>
            </a:r>
            <a:r>
              <a:rPr sz="1100" lang="en">
                <a:latin typeface="Verdana"/>
                <a:ea typeface="Verdana"/>
                <a:cs typeface="Verdana"/>
                <a:sym typeface="Verdana"/>
              </a:rPr>
              <a:t>.</a:t>
            </a:r>
          </a:p>
          <a:p>
            <a:pPr rtl="0" lvl="0">
              <a:spcBef>
                <a:spcPts val="1080"/>
              </a:spcBef>
              <a:spcAft>
                <a:spcPts val="360"/>
              </a:spcAft>
              <a:buClr>
                <a:schemeClr val="dk1"/>
              </a:buClr>
              <a:buSzPct val="55000"/>
              <a:buFont typeface="Arial"/>
              <a:buNone/>
            </a:pPr>
            <a:r>
              <a:rPr b="1" sz="2000" lang="en">
                <a:latin typeface="Verdana"/>
                <a:ea typeface="Verdana"/>
                <a:cs typeface="Verdana"/>
                <a:sym typeface="Verdana"/>
              </a:rPr>
              <a:t>Week</a:t>
            </a:r>
            <a:r>
              <a:rPr sz="1200" lang="en">
                <a:latin typeface="Verdana"/>
                <a:ea typeface="Verdana"/>
                <a:cs typeface="Verdana"/>
                <a:sym typeface="Verdana"/>
              </a:rPr>
              <a:t> </a:t>
            </a:r>
            <a:r>
              <a:rPr b="1" sz="2000" lang="en">
                <a:latin typeface="Verdana"/>
                <a:ea typeface="Verdana"/>
                <a:cs typeface="Verdana"/>
                <a:sym typeface="Verdana"/>
              </a:rPr>
              <a:t>10</a:t>
            </a:r>
          </a:p>
          <a:p>
            <a:pPr rtl="0" lvl="0" indent="0" marL="228600">
              <a:spcBef>
                <a:spcPts val="0"/>
              </a:spcBef>
              <a:buClr>
                <a:schemeClr val="dk1"/>
              </a:buClr>
              <a:buSzPct val="91666"/>
              <a:buFont typeface="Arial"/>
              <a:buNone/>
            </a:pPr>
            <a:r>
              <a:rPr b="1" sz="1200" lang="en">
                <a:latin typeface="Verdana"/>
                <a:ea typeface="Verdana"/>
                <a:cs typeface="Verdana"/>
                <a:sym typeface="Verdana"/>
              </a:rPr>
              <a:t>Preliminary Demonstration System</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A primitive scada system will be functioning, and ready for demonstration to other groups. This system should be capable of allowing groups to test communications between themselves and the SCADA system in the future.</a:t>
            </a:r>
          </a:p>
          <a:p>
            <a:pPr rtl="0" lvl="0">
              <a:spcBef>
                <a:spcPts val="1080"/>
              </a:spcBef>
              <a:spcAft>
                <a:spcPts val="360"/>
              </a:spcAft>
              <a:buClr>
                <a:schemeClr val="dk1"/>
              </a:buClr>
              <a:buSzPct val="55000"/>
              <a:buFont typeface="Arial"/>
              <a:buNone/>
            </a:pPr>
            <a:r>
              <a:rPr b="1" sz="2000" lang="en">
                <a:latin typeface="Verdana"/>
                <a:ea typeface="Verdana"/>
                <a:cs typeface="Verdana"/>
                <a:sym typeface="Verdana"/>
              </a:rPr>
              <a:t>Week</a:t>
            </a:r>
            <a:r>
              <a:rPr sz="1200" lang="en">
                <a:latin typeface="Verdana"/>
                <a:ea typeface="Verdana"/>
                <a:cs typeface="Verdana"/>
                <a:sym typeface="Verdana"/>
              </a:rPr>
              <a:t> </a:t>
            </a:r>
            <a:r>
              <a:rPr b="1" sz="2000" lang="en">
                <a:latin typeface="Verdana"/>
                <a:ea typeface="Verdana"/>
                <a:cs typeface="Verdana"/>
                <a:sym typeface="Verdana"/>
              </a:rPr>
              <a:t>11</a:t>
            </a:r>
          </a:p>
          <a:p>
            <a:pPr rtl="0" lvl="0" indent="0" marL="228600">
              <a:spcBef>
                <a:spcPts val="0"/>
              </a:spcBef>
              <a:buClr>
                <a:schemeClr val="dk1"/>
              </a:buClr>
              <a:buSzPct val="91666"/>
              <a:buFont typeface="Arial"/>
              <a:buNone/>
            </a:pPr>
            <a:r>
              <a:rPr b="1" sz="1200" lang="en">
                <a:latin typeface="Verdana"/>
                <a:ea typeface="Verdana"/>
                <a:cs typeface="Verdana"/>
                <a:sym typeface="Verdana"/>
              </a:rPr>
              <a:t>SCADA Server Maintenance Mode</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The main system server will be capable of performing all 'Maintenance Mode' tasks, and interfacing with all 'Maintenance Mode' client interfaces.</a:t>
            </a:r>
          </a:p>
          <a:p>
            <a:pPr rtl="0" lvl="0" indent="0" marL="228600">
              <a:spcBef>
                <a:spcPts val="0"/>
              </a:spcBef>
              <a:buClr>
                <a:schemeClr val="dk1"/>
              </a:buClr>
              <a:buSzPct val="91666"/>
              <a:buFont typeface="Arial"/>
              <a:buNone/>
            </a:pPr>
            <a:r>
              <a:rPr b="1" sz="1200" lang="en">
                <a:latin typeface="Verdana"/>
                <a:ea typeface="Verdana"/>
                <a:cs typeface="Verdana"/>
                <a:sym typeface="Verdana"/>
              </a:rPr>
              <a:t>QA Report Submitted</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Deliverable</a:t>
            </a:r>
            <a:r>
              <a:rPr b="1" sz="1100" lang="en">
                <a:latin typeface="Verdana"/>
                <a:ea typeface="Verdana"/>
                <a:cs typeface="Verdana"/>
                <a:sym typeface="Verdana"/>
              </a:rPr>
              <a:t> D006</a:t>
            </a:r>
            <a:r>
              <a:rPr sz="1100" lang="en">
                <a:latin typeface="Verdana"/>
                <a:ea typeface="Verdana"/>
                <a:cs typeface="Verdana"/>
                <a:sym typeface="Verdana"/>
              </a:rPr>
              <a:t> (</a:t>
            </a:r>
            <a:r>
              <a:rPr sz="1200" lang="en">
                <a:latin typeface="Verdana"/>
                <a:ea typeface="Verdana"/>
                <a:cs typeface="Verdana"/>
                <a:sym typeface="Verdana"/>
              </a:rPr>
              <a:t>QA Report</a:t>
            </a:r>
            <a:r>
              <a:rPr sz="1100" lang="en">
                <a:latin typeface="Verdana"/>
                <a:ea typeface="Verdana"/>
                <a:cs typeface="Verdana"/>
                <a:sym typeface="Verdana"/>
              </a:rPr>
              <a:t>) will be submitted.</a:t>
            </a:r>
          </a:p>
          <a:p>
            <a:pPr rtl="0" lvl="0">
              <a:spcBef>
                <a:spcPts val="0"/>
              </a:spcBef>
              <a:buNone/>
            </a:pPr>
            <a:r>
              <a:t/>
            </a:r>
            <a:endParaRPr/>
          </a:p>
        </p:txBody>
      </p:sp>
    </p:spTree>
  </p:cSld>
  <p:clrMapOvr>
    <a:masterClrMapping/>
  </p:clrMapOvr>
  <p:transition spd="slow">
    <p:cut/>
  </p:transition>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7" name="Shape 2107"/>
        <p:cNvGrpSpPr/>
        <p:nvPr/>
      </p:nvGrpSpPr>
      <p:grpSpPr>
        <a:xfrm>
          <a:off y="0" x="0"/>
          <a:ext cy="0" cx="0"/>
          <a:chOff y="0" x="0"/>
          <a:chExt cy="0" cx="0"/>
        </a:xfrm>
      </p:grpSpPr>
      <p:sp>
        <p:nvSpPr>
          <p:cNvPr id="2108" name="Shape 210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Schedule cont’d</a:t>
            </a:r>
          </a:p>
        </p:txBody>
      </p:sp>
      <p:sp>
        <p:nvSpPr>
          <p:cNvPr id="2109" name="Shape 210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1080"/>
              </a:spcBef>
              <a:spcAft>
                <a:spcPts val="360"/>
              </a:spcAft>
              <a:buClr>
                <a:schemeClr val="dk1"/>
              </a:buClr>
              <a:buSzPct val="55000"/>
              <a:buFont typeface="Arial"/>
              <a:buNone/>
            </a:pPr>
            <a:r>
              <a:rPr b="1" sz="2000" lang="en">
                <a:latin typeface="Verdana"/>
                <a:ea typeface="Verdana"/>
                <a:cs typeface="Verdana"/>
                <a:sym typeface="Verdana"/>
              </a:rPr>
              <a:t>Week 12</a:t>
            </a:r>
          </a:p>
          <a:p>
            <a:pPr rtl="0" lvl="0" indent="0" marL="228600">
              <a:spcBef>
                <a:spcPts val="0"/>
              </a:spcBef>
              <a:buClr>
                <a:schemeClr val="dk1"/>
              </a:buClr>
              <a:buSzPct val="91666"/>
              <a:buFont typeface="Arial"/>
              <a:buNone/>
            </a:pPr>
            <a:r>
              <a:rPr b="1" sz="1200" lang="en">
                <a:latin typeface="Verdana"/>
                <a:ea typeface="Verdana"/>
                <a:cs typeface="Verdana"/>
                <a:sym typeface="Verdana"/>
              </a:rPr>
              <a:t>System Integration &amp; Debugg</a:t>
            </a:r>
            <a:r>
              <a:rPr b="1" sz="1100" lang="en">
                <a:latin typeface="Verdana"/>
                <a:ea typeface="Verdana"/>
                <a:cs typeface="Verdana"/>
                <a:sym typeface="Verdana"/>
              </a:rPr>
              <a:t>ing</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Any remaining components not added to the SCADA system will be added at this time. Debugging and integration into other vehicle sub-systems.</a:t>
            </a:r>
          </a:p>
          <a:p>
            <a:pPr rtl="0" lvl="0" indent="0" marL="228600">
              <a:spcBef>
                <a:spcPts val="0"/>
              </a:spcBef>
              <a:buClr>
                <a:schemeClr val="dk1"/>
              </a:buClr>
              <a:buSzPct val="91666"/>
              <a:buFont typeface="Arial"/>
              <a:buNone/>
            </a:pPr>
            <a:r>
              <a:rPr b="1" sz="1200" lang="en">
                <a:latin typeface="Verdana"/>
                <a:ea typeface="Verdana"/>
                <a:cs typeface="Verdana"/>
                <a:sym typeface="Verdana"/>
              </a:rPr>
              <a:t>SCADA Server D</a:t>
            </a:r>
            <a:r>
              <a:rPr sz="1200" lang="en">
                <a:latin typeface="Verdana"/>
                <a:ea typeface="Verdana"/>
                <a:cs typeface="Verdana"/>
                <a:sym typeface="Verdana"/>
              </a:rPr>
              <a:t>emo</a:t>
            </a:r>
            <a:r>
              <a:rPr b="1" sz="1200" lang="en">
                <a:latin typeface="Verdana"/>
                <a:ea typeface="Verdana"/>
                <a:cs typeface="Verdana"/>
                <a:sym typeface="Verdana"/>
              </a:rPr>
              <a:t> Mode</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The main system server will be capable of performing 'Demo Mode' tasks.</a:t>
            </a:r>
          </a:p>
          <a:p>
            <a:pPr rtl="0" lvl="0">
              <a:spcBef>
                <a:spcPts val="1080"/>
              </a:spcBef>
              <a:spcAft>
                <a:spcPts val="360"/>
              </a:spcAft>
              <a:buClr>
                <a:schemeClr val="dk1"/>
              </a:buClr>
              <a:buSzPct val="55000"/>
              <a:buFont typeface="Arial"/>
              <a:buNone/>
            </a:pPr>
            <a:r>
              <a:rPr b="1" sz="2000" lang="en">
                <a:latin typeface="Verdana"/>
                <a:ea typeface="Verdana"/>
                <a:cs typeface="Verdana"/>
                <a:sym typeface="Verdana"/>
              </a:rPr>
              <a:t>Week</a:t>
            </a:r>
            <a:r>
              <a:rPr sz="1200" lang="en">
                <a:latin typeface="Verdana"/>
                <a:ea typeface="Verdana"/>
                <a:cs typeface="Verdana"/>
                <a:sym typeface="Verdana"/>
              </a:rPr>
              <a:t> </a:t>
            </a:r>
            <a:r>
              <a:rPr b="1" sz="2000" lang="en">
                <a:latin typeface="Verdana"/>
                <a:ea typeface="Verdana"/>
                <a:cs typeface="Verdana"/>
                <a:sym typeface="Verdana"/>
              </a:rPr>
              <a:t>13</a:t>
            </a:r>
          </a:p>
          <a:p>
            <a:pPr rtl="0" lvl="0" indent="0" marL="228600">
              <a:spcBef>
                <a:spcPts val="0"/>
              </a:spcBef>
              <a:buClr>
                <a:schemeClr val="dk1"/>
              </a:buClr>
              <a:buSzPct val="91666"/>
              <a:buFont typeface="Arial"/>
              <a:buNone/>
            </a:pPr>
            <a:r>
              <a:rPr b="1" sz="1200" lang="en">
                <a:latin typeface="Verdana"/>
                <a:ea typeface="Verdana"/>
                <a:cs typeface="Verdana"/>
                <a:sym typeface="Verdana"/>
              </a:rPr>
              <a:t>Final ATR Report Submitted</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Deliverable</a:t>
            </a:r>
            <a:r>
              <a:rPr b="1" sz="1100" lang="en">
                <a:latin typeface="Verdana"/>
                <a:ea typeface="Verdana"/>
                <a:cs typeface="Verdana"/>
                <a:sym typeface="Verdana"/>
              </a:rPr>
              <a:t> D005</a:t>
            </a:r>
            <a:r>
              <a:rPr sz="1100" lang="en">
                <a:latin typeface="Verdana"/>
                <a:ea typeface="Verdana"/>
                <a:cs typeface="Verdana"/>
                <a:sym typeface="Verdana"/>
              </a:rPr>
              <a:t> (ATR Report) will be submitted.</a:t>
            </a:r>
          </a:p>
          <a:p>
            <a:pPr rtl="0" lvl="0" indent="0" marL="228600">
              <a:spcBef>
                <a:spcPts val="0"/>
              </a:spcBef>
              <a:buClr>
                <a:schemeClr val="dk1"/>
              </a:buClr>
              <a:buSzPct val="91666"/>
              <a:buFont typeface="Arial"/>
              <a:buNone/>
            </a:pPr>
            <a:r>
              <a:rPr b="1" sz="1200" lang="en">
                <a:latin typeface="Verdana"/>
                <a:ea typeface="Verdana"/>
                <a:cs typeface="Verdana"/>
                <a:sym typeface="Verdana"/>
              </a:rPr>
              <a:t>System Integration &amp; Debugging</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Any remaining components not added to the SCADA system will be added at this time. Debugging and integration into other vehicle sub-systems.</a:t>
            </a:r>
          </a:p>
          <a:p>
            <a:pPr rtl="0" lvl="0" indent="0" marL="228600">
              <a:spcBef>
                <a:spcPts val="0"/>
              </a:spcBef>
              <a:buClr>
                <a:schemeClr val="dk1"/>
              </a:buClr>
              <a:buSzPct val="91666"/>
              <a:buFont typeface="Arial"/>
              <a:buNone/>
            </a:pPr>
            <a:r>
              <a:rPr b="1" sz="1200" lang="en">
                <a:latin typeface="Verdana"/>
                <a:ea typeface="Verdana"/>
                <a:cs typeface="Verdana"/>
                <a:sym typeface="Verdana"/>
              </a:rPr>
              <a:t>Dynamometer Communication Library</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The main system is capable of sending messages to the Huff Box over serial ports.</a:t>
            </a:r>
          </a:p>
          <a:p>
            <a:pPr rtl="0" lvl="0">
              <a:spcBef>
                <a:spcPts val="0"/>
              </a:spcBef>
              <a:buClr>
                <a:schemeClr val="dk1"/>
              </a:buClr>
              <a:buFont typeface="Arial"/>
              <a:buNone/>
            </a:pPr>
            <a:r>
              <a:t/>
            </a:r>
            <a:endParaRPr sz="1100">
              <a:latin typeface="Verdana"/>
              <a:ea typeface="Verdana"/>
              <a:cs typeface="Verdana"/>
              <a:sym typeface="Verdana"/>
            </a:endParaRPr>
          </a:p>
          <a:p>
            <a:pPr rtl="0" lvl="0">
              <a:spcBef>
                <a:spcPts val="0"/>
              </a:spcBef>
              <a:buNone/>
            </a:pPr>
            <a:r>
              <a:t/>
            </a:r>
            <a:endParaRPr/>
          </a:p>
        </p:txBody>
      </p:sp>
    </p:spTree>
  </p:cSld>
  <p:clrMapOvr>
    <a:masterClrMapping/>
  </p:clrMapOvr>
  <p:transition spd="slow">
    <p:cut/>
  </p:transition>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13" name="Shape 2113"/>
        <p:cNvGrpSpPr/>
        <p:nvPr/>
      </p:nvGrpSpPr>
      <p:grpSpPr>
        <a:xfrm>
          <a:off y="0" x="0"/>
          <a:ext cy="0" cx="0"/>
          <a:chOff y="0" x="0"/>
          <a:chExt cy="0" cx="0"/>
        </a:xfrm>
      </p:grpSpPr>
      <p:sp>
        <p:nvSpPr>
          <p:cNvPr id="2114" name="Shape 211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Schedule cont’d</a:t>
            </a:r>
          </a:p>
        </p:txBody>
      </p:sp>
      <p:sp>
        <p:nvSpPr>
          <p:cNvPr id="2115" name="Shape 211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1080"/>
              </a:spcBef>
              <a:spcAft>
                <a:spcPts val="360"/>
              </a:spcAft>
              <a:buClr>
                <a:schemeClr val="dk1"/>
              </a:buClr>
              <a:buSzPct val="55000"/>
              <a:buFont typeface="Arial"/>
              <a:buNone/>
            </a:pPr>
            <a:r>
              <a:rPr b="1" sz="2000" lang="en">
                <a:latin typeface="Verdana"/>
                <a:ea typeface="Verdana"/>
                <a:cs typeface="Verdana"/>
                <a:sym typeface="Verdana"/>
              </a:rPr>
              <a:t>Week</a:t>
            </a:r>
            <a:r>
              <a:rPr sz="1200" lang="en">
                <a:latin typeface="Verdana"/>
                <a:ea typeface="Verdana"/>
                <a:cs typeface="Verdana"/>
                <a:sym typeface="Verdana"/>
              </a:rPr>
              <a:t> </a:t>
            </a:r>
            <a:r>
              <a:rPr b="1" sz="2000" lang="en">
                <a:latin typeface="Verdana"/>
                <a:ea typeface="Verdana"/>
                <a:cs typeface="Verdana"/>
                <a:sym typeface="Verdana"/>
              </a:rPr>
              <a:t>14</a:t>
            </a:r>
          </a:p>
          <a:p>
            <a:pPr rtl="0" lvl="0" indent="0" marL="228600">
              <a:spcBef>
                <a:spcPts val="0"/>
              </a:spcBef>
              <a:buClr>
                <a:schemeClr val="dk1"/>
              </a:buClr>
              <a:buSzPct val="91666"/>
              <a:buFont typeface="Arial"/>
              <a:buNone/>
            </a:pPr>
            <a:r>
              <a:rPr b="1" sz="1200" lang="en">
                <a:latin typeface="Verdana"/>
                <a:ea typeface="Verdana"/>
                <a:cs typeface="Verdana"/>
                <a:sym typeface="Verdana"/>
              </a:rPr>
              <a:t>System Integration &amp; Debugging</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Any remaining components not added to the SCADA system will be added at this time. Debugging and integration into other vehicle sub-systems.</a:t>
            </a:r>
          </a:p>
          <a:p>
            <a:pPr rtl="0" lvl="0" indent="0" marL="228600">
              <a:spcBef>
                <a:spcPts val="0"/>
              </a:spcBef>
              <a:buClr>
                <a:schemeClr val="dk1"/>
              </a:buClr>
              <a:buSzPct val="91666"/>
              <a:buFont typeface="Arial"/>
              <a:buNone/>
            </a:pPr>
            <a:r>
              <a:rPr b="1" sz="1200" lang="en">
                <a:latin typeface="Verdana"/>
                <a:ea typeface="Verdana"/>
                <a:cs typeface="Verdana"/>
                <a:sym typeface="Verdana"/>
              </a:rPr>
              <a:t>System Documentation</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All project documentation will be finalized and completed.</a:t>
            </a:r>
          </a:p>
          <a:p>
            <a:pPr rtl="0" lvl="0" indent="0" marL="228600">
              <a:spcBef>
                <a:spcPts val="0"/>
              </a:spcBef>
              <a:buClr>
                <a:schemeClr val="dk1"/>
              </a:buClr>
              <a:buSzPct val="91666"/>
              <a:buFont typeface="Arial"/>
              <a:buNone/>
            </a:pPr>
            <a:r>
              <a:rPr sz="1200" lang="en">
                <a:latin typeface="Verdana"/>
                <a:ea typeface="Verdana"/>
                <a:cs typeface="Verdana"/>
                <a:sym typeface="Verdana"/>
              </a:rPr>
              <a:t>Completed Maintenance</a:t>
            </a:r>
            <a:r>
              <a:rPr b="1" sz="1200" lang="en">
                <a:latin typeface="Verdana"/>
                <a:ea typeface="Verdana"/>
                <a:cs typeface="Verdana"/>
                <a:sym typeface="Verdana"/>
              </a:rPr>
              <a:t> Manual Submitted</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A VSCADA Maintenance Manual Working Draft will be submitted.</a:t>
            </a:r>
          </a:p>
          <a:p>
            <a:pPr rtl="0" lvl="0">
              <a:spcBef>
                <a:spcPts val="1080"/>
              </a:spcBef>
              <a:spcAft>
                <a:spcPts val="360"/>
              </a:spcAft>
              <a:buClr>
                <a:schemeClr val="dk1"/>
              </a:buClr>
              <a:buSzPct val="55000"/>
              <a:buFont typeface="Arial"/>
              <a:buNone/>
            </a:pPr>
            <a:r>
              <a:rPr b="1" sz="2000" lang="en">
                <a:latin typeface="Verdana"/>
                <a:ea typeface="Verdana"/>
                <a:cs typeface="Verdana"/>
                <a:sym typeface="Verdana"/>
              </a:rPr>
              <a:t>Week</a:t>
            </a:r>
            <a:r>
              <a:rPr sz="1200" lang="en">
                <a:latin typeface="Verdana"/>
                <a:ea typeface="Verdana"/>
                <a:cs typeface="Verdana"/>
                <a:sym typeface="Verdana"/>
              </a:rPr>
              <a:t> </a:t>
            </a:r>
            <a:r>
              <a:rPr b="1" sz="2000" lang="en">
                <a:latin typeface="Verdana"/>
                <a:ea typeface="Verdana"/>
                <a:cs typeface="Verdana"/>
                <a:sym typeface="Verdana"/>
              </a:rPr>
              <a:t>15</a:t>
            </a:r>
          </a:p>
          <a:p>
            <a:pPr rtl="0" lvl="0" indent="0" marL="228600">
              <a:spcBef>
                <a:spcPts val="0"/>
              </a:spcBef>
              <a:buClr>
                <a:schemeClr val="dk1"/>
              </a:buClr>
              <a:buSzPct val="91666"/>
              <a:buFont typeface="Arial"/>
              <a:buNone/>
            </a:pPr>
            <a:r>
              <a:rPr b="1" sz="1200" lang="en">
                <a:latin typeface="Verdana"/>
                <a:ea typeface="Verdana"/>
                <a:cs typeface="Verdana"/>
                <a:sym typeface="Verdana"/>
              </a:rPr>
              <a:t>Final Report &amp; Maintenance Manual Submitted</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Deliverable</a:t>
            </a:r>
            <a:r>
              <a:rPr b="1" sz="1100" lang="en">
                <a:latin typeface="Verdana"/>
                <a:ea typeface="Verdana"/>
                <a:cs typeface="Verdana"/>
                <a:sym typeface="Verdana"/>
              </a:rPr>
              <a:t> D003</a:t>
            </a:r>
            <a:r>
              <a:rPr sz="1100" lang="en">
                <a:latin typeface="Verdana"/>
                <a:ea typeface="Verdana"/>
                <a:cs typeface="Verdana"/>
                <a:sym typeface="Verdana"/>
              </a:rPr>
              <a:t> (</a:t>
            </a:r>
            <a:r>
              <a:rPr sz="1200" lang="en">
                <a:latin typeface="Verdana"/>
                <a:ea typeface="Verdana"/>
                <a:cs typeface="Verdana"/>
                <a:sym typeface="Verdana"/>
              </a:rPr>
              <a:t>Final</a:t>
            </a:r>
            <a:r>
              <a:rPr sz="1100" lang="en">
                <a:latin typeface="Verdana"/>
                <a:ea typeface="Verdana"/>
                <a:cs typeface="Verdana"/>
                <a:sym typeface="Verdana"/>
              </a:rPr>
              <a:t> Report) will be submitted.</a:t>
            </a:r>
          </a:p>
          <a:p>
            <a:pPr rtl="0" lvl="0" indent="0" marL="228600">
              <a:spcBef>
                <a:spcPts val="0"/>
              </a:spcBef>
              <a:buClr>
                <a:schemeClr val="dk1"/>
              </a:buClr>
              <a:buSzPct val="91666"/>
              <a:buFont typeface="Arial"/>
              <a:buNone/>
            </a:pPr>
            <a:r>
              <a:rPr b="1" sz="1200" lang="en">
                <a:latin typeface="Verdana"/>
                <a:ea typeface="Verdana"/>
                <a:cs typeface="Verdana"/>
                <a:sym typeface="Verdana"/>
              </a:rPr>
              <a:t>System Errata Documentation</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Any known bugs, and system errata will be documented for use by future students.</a:t>
            </a:r>
          </a:p>
          <a:p>
            <a:pPr rtl="0" lvl="0">
              <a:spcBef>
                <a:spcPts val="0"/>
              </a:spcBef>
              <a:buNone/>
            </a:pPr>
            <a:r>
              <a:t/>
            </a:r>
            <a:endParaRPr/>
          </a:p>
        </p:txBody>
      </p:sp>
    </p:spTree>
  </p:cSld>
  <p:clrMapOvr>
    <a:masterClrMapping/>
  </p:clrMapOvr>
  <p:transition spd="slow">
    <p:cut/>
  </p:transition>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19" name="Shape 2119"/>
        <p:cNvGrpSpPr/>
        <p:nvPr/>
      </p:nvGrpSpPr>
      <p:grpSpPr>
        <a:xfrm>
          <a:off y="0" x="0"/>
          <a:ext cy="0" cx="0"/>
          <a:chOff y="0" x="0"/>
          <a:chExt cy="0" cx="0"/>
        </a:xfrm>
      </p:grpSpPr>
      <p:sp>
        <p:nvSpPr>
          <p:cNvPr id="2120" name="Shape 212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Budget</a:t>
            </a:r>
          </a:p>
        </p:txBody>
      </p:sp>
      <p:graphicFrame>
        <p:nvGraphicFramePr>
          <p:cNvPr id="2121" name="Shape 2121"/>
          <p:cNvGraphicFramePr/>
          <p:nvPr/>
        </p:nvGraphicFramePr>
        <p:xfrm>
          <a:off y="1294325" x="974275"/>
          <a:ext cy="3000000" cx="3000000"/>
        </p:xfrm>
        <a:graphic>
          <a:graphicData uri="http://schemas.openxmlformats.org/drawingml/2006/table">
            <a:tbl>
              <a:tblPr>
                <a:noFill/>
                <a:tableStyleId>{671603E6-F8D4-409E-9855-C29342F21FF0}</a:tableStyleId>
              </a:tblPr>
              <a:tblGrid>
                <a:gridCol w="2251900"/>
                <a:gridCol w="2251900"/>
              </a:tblGrid>
              <a:tr h="500650">
                <a:tc>
                  <a:txBody>
                    <a:bodyPr>
                      <a:noAutofit/>
                    </a:bodyPr>
                    <a:lstStyle/>
                    <a:p>
                      <a:pPr rtl="0" lvl="0">
                        <a:lnSpc>
                          <a:spcPct val="115000"/>
                        </a:lnSpc>
                        <a:spcBef>
                          <a:spcPts val="0"/>
                        </a:spcBef>
                        <a:buNone/>
                      </a:pPr>
                      <a:r>
                        <a:rPr sz="1300" lang="en"/>
                        <a:t>Item/Group</a:t>
                      </a:r>
                    </a:p>
                  </a:txBody>
                  <a:tcPr marR="28575" marB="19050" marT="19050" anchor="b" marL="28575"/>
                </a:tc>
                <a:tc>
                  <a:txBody>
                    <a:bodyPr>
                      <a:noAutofit/>
                    </a:bodyPr>
                    <a:lstStyle/>
                    <a:p>
                      <a:pPr rtl="0" lvl="0">
                        <a:lnSpc>
                          <a:spcPct val="115000"/>
                        </a:lnSpc>
                        <a:spcBef>
                          <a:spcPts val="0"/>
                        </a:spcBef>
                        <a:buNone/>
                      </a:pPr>
                      <a:r>
                        <a:rPr sz="1300" lang="en"/>
                        <a:t>Total</a:t>
                      </a:r>
                    </a:p>
                  </a:txBody>
                  <a:tcPr marR="28575" marB="19050" marT="19050" anchor="b" marL="28575"/>
                </a:tc>
              </a:tr>
              <a:tr h="520625">
                <a:tc>
                  <a:txBody>
                    <a:bodyPr>
                      <a:noAutofit/>
                    </a:bodyPr>
                    <a:lstStyle/>
                    <a:p>
                      <a:pPr rtl="0" lvl="0">
                        <a:lnSpc>
                          <a:spcPct val="115000"/>
                        </a:lnSpc>
                        <a:spcBef>
                          <a:spcPts val="0"/>
                        </a:spcBef>
                        <a:buNone/>
                      </a:pPr>
                      <a:r>
                        <a:rPr b="1" sz="1300" lang="en"/>
                        <a:t>SCADA</a:t>
                      </a:r>
                    </a:p>
                  </a:txBody>
                  <a:tcPr marR="28575" marB="19050" marT="19050" anchor="b" marL="28575"/>
                </a:tc>
                <a:tc>
                  <a:txBody>
                    <a:bodyPr>
                      <a:noAutofit/>
                    </a:bodyPr>
                    <a:lstStyle/>
                    <a:p>
                      <a:pPr rtl="0" lvl="0">
                        <a:spcBef>
                          <a:spcPts val="0"/>
                        </a:spcBef>
                        <a:buNone/>
                      </a:pPr>
                      <a:r>
                        <a:t/>
                      </a:r>
                      <a:endParaRPr sz="1300"/>
                    </a:p>
                  </a:txBody>
                  <a:tcPr marR="91425" marB="91425" marT="91425" marL="91425"/>
                </a:tc>
              </a:tr>
              <a:tr h="500650">
                <a:tc>
                  <a:txBody>
                    <a:bodyPr>
                      <a:noAutofit/>
                    </a:bodyPr>
                    <a:lstStyle/>
                    <a:p>
                      <a:pPr rtl="0" lvl="0">
                        <a:lnSpc>
                          <a:spcPct val="115000"/>
                        </a:lnSpc>
                        <a:spcBef>
                          <a:spcPts val="0"/>
                        </a:spcBef>
                        <a:buNone/>
                      </a:pPr>
                      <a:r>
                        <a:rPr sz="1300" lang="en"/>
                        <a:t>Embedden Computer System</a:t>
                      </a:r>
                    </a:p>
                  </a:txBody>
                  <a:tcPr marR="28575" marB="19050" marT="19050" anchor="b" marL="28575"/>
                </a:tc>
                <a:tc>
                  <a:txBody>
                    <a:bodyPr>
                      <a:noAutofit/>
                    </a:bodyPr>
                    <a:lstStyle/>
                    <a:p>
                      <a:pPr algn="r" rtl="0" lvl="0">
                        <a:lnSpc>
                          <a:spcPct val="115000"/>
                        </a:lnSpc>
                        <a:spcBef>
                          <a:spcPts val="0"/>
                        </a:spcBef>
                        <a:buNone/>
                      </a:pPr>
                      <a:r>
                        <a:rPr sz="1300" lang="en"/>
                        <a:t>270</a:t>
                      </a:r>
                    </a:p>
                  </a:txBody>
                  <a:tcPr marR="28575" marB="19050" marT="19050" anchor="b" marL="28575"/>
                </a:tc>
              </a:tr>
              <a:tr h="500650">
                <a:tc>
                  <a:txBody>
                    <a:bodyPr>
                      <a:noAutofit/>
                    </a:bodyPr>
                    <a:lstStyle/>
                    <a:p>
                      <a:pPr rtl="0" lvl="0">
                        <a:lnSpc>
                          <a:spcPct val="115000"/>
                        </a:lnSpc>
                        <a:spcBef>
                          <a:spcPts val="0"/>
                        </a:spcBef>
                        <a:buNone/>
                      </a:pPr>
                      <a:r>
                        <a:rPr sz="1300" lang="en"/>
                        <a:t>Dashboard LCD display and controller</a:t>
                      </a:r>
                    </a:p>
                  </a:txBody>
                  <a:tcPr marR="28575" marB="19050" marT="19050" anchor="b" marL="28575"/>
                </a:tc>
                <a:tc>
                  <a:txBody>
                    <a:bodyPr>
                      <a:noAutofit/>
                    </a:bodyPr>
                    <a:lstStyle/>
                    <a:p>
                      <a:pPr algn="r" rtl="0" lvl="0">
                        <a:lnSpc>
                          <a:spcPct val="115000"/>
                        </a:lnSpc>
                        <a:spcBef>
                          <a:spcPts val="0"/>
                        </a:spcBef>
                        <a:buNone/>
                      </a:pPr>
                      <a:r>
                        <a:rPr sz="1300" lang="en"/>
                        <a:t>80</a:t>
                      </a:r>
                    </a:p>
                  </a:txBody>
                  <a:tcPr marR="28575" marB="19050" marT="19050" anchor="b" marL="28575"/>
                </a:tc>
              </a:tr>
              <a:tr h="500650">
                <a:tc>
                  <a:txBody>
                    <a:bodyPr>
                      <a:noAutofit/>
                    </a:bodyPr>
                    <a:lstStyle/>
                    <a:p>
                      <a:pPr rtl="0" lvl="0">
                        <a:lnSpc>
                          <a:spcPct val="115000"/>
                        </a:lnSpc>
                        <a:spcBef>
                          <a:spcPts val="0"/>
                        </a:spcBef>
                        <a:buNone/>
                      </a:pPr>
                      <a:r>
                        <a:rPr sz="1300" lang="en"/>
                        <a:t>Wireless Radio</a:t>
                      </a:r>
                    </a:p>
                  </a:txBody>
                  <a:tcPr marR="28575" marB="19050" marT="19050" anchor="b" marL="28575"/>
                </a:tc>
                <a:tc>
                  <a:txBody>
                    <a:bodyPr>
                      <a:noAutofit/>
                    </a:bodyPr>
                    <a:lstStyle/>
                    <a:p>
                      <a:pPr algn="r" rtl="0" lvl="0">
                        <a:lnSpc>
                          <a:spcPct val="115000"/>
                        </a:lnSpc>
                        <a:spcBef>
                          <a:spcPts val="0"/>
                        </a:spcBef>
                        <a:buNone/>
                      </a:pPr>
                      <a:r>
                        <a:rPr sz="1300" lang="en"/>
                        <a:t>50</a:t>
                      </a:r>
                    </a:p>
                  </a:txBody>
                  <a:tcPr marR="28575" marB="19050" marT="19050" anchor="b" marL="28575"/>
                </a:tc>
              </a:tr>
              <a:tr h="500650">
                <a:tc>
                  <a:txBody>
                    <a:bodyPr>
                      <a:noAutofit/>
                    </a:bodyPr>
                    <a:lstStyle/>
                    <a:p>
                      <a:pPr rtl="0" lvl="0">
                        <a:lnSpc>
                          <a:spcPct val="115000"/>
                        </a:lnSpc>
                        <a:spcBef>
                          <a:spcPts val="0"/>
                        </a:spcBef>
                        <a:buNone/>
                      </a:pPr>
                      <a:r>
                        <a:rPr sz="1300" lang="en"/>
                        <a:t>Slave Sensor Micro Controller Hardware</a:t>
                      </a:r>
                    </a:p>
                  </a:txBody>
                  <a:tcPr marR="28575" marB="19050" marT="19050" anchor="b" marL="28575"/>
                </a:tc>
                <a:tc>
                  <a:txBody>
                    <a:bodyPr>
                      <a:noAutofit/>
                    </a:bodyPr>
                    <a:lstStyle/>
                    <a:p>
                      <a:pPr algn="r" rtl="0" lvl="0">
                        <a:lnSpc>
                          <a:spcPct val="115000"/>
                        </a:lnSpc>
                        <a:spcBef>
                          <a:spcPts val="0"/>
                        </a:spcBef>
                        <a:buNone/>
                      </a:pPr>
                      <a:r>
                        <a:rPr sz="1300" lang="en"/>
                        <a:t>100</a:t>
                      </a:r>
                    </a:p>
                  </a:txBody>
                  <a:tcPr marR="28575" marB="19050" marT="19050" anchor="b" marL="28575"/>
                </a:tc>
              </a:tr>
              <a:tr h="520625">
                <a:tc>
                  <a:txBody>
                    <a:bodyPr>
                      <a:noAutofit/>
                    </a:bodyPr>
                    <a:lstStyle/>
                    <a:p>
                      <a:pPr rtl="0" lvl="0">
                        <a:spcBef>
                          <a:spcPts val="0"/>
                        </a:spcBef>
                        <a:buNone/>
                      </a:pPr>
                      <a:r>
                        <a:rPr sz="1300" lang="en"/>
                        <a:t>Debugger </a:t>
                      </a:r>
                    </a:p>
                  </a:txBody>
                  <a:tcPr marR="28575" marB="19050" marT="19050" anchor="b" marL="28575"/>
                </a:tc>
                <a:tc>
                  <a:txBody>
                    <a:bodyPr>
                      <a:noAutofit/>
                    </a:bodyPr>
                    <a:lstStyle/>
                    <a:p>
                      <a:pPr algn="r" rtl="0" lvl="0">
                        <a:spcBef>
                          <a:spcPts val="0"/>
                        </a:spcBef>
                        <a:buNone/>
                      </a:pPr>
                      <a:r>
                        <a:rPr sz="1300" lang="en"/>
                        <a:t>80</a:t>
                      </a:r>
                    </a:p>
                  </a:txBody>
                  <a:tcPr marR="91425" marB="91425" marT="91425" anchor="b" marL="91425"/>
                </a:tc>
              </a:tr>
              <a:tr h="520625">
                <a:tc>
                  <a:txBody>
                    <a:bodyPr>
                      <a:noAutofit/>
                    </a:bodyPr>
                    <a:lstStyle/>
                    <a:p>
                      <a:pPr rtl="0" lvl="0">
                        <a:spcBef>
                          <a:spcPts val="0"/>
                        </a:spcBef>
                        <a:buNone/>
                      </a:pPr>
                      <a:r>
                        <a:rPr sz="1300" lang="en"/>
                        <a:t>Programmer</a:t>
                      </a:r>
                    </a:p>
                  </a:txBody>
                  <a:tcPr marR="28575" marB="19050" marT="19050" anchor="b" marL="28575"/>
                </a:tc>
                <a:tc>
                  <a:txBody>
                    <a:bodyPr>
                      <a:noAutofit/>
                    </a:bodyPr>
                    <a:lstStyle/>
                    <a:p>
                      <a:pPr algn="r" rtl="0" lvl="0">
                        <a:spcBef>
                          <a:spcPts val="0"/>
                        </a:spcBef>
                        <a:buNone/>
                      </a:pPr>
                      <a:r>
                        <a:rPr sz="1300" lang="en"/>
                        <a:t>10</a:t>
                      </a:r>
                    </a:p>
                  </a:txBody>
                  <a:tcPr marR="91425" marB="91425" marT="91425" anchor="b" marL="91425"/>
                </a:tc>
              </a:tr>
              <a:tr h="520625">
                <a:tc>
                  <a:txBody>
                    <a:bodyPr>
                      <a:noAutofit/>
                    </a:bodyPr>
                    <a:lstStyle/>
                    <a:p>
                      <a:pPr rtl="0" lvl="0">
                        <a:spcBef>
                          <a:spcPts val="0"/>
                        </a:spcBef>
                        <a:buNone/>
                      </a:pPr>
                      <a:r>
                        <a:rPr sz="1300" lang="en"/>
                        <a:t>Total</a:t>
                      </a:r>
                    </a:p>
                  </a:txBody>
                  <a:tcPr marR="28575" marB="19050" marT="19050" anchor="b" marL="28575"/>
                </a:tc>
                <a:tc>
                  <a:txBody>
                    <a:bodyPr>
                      <a:noAutofit/>
                    </a:bodyPr>
                    <a:lstStyle/>
                    <a:p>
                      <a:pPr algn="r" rtl="0" lvl="0">
                        <a:spcBef>
                          <a:spcPts val="0"/>
                        </a:spcBef>
                        <a:buNone/>
                      </a:pPr>
                      <a:r>
                        <a:rPr sz="1300" lang="en"/>
                        <a:t>590</a:t>
                      </a:r>
                    </a:p>
                  </a:txBody>
                  <a:tcPr marR="91425" marB="91425" marT="91425" anchor="b" marL="91425"/>
                </a:tc>
              </a:tr>
              <a:tr h="500650">
                <a:tc>
                  <a:txBody>
                    <a:bodyPr>
                      <a:noAutofit/>
                    </a:bodyPr>
                    <a:lstStyle/>
                    <a:p>
                      <a:pPr rtl="0" lvl="0">
                        <a:spcBef>
                          <a:spcPts val="0"/>
                        </a:spcBef>
                        <a:buNone/>
                      </a:pPr>
                      <a:r>
                        <a:rPr sz="1300" lang="en"/>
                        <a:t>Budget:</a:t>
                      </a:r>
                    </a:p>
                  </a:txBody>
                  <a:tcPr marR="28575" marB="19050" marT="19050" anchor="b" marL="28575"/>
                </a:tc>
                <a:tc>
                  <a:txBody>
                    <a:bodyPr>
                      <a:noAutofit/>
                    </a:bodyPr>
                    <a:lstStyle/>
                    <a:p>
                      <a:pPr algn="r" rtl="0" lvl="0">
                        <a:lnSpc>
                          <a:spcPct val="115000"/>
                        </a:lnSpc>
                        <a:spcBef>
                          <a:spcPts val="0"/>
                        </a:spcBef>
                        <a:buNone/>
                      </a:pPr>
                      <a:r>
                        <a:rPr sz="1300" lang="en"/>
                        <a:t>715</a:t>
                      </a:r>
                    </a:p>
                  </a:txBody>
                  <a:tcPr marR="28575" marB="19050" marT="19050" anchor="b" marL="28575"/>
                </a:tc>
              </a:tr>
            </a:tbl>
          </a:graphicData>
        </a:graphic>
      </p:graphicFrame>
    </p:spTree>
  </p:cSld>
  <p:clrMapOvr>
    <a:masterClrMapping/>
  </p:clrMapOvr>
  <p:transition spd="slow">
    <p:cut/>
  </p:transition>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25" name="Shape 2125"/>
        <p:cNvGrpSpPr/>
        <p:nvPr/>
      </p:nvGrpSpPr>
      <p:grpSpPr>
        <a:xfrm>
          <a:off y="0" x="0"/>
          <a:ext cy="0" cx="0"/>
          <a:chOff y="0" x="0"/>
          <a:chExt cy="0" cx="0"/>
        </a:xfrm>
      </p:grpSpPr>
      <p:sp>
        <p:nvSpPr>
          <p:cNvPr id="2126" name="Shape 212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2127" name="Shape 212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b="1" sz="2400" lang="en">
                <a:solidFill>
                  <a:srgbClr val="98002E"/>
                </a:solidFill>
              </a:rPr>
              <a:t>Dynamometer (DYNO)</a:t>
            </a:r>
            <a:r>
              <a:rPr sz="2400" lang="en"/>
              <a:t>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7" name="Shape 227"/>
        <p:cNvGrpSpPr/>
        <p:nvPr/>
      </p:nvGrpSpPr>
      <p:grpSpPr>
        <a:xfrm>
          <a:off y="0" x="0"/>
          <a:ext cy="0" cx="0"/>
          <a:chOff y="0" x="0"/>
          <a:chExt cy="0" cx="0"/>
        </a:xfrm>
      </p:grpSpPr>
      <p:pic>
        <p:nvPicPr>
          <p:cNvPr id="228" name="Shape 228"/>
          <p:cNvPicPr preferRelativeResize="0"/>
          <p:nvPr/>
        </p:nvPicPr>
        <p:blipFill>
          <a:blip r:embed="rId3">
            <a:alphaModFix/>
          </a:blip>
          <a:stretch>
            <a:fillRect/>
          </a:stretch>
        </p:blipFill>
        <p:spPr>
          <a:xfrm>
            <a:off y="3502375" x="1015075"/>
            <a:ext cy="2930649" cx="2950775"/>
          </a:xfrm>
          <a:prstGeom prst="rect">
            <a:avLst/>
          </a:prstGeom>
          <a:noFill/>
          <a:ln>
            <a:noFill/>
          </a:ln>
        </p:spPr>
      </p:pic>
      <p:pic>
        <p:nvPicPr>
          <p:cNvPr id="229" name="Shape 229"/>
          <p:cNvPicPr preferRelativeResize="0"/>
          <p:nvPr/>
        </p:nvPicPr>
        <p:blipFill rotWithShape="1">
          <a:blip r:embed="rId4">
            <a:alphaModFix/>
          </a:blip>
          <a:srcRect t="0" b="0" r="30633" l="43715"/>
          <a:stretch/>
        </p:blipFill>
        <p:spPr>
          <a:xfrm>
            <a:off y="63075" x="6229675"/>
            <a:ext cy="5592875" cx="2836524"/>
          </a:xfrm>
          <a:prstGeom prst="rect">
            <a:avLst/>
          </a:prstGeom>
          <a:noFill/>
          <a:ln>
            <a:noFill/>
          </a:ln>
        </p:spPr>
      </p:pic>
      <p:sp>
        <p:nvSpPr>
          <p:cNvPr id="230" name="Shape 230"/>
          <p:cNvSpPr txBox="1"/>
          <p:nvPr>
            <p:ph type="title"/>
          </p:nvPr>
        </p:nvSpPr>
        <p:spPr>
          <a:xfrm>
            <a:off y="-140733" x="208100"/>
            <a:ext cy="1019699" cx="8229600"/>
          </a:xfrm>
          <a:prstGeom prst="rect">
            <a:avLst/>
          </a:prstGeom>
        </p:spPr>
        <p:txBody>
          <a:bodyPr bIns="91425" rIns="91425" lIns="91425" tIns="91425" anchor="b" anchorCtr="0">
            <a:noAutofit/>
          </a:bodyPr>
          <a:lstStyle/>
          <a:p>
            <a:pPr rtl="0" lvl="0">
              <a:spcBef>
                <a:spcPts val="0"/>
              </a:spcBef>
              <a:buNone/>
            </a:pPr>
            <a:r>
              <a:rPr sz="3000" lang="en"/>
              <a:t>Physical Interfaces</a:t>
            </a:r>
          </a:p>
        </p:txBody>
      </p:sp>
      <p:cxnSp>
        <p:nvCxnSpPr>
          <p:cNvPr id="231" name="Shape 231"/>
          <p:cNvCxnSpPr/>
          <p:nvPr/>
        </p:nvCxnSpPr>
        <p:spPr>
          <a:xfrm>
            <a:off y="878975" x="3797025"/>
            <a:ext cy="2441399" cx="3276600"/>
          </a:xfrm>
          <a:prstGeom prst="straightConnector1">
            <a:avLst/>
          </a:prstGeom>
          <a:noFill/>
          <a:ln w="28575" cap="flat">
            <a:solidFill>
              <a:schemeClr val="dk2"/>
            </a:solidFill>
            <a:prstDash val="solid"/>
            <a:round/>
            <a:headEnd w="lg" len="lg" type="none"/>
            <a:tailEnd w="lg" len="lg" type="triangle"/>
          </a:ln>
        </p:spPr>
      </p:cxnSp>
      <p:sp>
        <p:nvSpPr>
          <p:cNvPr id="232" name="Shape 232"/>
          <p:cNvSpPr txBox="1"/>
          <p:nvPr>
            <p:ph idx="1" type="body"/>
          </p:nvPr>
        </p:nvSpPr>
        <p:spPr>
          <a:xfrm>
            <a:off y="945150" x="386850"/>
            <a:ext cy="4967700" cx="51066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Cockpit Panel</a:t>
            </a:r>
          </a:p>
          <a:p>
            <a:pPr algn="l" rtl="0" lvl="1" marR="0" indent="-381000" marL="914400">
              <a:lnSpc>
                <a:spcPct val="100000"/>
              </a:lnSpc>
              <a:spcBef>
                <a:spcPts val="600"/>
              </a:spcBef>
              <a:spcAft>
                <a:spcPts val="0"/>
              </a:spcAft>
              <a:buClr>
                <a:schemeClr val="dk1"/>
              </a:buClr>
              <a:buSzPct val="80000"/>
              <a:buFont typeface="Courier New"/>
              <a:buChar char="o"/>
            </a:pPr>
            <a:r>
              <a:rPr lang="en"/>
              <a:t>Driver Interface</a:t>
            </a:r>
          </a:p>
          <a:p>
            <a:pPr algn="l" rtl="0" lvl="1" marR="0" indent="-381000" marL="914400">
              <a:lnSpc>
                <a:spcPct val="100000"/>
              </a:lnSpc>
              <a:spcBef>
                <a:spcPts val="600"/>
              </a:spcBef>
              <a:spcAft>
                <a:spcPts val="0"/>
              </a:spcAft>
              <a:buClr>
                <a:schemeClr val="dk1"/>
              </a:buClr>
              <a:buSzPct val="80000"/>
              <a:buFont typeface="Courier New"/>
              <a:buChar char="o"/>
            </a:pPr>
            <a:r>
              <a:rPr lang="en"/>
              <a:t>E-Stop (BRB) and Reset (CPR)</a:t>
            </a:r>
          </a:p>
          <a:p>
            <a:pPr algn="l" rtl="0" lvl="1" marR="0" indent="-381000" marL="914400">
              <a:lnSpc>
                <a:spcPct val="100000"/>
              </a:lnSpc>
              <a:spcBef>
                <a:spcPts val="600"/>
              </a:spcBef>
              <a:spcAft>
                <a:spcPts val="0"/>
              </a:spcAft>
              <a:buClr>
                <a:schemeClr val="dk1"/>
              </a:buClr>
              <a:buSzPct val="80000"/>
              <a:buFont typeface="Courier New"/>
              <a:buChar char="o"/>
            </a:pPr>
            <a:r>
              <a:rPr lang="en"/>
              <a:t>Indicators</a:t>
            </a:r>
          </a:p>
          <a:p>
            <a:pPr algn="l" rtl="0" lvl="1" marR="0" indent="-381000" marL="914400">
              <a:lnSpc>
                <a:spcPct val="100000"/>
              </a:lnSpc>
              <a:spcBef>
                <a:spcPts val="600"/>
              </a:spcBef>
              <a:spcAft>
                <a:spcPts val="0"/>
              </a:spcAft>
              <a:buClr>
                <a:schemeClr val="dk1"/>
              </a:buClr>
              <a:buSzPct val="80000"/>
              <a:buFont typeface="Courier New"/>
              <a:buChar char="o"/>
            </a:pPr>
            <a:r>
              <a:rPr lang="en"/>
              <a:t>Key Start Switch</a:t>
            </a:r>
          </a:p>
        </p:txBody>
      </p:sp>
    </p:spTree>
  </p:cSld>
  <p:clrMapOvr>
    <a:masterClrMapping/>
  </p:clrMapOvr>
  <p:transition spd="slow">
    <p:cut/>
  </p:transition>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31" name="Shape 2131"/>
        <p:cNvGrpSpPr/>
        <p:nvPr/>
      </p:nvGrpSpPr>
      <p:grpSpPr>
        <a:xfrm>
          <a:off y="0" x="0"/>
          <a:ext cy="0" cx="0"/>
          <a:chOff y="0" x="0"/>
          <a:chExt cy="0" cx="0"/>
        </a:xfrm>
      </p:grpSpPr>
      <p:pic>
        <p:nvPicPr>
          <p:cNvPr id="2132" name="Shape 2132"/>
          <p:cNvPicPr preferRelativeResize="0"/>
          <p:nvPr/>
        </p:nvPicPr>
        <p:blipFill rotWithShape="1">
          <a:blip r:embed="rId3">
            <a:alphaModFix/>
          </a:blip>
          <a:srcRect t="25963" b="6509" r="14936" l="27924"/>
          <a:stretch/>
        </p:blipFill>
        <p:spPr>
          <a:xfrm>
            <a:off y="0" x="0"/>
            <a:ext cy="6516449" cx="9144001"/>
          </a:xfrm>
          <a:prstGeom prst="rect">
            <a:avLst/>
          </a:prstGeom>
          <a:noFill/>
          <a:ln>
            <a:noFill/>
          </a:ln>
        </p:spPr>
      </p:pic>
    </p:spTree>
  </p:cSld>
  <p:clrMapOvr>
    <a:masterClrMapping/>
  </p:clrMapOvr>
  <p:transition spd="slow">
    <p:cut/>
  </p:transition>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36" name="Shape 2136"/>
        <p:cNvGrpSpPr/>
        <p:nvPr/>
      </p:nvGrpSpPr>
      <p:grpSpPr>
        <a:xfrm>
          <a:off y="0" x="0"/>
          <a:ext cy="0" cx="0"/>
          <a:chOff y="0" x="0"/>
          <a:chExt cy="0" cx="0"/>
        </a:xfrm>
      </p:grpSpPr>
      <p:pic>
        <p:nvPicPr>
          <p:cNvPr id="2137" name="Shape 2137"/>
          <p:cNvPicPr preferRelativeResize="0"/>
          <p:nvPr/>
        </p:nvPicPr>
        <p:blipFill rotWithShape="1">
          <a:blip r:embed="rId3">
            <a:alphaModFix/>
          </a:blip>
          <a:srcRect t="0" b="0" r="18503" l="8647"/>
          <a:stretch/>
        </p:blipFill>
        <p:spPr>
          <a:xfrm>
            <a:off y="1001850" x="1713750"/>
            <a:ext cy="4854300" cx="5716500"/>
          </a:xfrm>
          <a:prstGeom prst="rect">
            <a:avLst/>
          </a:prstGeom>
          <a:noFill/>
          <a:ln>
            <a:noFill/>
          </a:ln>
        </p:spPr>
      </p:pic>
      <p:sp>
        <p:nvSpPr>
          <p:cNvPr id="2138" name="Shape 2138"/>
          <p:cNvSpPr txBox="1"/>
          <p:nvPr/>
        </p:nvSpPr>
        <p:spPr>
          <a:xfrm>
            <a:off y="5856150" x="2608050"/>
            <a:ext cy="368400" cx="3927899"/>
          </a:xfrm>
          <a:prstGeom prst="rect">
            <a:avLst/>
          </a:prstGeom>
          <a:noFill/>
          <a:ln>
            <a:noFill/>
          </a:ln>
        </p:spPr>
        <p:txBody>
          <a:bodyPr bIns="91425" rIns="91425" lIns="91425" tIns="91425" anchor="t" anchorCtr="0">
            <a:noAutofit/>
          </a:bodyPr>
          <a:lstStyle/>
          <a:p>
            <a:pPr algn="ctr" rtl="0" lvl="0">
              <a:spcBef>
                <a:spcPts val="0"/>
              </a:spcBef>
              <a:buNone/>
            </a:pPr>
            <a:r>
              <a:rPr sz="800" lang="en">
                <a:solidFill>
                  <a:srgbClr val="999999"/>
                </a:solidFill>
              </a:rPr>
              <a:t>http://ops.fhwa.dot.gov/publications/seitsguide/images/image068.jpg</a:t>
            </a:r>
          </a:p>
        </p:txBody>
      </p:sp>
    </p:spTree>
  </p:cSld>
  <p:clrMapOvr>
    <a:masterClrMapping/>
  </p:clrMapOvr>
  <p:transition spd="slow">
    <p:cut/>
  </p:transition>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42" name="Shape 2142"/>
        <p:cNvGrpSpPr/>
        <p:nvPr/>
      </p:nvGrpSpPr>
      <p:grpSpPr>
        <a:xfrm>
          <a:off y="0" x="0"/>
          <a:ext cy="0" cx="0"/>
          <a:chOff y="0" x="0"/>
          <a:chExt cy="0" cx="0"/>
        </a:xfrm>
      </p:grpSpPr>
      <p:sp>
        <p:nvSpPr>
          <p:cNvPr id="2143" name="Shape 214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2144" name="Shape 214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rgbClr val="98002E"/>
              </a:buClr>
              <a:buSzPct val="100000"/>
              <a:buFont typeface="Arial"/>
              <a:buAutoNum type="alphaLcPeriod"/>
            </a:pPr>
            <a:r>
              <a:rPr b="1" sz="2400" lang="en">
                <a:solidFill>
                  <a:srgbClr val="98002E"/>
                </a:solidFill>
              </a:rPr>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48" name="Shape 2148"/>
        <p:cNvGrpSpPr/>
        <p:nvPr/>
      </p:nvGrpSpPr>
      <p:grpSpPr>
        <a:xfrm>
          <a:off y="0" x="0"/>
          <a:ext cy="0" cx="0"/>
          <a:chOff y="0" x="0"/>
          <a:chExt cy="0" cx="0"/>
        </a:xfrm>
      </p:grpSpPr>
      <p:pic>
        <p:nvPicPr>
          <p:cNvPr id="2149" name="Shape 2149"/>
          <p:cNvPicPr preferRelativeResize="0"/>
          <p:nvPr/>
        </p:nvPicPr>
        <p:blipFill rotWithShape="1">
          <a:blip r:embed="rId3">
            <a:alphaModFix/>
          </a:blip>
          <a:srcRect t="0" b="13020" r="18503" l="8647"/>
          <a:stretch/>
        </p:blipFill>
        <p:spPr>
          <a:xfrm>
            <a:off y="0" x="7172575"/>
            <a:ext cy="1456099" cx="1971424"/>
          </a:xfrm>
          <a:prstGeom prst="rect">
            <a:avLst/>
          </a:prstGeom>
          <a:noFill/>
          <a:ln>
            <a:noFill/>
          </a:ln>
        </p:spPr>
      </p:pic>
      <p:sp>
        <p:nvSpPr>
          <p:cNvPr id="2150" name="Shape 215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Concepts of Operation</a:t>
            </a:r>
          </a:p>
        </p:txBody>
      </p:sp>
      <p:sp>
        <p:nvSpPr>
          <p:cNvPr id="2151" name="Shape 2151"/>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Generate a torque curve</a:t>
            </a:r>
          </a:p>
          <a:p>
            <a:pPr rtl="0" lvl="0" indent="-419100" marL="457200">
              <a:spcBef>
                <a:spcPts val="1000"/>
              </a:spcBef>
              <a:buClr>
                <a:schemeClr val="dk1"/>
              </a:buClr>
              <a:buSzPct val="100000"/>
              <a:buFont typeface="Arial"/>
              <a:buChar char="●"/>
            </a:pPr>
            <a:r>
              <a:rPr lang="en"/>
              <a:t>Develop a software simulation of the car</a:t>
            </a:r>
          </a:p>
          <a:p>
            <a:pPr rtl="0" lvl="0" indent="-419100" marL="457200">
              <a:spcBef>
                <a:spcPts val="1000"/>
              </a:spcBef>
              <a:buClr>
                <a:schemeClr val="dk1"/>
              </a:buClr>
              <a:buSzPct val="100000"/>
              <a:buFont typeface="Arial"/>
              <a:buChar char="●"/>
            </a:pPr>
            <a:r>
              <a:rPr lang="en"/>
              <a:t>Develop a hardware simulation of the car</a:t>
            </a:r>
          </a:p>
          <a:p>
            <a:pPr rtl="0" lvl="0" indent="-419100" marL="457200">
              <a:spcBef>
                <a:spcPts val="1000"/>
              </a:spcBef>
              <a:buClr>
                <a:schemeClr val="dk1"/>
              </a:buClr>
              <a:buSzPct val="100000"/>
              <a:buFont typeface="Arial"/>
              <a:buChar char="●"/>
            </a:pPr>
            <a:r>
              <a:rPr lang="en"/>
              <a:t>Determine the car gear ratio</a:t>
            </a:r>
          </a:p>
        </p:txBody>
      </p:sp>
      <p:sp>
        <p:nvSpPr>
          <p:cNvPr id="2152" name="Shape 2152"/>
          <p:cNvSpPr/>
          <p:nvPr/>
        </p:nvSpPr>
        <p:spPr>
          <a:xfrm>
            <a:off y="274625" x="70107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56" name="Shape 2156"/>
        <p:cNvGrpSpPr/>
        <p:nvPr/>
      </p:nvGrpSpPr>
      <p:grpSpPr>
        <a:xfrm>
          <a:off y="0" x="0"/>
          <a:ext cy="0" cx="0"/>
          <a:chOff y="0" x="0"/>
          <a:chExt cy="0" cx="0"/>
        </a:xfrm>
      </p:grpSpPr>
      <p:pic>
        <p:nvPicPr>
          <p:cNvPr id="2157" name="Shape 2157"/>
          <p:cNvPicPr preferRelativeResize="0"/>
          <p:nvPr/>
        </p:nvPicPr>
        <p:blipFill rotWithShape="1">
          <a:blip r:embed="rId3">
            <a:alphaModFix/>
          </a:blip>
          <a:srcRect t="0" b="13020" r="18503" l="8647"/>
          <a:stretch/>
        </p:blipFill>
        <p:spPr>
          <a:xfrm>
            <a:off y="0" x="7172575"/>
            <a:ext cy="1456099" cx="1971424"/>
          </a:xfrm>
          <a:prstGeom prst="rect">
            <a:avLst/>
          </a:prstGeom>
          <a:noFill/>
          <a:ln>
            <a:noFill/>
          </a:ln>
        </p:spPr>
      </p:pic>
      <p:sp>
        <p:nvSpPr>
          <p:cNvPr id="2158" name="Shape 215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System Requirements</a:t>
            </a:r>
          </a:p>
        </p:txBody>
      </p:sp>
      <p:sp>
        <p:nvSpPr>
          <p:cNvPr id="2159" name="Shape 215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Motor/Dyno Selection</a:t>
            </a:r>
          </a:p>
          <a:p>
            <a:pPr rtl="0" lvl="0" indent="-419100" marL="457200">
              <a:spcBef>
                <a:spcPts val="1000"/>
              </a:spcBef>
              <a:buClr>
                <a:schemeClr val="dk1"/>
              </a:buClr>
              <a:buSzPct val="100000"/>
              <a:buFont typeface="Arial"/>
              <a:buChar char="●"/>
            </a:pPr>
            <a:r>
              <a:rPr lang="en"/>
              <a:t>Motor Controller</a:t>
            </a:r>
          </a:p>
          <a:p>
            <a:pPr rtl="0" lvl="0" indent="-419100" marL="457200">
              <a:spcBef>
                <a:spcPts val="1000"/>
              </a:spcBef>
              <a:buClr>
                <a:schemeClr val="dk1"/>
              </a:buClr>
              <a:buSzPct val="100000"/>
              <a:buFont typeface="Arial"/>
              <a:buChar char="●"/>
            </a:pPr>
            <a:r>
              <a:rPr lang="en"/>
              <a:t>Software</a:t>
            </a:r>
          </a:p>
          <a:p>
            <a:pPr rtl="0" lvl="1" indent="-381000" marL="914400">
              <a:spcBef>
                <a:spcPts val="0"/>
              </a:spcBef>
              <a:buClr>
                <a:schemeClr val="dk1"/>
              </a:buClr>
              <a:buSzPct val="80000"/>
              <a:buFont typeface="Courier New"/>
              <a:buChar char="o"/>
            </a:pPr>
            <a:r>
              <a:rPr lang="en"/>
              <a:t>Data Acquisition</a:t>
            </a:r>
          </a:p>
          <a:p>
            <a:pPr rtl="0" lvl="1" indent="-381000" marL="914400">
              <a:spcBef>
                <a:spcPts val="0"/>
              </a:spcBef>
              <a:buClr>
                <a:schemeClr val="dk1"/>
              </a:buClr>
              <a:buSzPct val="80000"/>
              <a:buFont typeface="Courier New"/>
              <a:buChar char="o"/>
            </a:pPr>
            <a:r>
              <a:rPr lang="en"/>
              <a:t>Throttle Control</a:t>
            </a:r>
          </a:p>
          <a:p>
            <a:pPr rtl="0" lvl="0" indent="-419100" marL="457200">
              <a:spcBef>
                <a:spcPts val="1000"/>
              </a:spcBef>
              <a:buClr>
                <a:schemeClr val="dk1"/>
              </a:buClr>
              <a:buSzPct val="100000"/>
              <a:buFont typeface="Arial"/>
              <a:buChar char="●"/>
            </a:pPr>
            <a:r>
              <a:rPr lang="en"/>
              <a:t>Interfaces</a:t>
            </a:r>
          </a:p>
          <a:p>
            <a:pPr rtl="0" lvl="1" indent="-381000" marL="914400">
              <a:spcBef>
                <a:spcPts val="0"/>
              </a:spcBef>
              <a:buClr>
                <a:schemeClr val="dk1"/>
              </a:buClr>
              <a:buSzPct val="80000"/>
              <a:buFont typeface="Courier New"/>
              <a:buChar char="o"/>
            </a:pPr>
            <a:r>
              <a:rPr lang="en"/>
              <a:t>VSCADA</a:t>
            </a:r>
          </a:p>
          <a:p>
            <a:pPr rtl="0" lvl="1" indent="-381000" marL="914400">
              <a:spcBef>
                <a:spcPts val="0"/>
              </a:spcBef>
              <a:buClr>
                <a:schemeClr val="dk1"/>
              </a:buClr>
              <a:buSzPct val="80000"/>
              <a:buFont typeface="Courier New"/>
              <a:buChar char="o"/>
            </a:pPr>
            <a:r>
              <a:rPr lang="en"/>
              <a:t>GLV</a:t>
            </a:r>
          </a:p>
          <a:p>
            <a:pPr rtl="0" lvl="1" indent="-381000" marL="914400">
              <a:spcBef>
                <a:spcPts val="0"/>
              </a:spcBef>
              <a:buClr>
                <a:schemeClr val="dk1"/>
              </a:buClr>
              <a:buSzPct val="80000"/>
              <a:buFont typeface="Courier New"/>
              <a:buChar char="o"/>
            </a:pPr>
            <a:r>
              <a:rPr lang="en"/>
              <a:t>TSV</a:t>
            </a:r>
          </a:p>
          <a:p>
            <a:pPr rtl="0" lvl="0" indent="-419100" marL="457200">
              <a:spcBef>
                <a:spcPts val="1000"/>
              </a:spcBef>
              <a:buClr>
                <a:schemeClr val="dk1"/>
              </a:buClr>
              <a:buSzPct val="100000"/>
              <a:buFont typeface="Arial"/>
              <a:buChar char="●"/>
            </a:pPr>
            <a:r>
              <a:rPr lang="en"/>
              <a:t>Safety</a:t>
            </a:r>
          </a:p>
        </p:txBody>
      </p:sp>
      <p:sp>
        <p:nvSpPr>
          <p:cNvPr id="2160" name="Shape 2160"/>
          <p:cNvSpPr/>
          <p:nvPr/>
        </p:nvSpPr>
        <p:spPr>
          <a:xfrm>
            <a:off y="508325" x="71365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4" name="Shape 2164"/>
        <p:cNvGrpSpPr/>
        <p:nvPr/>
      </p:nvGrpSpPr>
      <p:grpSpPr>
        <a:xfrm>
          <a:off y="0" x="0"/>
          <a:ext cy="0" cx="0"/>
          <a:chOff y="0" x="0"/>
          <a:chExt cy="0" cx="0"/>
        </a:xfrm>
      </p:grpSpPr>
      <p:pic>
        <p:nvPicPr>
          <p:cNvPr id="2165" name="Shape 2165"/>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166" name="Shape 2166"/>
          <p:cNvSpPr txBox="1"/>
          <p:nvPr>
            <p:ph type="title"/>
          </p:nvPr>
        </p:nvSpPr>
        <p:spPr>
          <a:xfrm>
            <a:off y="274532" x="421525"/>
            <a:ext cy="1019699" cx="8229600"/>
          </a:xfrm>
          <a:prstGeom prst="rect">
            <a:avLst/>
          </a:prstGeom>
        </p:spPr>
        <p:txBody>
          <a:bodyPr bIns="91425" rIns="91425" lIns="91425" tIns="91425" anchor="b" anchorCtr="0">
            <a:noAutofit/>
          </a:bodyPr>
          <a:lstStyle/>
          <a:p>
            <a:pPr rtl="0" lvl="0">
              <a:spcBef>
                <a:spcPts val="0"/>
              </a:spcBef>
              <a:buNone/>
            </a:pPr>
            <a:r>
              <a:rPr lang="en"/>
              <a:t>Motor Selection</a:t>
            </a:r>
          </a:p>
        </p:txBody>
      </p:sp>
      <p:sp>
        <p:nvSpPr>
          <p:cNvPr id="2167" name="Shape 216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HPEVS AC 50-27.28</a:t>
            </a:r>
          </a:p>
          <a:p>
            <a:pPr rtl="0" lvl="0">
              <a:spcBef>
                <a:spcPts val="0"/>
              </a:spcBef>
              <a:buNone/>
            </a:pPr>
            <a:r>
              <a:t/>
            </a:r>
            <a:endParaRPr/>
          </a:p>
        </p:txBody>
      </p:sp>
      <p:pic>
        <p:nvPicPr>
          <p:cNvPr id="2168" name="Shape 2168"/>
          <p:cNvPicPr preferRelativeResize="0"/>
          <p:nvPr/>
        </p:nvPicPr>
        <p:blipFill>
          <a:blip r:embed="rId4">
            <a:alphaModFix/>
          </a:blip>
          <a:stretch>
            <a:fillRect/>
          </a:stretch>
        </p:blipFill>
        <p:spPr>
          <a:xfrm>
            <a:off y="2005500" x="2533799"/>
            <a:ext cy="3987450" cx="4076400"/>
          </a:xfrm>
          <a:prstGeom prst="rect">
            <a:avLst/>
          </a:prstGeom>
          <a:noFill/>
          <a:ln>
            <a:noFill/>
          </a:ln>
        </p:spPr>
      </p:pic>
      <p:sp>
        <p:nvSpPr>
          <p:cNvPr id="2169" name="Shape 2169"/>
          <p:cNvSpPr txBox="1"/>
          <p:nvPr/>
        </p:nvSpPr>
        <p:spPr>
          <a:xfrm>
            <a:off y="6135650" x="0"/>
            <a:ext cy="599399" cx="5136899"/>
          </a:xfrm>
          <a:prstGeom prst="rect">
            <a:avLst/>
          </a:prstGeom>
          <a:noFill/>
          <a:ln>
            <a:noFill/>
          </a:ln>
        </p:spPr>
        <p:txBody>
          <a:bodyPr bIns="91425" rIns="91425" lIns="91425" tIns="91425" anchor="t" anchorCtr="0">
            <a:noAutofit/>
          </a:bodyPr>
          <a:lstStyle/>
          <a:p>
            <a:pPr rtl="0" lvl="0">
              <a:spcBef>
                <a:spcPts val="0"/>
              </a:spcBef>
              <a:buNone/>
            </a:pPr>
            <a:r>
              <a:rPr lang="en" i="1">
                <a:solidFill>
                  <a:srgbClr val="CCCCCC"/>
                </a:solidFill>
              </a:rPr>
              <a:t>Photo: HPEVS</a:t>
            </a:r>
          </a:p>
        </p:txBody>
      </p:sp>
      <p:sp>
        <p:nvSpPr>
          <p:cNvPr id="2170" name="Shape 2170"/>
          <p:cNvSpPr/>
          <p:nvPr/>
        </p:nvSpPr>
        <p:spPr>
          <a:xfrm>
            <a:off y="508325" x="71365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4" name="Shape 2174"/>
        <p:cNvGrpSpPr/>
        <p:nvPr/>
      </p:nvGrpSpPr>
      <p:grpSpPr>
        <a:xfrm>
          <a:off y="0" x="0"/>
          <a:ext cy="0" cx="0"/>
          <a:chOff y="0" x="0"/>
          <a:chExt cy="0" cx="0"/>
        </a:xfrm>
      </p:grpSpPr>
      <p:pic>
        <p:nvPicPr>
          <p:cNvPr id="2175" name="Shape 2175"/>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176" name="Shape 2176"/>
          <p:cNvSpPr txBox="1"/>
          <p:nvPr>
            <p:ph type="title"/>
          </p:nvPr>
        </p:nvSpPr>
        <p:spPr>
          <a:xfrm>
            <a:off y="274532" x="421525"/>
            <a:ext cy="1019699" cx="8229600"/>
          </a:xfrm>
          <a:prstGeom prst="rect">
            <a:avLst/>
          </a:prstGeom>
        </p:spPr>
        <p:txBody>
          <a:bodyPr bIns="91425" rIns="91425" lIns="91425" tIns="91425" anchor="b" anchorCtr="0">
            <a:noAutofit/>
          </a:bodyPr>
          <a:lstStyle/>
          <a:p>
            <a:pPr rtl="0" lvl="0">
              <a:spcBef>
                <a:spcPts val="0"/>
              </a:spcBef>
              <a:buNone/>
            </a:pPr>
            <a:r>
              <a:rPr lang="en"/>
              <a:t>Dynamometer Selection</a:t>
            </a:r>
          </a:p>
        </p:txBody>
      </p:sp>
      <p:sp>
        <p:nvSpPr>
          <p:cNvPr id="2177" name="Shape 217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Huff HTH-100</a:t>
            </a:r>
          </a:p>
          <a:p>
            <a:pPr rtl="0" lvl="0">
              <a:spcBef>
                <a:spcPts val="0"/>
              </a:spcBef>
              <a:buNone/>
            </a:pPr>
            <a:r>
              <a:t/>
            </a:r>
            <a:endParaRPr/>
          </a:p>
        </p:txBody>
      </p:sp>
      <p:sp>
        <p:nvSpPr>
          <p:cNvPr id="2178" name="Shape 2178"/>
          <p:cNvSpPr/>
          <p:nvPr/>
        </p:nvSpPr>
        <p:spPr>
          <a:xfrm>
            <a:off y="508325" x="71365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179" name="Shape 2179"/>
          <p:cNvPicPr preferRelativeResize="0"/>
          <p:nvPr/>
        </p:nvPicPr>
        <p:blipFill>
          <a:blip r:embed="rId4">
            <a:alphaModFix/>
          </a:blip>
          <a:stretch>
            <a:fillRect/>
          </a:stretch>
        </p:blipFill>
        <p:spPr>
          <a:xfrm>
            <a:off y="2041524" x="1798537"/>
            <a:ext cy="4162398" cx="5549873"/>
          </a:xfrm>
          <a:prstGeom prst="rect">
            <a:avLst/>
          </a:prstGeom>
          <a:noFill/>
          <a:ln>
            <a:noFill/>
          </a:ln>
        </p:spPr>
      </p:pic>
    </p:spTree>
  </p:cSld>
  <p:clrMapOvr>
    <a:masterClrMapping/>
  </p:clrMapOvr>
  <p:transition spd="slow">
    <p:cut/>
  </p:transition>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83" name="Shape 2183"/>
        <p:cNvGrpSpPr/>
        <p:nvPr/>
      </p:nvGrpSpPr>
      <p:grpSpPr>
        <a:xfrm>
          <a:off y="0" x="0"/>
          <a:ext cy="0" cx="0"/>
          <a:chOff y="0" x="0"/>
          <a:chExt cy="0" cx="0"/>
        </a:xfrm>
      </p:grpSpPr>
      <p:pic>
        <p:nvPicPr>
          <p:cNvPr id="2184" name="Shape 2184"/>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185" name="Shape 2185"/>
          <p:cNvSpPr txBox="1"/>
          <p:nvPr>
            <p:ph type="title"/>
          </p:nvPr>
        </p:nvSpPr>
        <p:spPr>
          <a:xfrm>
            <a:off y="274532" x="421525"/>
            <a:ext cy="1019699" cx="8229600"/>
          </a:xfrm>
          <a:prstGeom prst="rect">
            <a:avLst/>
          </a:prstGeom>
        </p:spPr>
        <p:txBody>
          <a:bodyPr bIns="91425" rIns="91425" lIns="91425" tIns="91425" anchor="b" anchorCtr="0">
            <a:noAutofit/>
          </a:bodyPr>
          <a:lstStyle/>
          <a:p>
            <a:pPr rtl="0" lvl="0">
              <a:spcBef>
                <a:spcPts val="0"/>
              </a:spcBef>
              <a:buNone/>
            </a:pPr>
            <a:r>
              <a:rPr lang="en"/>
              <a:t>Motor Controller</a:t>
            </a:r>
          </a:p>
        </p:txBody>
      </p:sp>
      <p:sp>
        <p:nvSpPr>
          <p:cNvPr id="2186" name="Shape 218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Curtis 1238R-7601</a:t>
            </a:r>
          </a:p>
          <a:p>
            <a:pPr rtl="0" lvl="0">
              <a:spcBef>
                <a:spcPts val="0"/>
              </a:spcBef>
              <a:buNone/>
            </a:pPr>
            <a:r>
              <a:t/>
            </a:r>
            <a:endParaRPr/>
          </a:p>
        </p:txBody>
      </p:sp>
      <p:sp>
        <p:nvSpPr>
          <p:cNvPr id="2187" name="Shape 2187"/>
          <p:cNvSpPr/>
          <p:nvPr/>
        </p:nvSpPr>
        <p:spPr>
          <a:xfrm>
            <a:off y="508325" x="71365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188" name="Shape 2188"/>
          <p:cNvPicPr preferRelativeResize="0"/>
          <p:nvPr/>
        </p:nvPicPr>
        <p:blipFill>
          <a:blip r:embed="rId4">
            <a:alphaModFix/>
          </a:blip>
          <a:stretch>
            <a:fillRect/>
          </a:stretch>
        </p:blipFill>
        <p:spPr>
          <a:xfrm>
            <a:off y="2272766" x="1798537"/>
            <a:ext cy="3699914" cx="5549872"/>
          </a:xfrm>
          <a:prstGeom prst="rect">
            <a:avLst/>
          </a:prstGeom>
          <a:noFill/>
          <a:ln>
            <a:noFill/>
          </a:ln>
        </p:spPr>
      </p:pic>
      <p:sp>
        <p:nvSpPr>
          <p:cNvPr id="2189" name="Shape 2189"/>
          <p:cNvSpPr txBox="1"/>
          <p:nvPr/>
        </p:nvSpPr>
        <p:spPr>
          <a:xfrm>
            <a:off y="6135650" x="0"/>
            <a:ext cy="599399" cx="5136899"/>
          </a:xfrm>
          <a:prstGeom prst="rect">
            <a:avLst/>
          </a:prstGeom>
          <a:noFill/>
          <a:ln>
            <a:noFill/>
          </a:ln>
        </p:spPr>
        <p:txBody>
          <a:bodyPr bIns="91425" rIns="91425" lIns="91425" tIns="91425" anchor="t" anchorCtr="0">
            <a:noAutofit/>
          </a:bodyPr>
          <a:lstStyle/>
          <a:p>
            <a:pPr rtl="0" lvl="0">
              <a:spcBef>
                <a:spcPts val="0"/>
              </a:spcBef>
              <a:buNone/>
            </a:pPr>
            <a:r>
              <a:rPr lang="en" i="1">
                <a:solidFill>
                  <a:srgbClr val="CCCCCC"/>
                </a:solidFill>
              </a:rPr>
              <a:t>Photo: evwest.com</a:t>
            </a:r>
          </a:p>
        </p:txBody>
      </p:sp>
    </p:spTree>
  </p:cSld>
  <p:clrMapOvr>
    <a:masterClrMapping/>
  </p:clrMapOvr>
  <p:transition spd="slow">
    <p:cut/>
  </p:transition>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93" name="Shape 2193"/>
        <p:cNvGrpSpPr/>
        <p:nvPr/>
      </p:nvGrpSpPr>
      <p:grpSpPr>
        <a:xfrm>
          <a:off y="0" x="0"/>
          <a:ext cy="0" cx="0"/>
          <a:chOff y="0" x="0"/>
          <a:chExt cy="0" cx="0"/>
        </a:xfrm>
      </p:grpSpPr>
      <p:pic>
        <p:nvPicPr>
          <p:cNvPr id="2194" name="Shape 2194"/>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195" name="Shape 219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Interfaces</a:t>
            </a:r>
          </a:p>
        </p:txBody>
      </p:sp>
      <p:sp>
        <p:nvSpPr>
          <p:cNvPr id="2196" name="Shape 219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VSCADA - Interface for data acquisition and throttle control</a:t>
            </a:r>
          </a:p>
          <a:p>
            <a:pPr rtl="0" lvl="0" indent="-419100" marL="457200">
              <a:spcBef>
                <a:spcPts val="1000"/>
              </a:spcBef>
              <a:buClr>
                <a:schemeClr val="dk1"/>
              </a:buClr>
              <a:buSzPct val="100000"/>
              <a:buFont typeface="Arial"/>
              <a:buChar char="●"/>
            </a:pPr>
            <a:r>
              <a:rPr lang="en"/>
              <a:t>GLV - Interface for power and data transmission</a:t>
            </a:r>
          </a:p>
          <a:p>
            <a:pPr rtl="0" lvl="0" indent="-419100" marL="457200">
              <a:spcBef>
                <a:spcPts val="1000"/>
              </a:spcBef>
              <a:buClr>
                <a:schemeClr val="dk1"/>
              </a:buClr>
              <a:buSzPct val="100000"/>
              <a:buFont typeface="Arial"/>
              <a:buChar char="●"/>
            </a:pPr>
            <a:r>
              <a:rPr lang="en"/>
              <a:t>TSV - Interface to power supply</a:t>
            </a:r>
          </a:p>
          <a:p>
            <a:pPr rtl="0" lvl="0">
              <a:spcBef>
                <a:spcPts val="0"/>
              </a:spcBef>
              <a:buNone/>
            </a:pPr>
            <a:r>
              <a:t/>
            </a:r>
            <a:endParaRPr/>
          </a:p>
        </p:txBody>
      </p:sp>
      <p:sp>
        <p:nvSpPr>
          <p:cNvPr id="2197" name="Shape 2197"/>
          <p:cNvSpPr/>
          <p:nvPr/>
        </p:nvSpPr>
        <p:spPr>
          <a:xfrm>
            <a:off y="508325" x="71365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01" name="Shape 2201"/>
        <p:cNvGrpSpPr/>
        <p:nvPr/>
      </p:nvGrpSpPr>
      <p:grpSpPr>
        <a:xfrm>
          <a:off y="0" x="0"/>
          <a:ext cy="0" cx="0"/>
          <a:chOff y="0" x="0"/>
          <a:chExt cy="0" cx="0"/>
        </a:xfrm>
      </p:grpSpPr>
      <p:pic>
        <p:nvPicPr>
          <p:cNvPr id="2202" name="Shape 2202"/>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203" name="Shape 220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Software</a:t>
            </a:r>
          </a:p>
        </p:txBody>
      </p:sp>
      <p:sp>
        <p:nvSpPr>
          <p:cNvPr id="2204" name="Shape 220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VSCADA - Dyno</a:t>
            </a:r>
          </a:p>
          <a:p>
            <a:pPr rtl="0" lvl="0" indent="-419100" marL="457200">
              <a:spcBef>
                <a:spcPts val="0"/>
              </a:spcBef>
              <a:buClr>
                <a:schemeClr val="dk1"/>
              </a:buClr>
              <a:buSzPct val="100000"/>
              <a:buFont typeface="Arial"/>
              <a:buChar char="●"/>
            </a:pPr>
            <a:r>
              <a:rPr lang="en"/>
              <a:t>Data Acquisition</a:t>
            </a:r>
          </a:p>
          <a:p>
            <a:pPr rtl="0" lvl="1" indent="-381000" marL="914400">
              <a:spcBef>
                <a:spcPts val="0"/>
              </a:spcBef>
              <a:buClr>
                <a:schemeClr val="dk1"/>
              </a:buClr>
              <a:buSzPct val="80000"/>
              <a:buFont typeface="Courier New"/>
              <a:buChar char="o"/>
            </a:pPr>
            <a:r>
              <a:rPr lang="en"/>
              <a:t>RPM</a:t>
            </a:r>
          </a:p>
          <a:p>
            <a:pPr rtl="0" lvl="1" indent="-381000" marL="914400">
              <a:spcBef>
                <a:spcPts val="0"/>
              </a:spcBef>
              <a:buClr>
                <a:schemeClr val="dk1"/>
              </a:buClr>
              <a:buSzPct val="80000"/>
              <a:buFont typeface="Courier New"/>
              <a:buChar char="o"/>
            </a:pPr>
            <a:r>
              <a:rPr lang="en"/>
              <a:t>Torque</a:t>
            </a:r>
          </a:p>
          <a:p>
            <a:pPr rtl="0" lvl="1" indent="-381000" marL="914400">
              <a:spcBef>
                <a:spcPts val="0"/>
              </a:spcBef>
              <a:buClr>
                <a:schemeClr val="dk1"/>
              </a:buClr>
              <a:buSzPct val="80000"/>
              <a:buFont typeface="Courier New"/>
              <a:buChar char="o"/>
            </a:pPr>
            <a:r>
              <a:rPr lang="en"/>
              <a:t>Temp - Motor and Controller</a:t>
            </a:r>
          </a:p>
          <a:p>
            <a:pPr rtl="0" lvl="1" indent="-381000" marL="914400">
              <a:spcBef>
                <a:spcPts val="0"/>
              </a:spcBef>
              <a:buClr>
                <a:schemeClr val="dk1"/>
              </a:buClr>
              <a:buSzPct val="80000"/>
              <a:buFont typeface="Courier New"/>
              <a:buChar char="o"/>
            </a:pPr>
            <a:r>
              <a:rPr lang="en"/>
              <a:t>RMS Current</a:t>
            </a:r>
          </a:p>
          <a:p>
            <a:pPr rtl="0" lvl="1" indent="-381000" marL="914400">
              <a:spcBef>
                <a:spcPts val="0"/>
              </a:spcBef>
              <a:buClr>
                <a:schemeClr val="dk1"/>
              </a:buClr>
              <a:buSzPct val="80000"/>
              <a:buFont typeface="Courier New"/>
              <a:buChar char="o"/>
            </a:pPr>
            <a:r>
              <a:rPr lang="en"/>
              <a:t>Voltage</a:t>
            </a:r>
          </a:p>
          <a:p>
            <a:pPr rtl="0" lvl="0" indent="-419100" marL="457200">
              <a:spcBef>
                <a:spcPts val="1000"/>
              </a:spcBef>
              <a:buClr>
                <a:schemeClr val="dk1"/>
              </a:buClr>
              <a:buSzPct val="100000"/>
              <a:buFont typeface="Arial"/>
              <a:buChar char="●"/>
            </a:pPr>
            <a:r>
              <a:rPr lang="en"/>
              <a:t>Throttle Control</a:t>
            </a:r>
          </a:p>
          <a:p>
            <a:pPr rtl="0" lvl="0" indent="0" marL="0">
              <a:spcBef>
                <a:spcPts val="0"/>
              </a:spcBef>
              <a:buNone/>
            </a:pPr>
            <a:r>
              <a:t/>
            </a:r>
            <a:endParaRPr/>
          </a:p>
        </p:txBody>
      </p:sp>
      <p:sp>
        <p:nvSpPr>
          <p:cNvPr id="2205" name="Shape 2205"/>
          <p:cNvSpPr/>
          <p:nvPr/>
        </p:nvSpPr>
        <p:spPr>
          <a:xfrm>
            <a:off y="508325" x="71365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6" name="Shape 236"/>
        <p:cNvGrpSpPr/>
        <p:nvPr/>
      </p:nvGrpSpPr>
      <p:grpSpPr>
        <a:xfrm>
          <a:off y="0" x="0"/>
          <a:ext cy="0" cx="0"/>
          <a:chOff y="0" x="0"/>
          <a:chExt cy="0" cx="0"/>
        </a:xfrm>
      </p:grpSpPr>
      <p:pic>
        <p:nvPicPr>
          <p:cNvPr id="237" name="Shape 237"/>
          <p:cNvPicPr preferRelativeResize="0"/>
          <p:nvPr/>
        </p:nvPicPr>
        <p:blipFill rotWithShape="1">
          <a:blip r:embed="rId3">
            <a:alphaModFix/>
          </a:blip>
          <a:srcRect t="0" b="0" r="30633" l="43715"/>
          <a:stretch/>
        </p:blipFill>
        <p:spPr>
          <a:xfrm>
            <a:off y="63075" x="6229675"/>
            <a:ext cy="5592875" cx="2836524"/>
          </a:xfrm>
          <a:prstGeom prst="rect">
            <a:avLst/>
          </a:prstGeom>
          <a:noFill/>
          <a:ln>
            <a:noFill/>
          </a:ln>
        </p:spPr>
      </p:pic>
      <p:sp>
        <p:nvSpPr>
          <p:cNvPr id="238" name="Shape 238"/>
          <p:cNvSpPr txBox="1"/>
          <p:nvPr>
            <p:ph type="title"/>
          </p:nvPr>
        </p:nvSpPr>
        <p:spPr>
          <a:xfrm>
            <a:off y="-140733" x="208100"/>
            <a:ext cy="1019699" cx="8229600"/>
          </a:xfrm>
          <a:prstGeom prst="rect">
            <a:avLst/>
          </a:prstGeom>
        </p:spPr>
        <p:txBody>
          <a:bodyPr bIns="91425" rIns="91425" lIns="91425" tIns="91425" anchor="b" anchorCtr="0">
            <a:noAutofit/>
          </a:bodyPr>
          <a:lstStyle/>
          <a:p>
            <a:pPr rtl="0" lvl="0">
              <a:spcBef>
                <a:spcPts val="0"/>
              </a:spcBef>
              <a:buNone/>
            </a:pPr>
            <a:r>
              <a:rPr sz="3000" lang="en"/>
              <a:t>Physical Interfaces</a:t>
            </a:r>
          </a:p>
        </p:txBody>
      </p:sp>
      <p:cxnSp>
        <p:nvCxnSpPr>
          <p:cNvPr id="239" name="Shape 239"/>
          <p:cNvCxnSpPr/>
          <p:nvPr/>
        </p:nvCxnSpPr>
        <p:spPr>
          <a:xfrm>
            <a:off y="637325" x="4245850"/>
            <a:ext cy="3661499" cx="2540400"/>
          </a:xfrm>
          <a:prstGeom prst="straightConnector1">
            <a:avLst/>
          </a:prstGeom>
          <a:noFill/>
          <a:ln w="28575" cap="flat">
            <a:solidFill>
              <a:schemeClr val="dk2"/>
            </a:solidFill>
            <a:prstDash val="solid"/>
            <a:round/>
            <a:headEnd w="lg" len="lg" type="none"/>
            <a:tailEnd w="lg" len="lg" type="triangle"/>
          </a:ln>
        </p:spPr>
      </p:cxnSp>
      <p:sp>
        <p:nvSpPr>
          <p:cNvPr id="240" name="Shape 240"/>
          <p:cNvSpPr txBox="1"/>
          <p:nvPr>
            <p:ph idx="1" type="body"/>
          </p:nvPr>
        </p:nvSpPr>
        <p:spPr>
          <a:xfrm>
            <a:off y="945150" x="386850"/>
            <a:ext cy="4967700" cx="51066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GLV Power Panel</a:t>
            </a:r>
          </a:p>
          <a:p>
            <a:pPr algn="l" rtl="0" lvl="1" marR="0" indent="-381000" marL="914400">
              <a:lnSpc>
                <a:spcPct val="100000"/>
              </a:lnSpc>
              <a:spcBef>
                <a:spcPts val="600"/>
              </a:spcBef>
              <a:spcAft>
                <a:spcPts val="0"/>
              </a:spcAft>
              <a:buClr>
                <a:schemeClr val="dk1"/>
              </a:buClr>
              <a:buSzPct val="80000"/>
              <a:buFont typeface="Courier New"/>
              <a:buChar char="o"/>
            </a:pPr>
            <a:r>
              <a:rPr lang="en"/>
              <a:t>Low Voltage Battery Indicators</a:t>
            </a:r>
          </a:p>
          <a:p>
            <a:pPr algn="l" rtl="0" lvl="1" marR="0" indent="-381000" marL="914400">
              <a:lnSpc>
                <a:spcPct val="100000"/>
              </a:lnSpc>
              <a:spcBef>
                <a:spcPts val="600"/>
              </a:spcBef>
              <a:spcAft>
                <a:spcPts val="0"/>
              </a:spcAft>
              <a:buClr>
                <a:schemeClr val="dk1"/>
              </a:buClr>
              <a:buSzPct val="80000"/>
              <a:buFont typeface="Courier New"/>
              <a:buChar char="o"/>
            </a:pPr>
            <a:r>
              <a:rPr lang="en"/>
              <a:t>GLV Power Switch</a:t>
            </a:r>
          </a:p>
        </p:txBody>
      </p:sp>
      <p:pic>
        <p:nvPicPr>
          <p:cNvPr id="241" name="Shape 241"/>
          <p:cNvPicPr preferRelativeResize="0"/>
          <p:nvPr/>
        </p:nvPicPr>
        <p:blipFill rotWithShape="1">
          <a:blip r:embed="rId4">
            <a:alphaModFix/>
          </a:blip>
          <a:srcRect t="75583" b="0" r="48035" l="0"/>
          <a:stretch/>
        </p:blipFill>
        <p:spPr>
          <a:xfrm>
            <a:off y="3779875" x="-801875"/>
            <a:ext cy="2342049" cx="6692726"/>
          </a:xfrm>
          <a:prstGeom prst="rect">
            <a:avLst/>
          </a:prstGeom>
          <a:noFill/>
          <a:ln>
            <a:noFill/>
          </a:ln>
        </p:spPr>
      </p:pic>
    </p:spTree>
  </p:cSld>
  <p:clrMapOvr>
    <a:masterClrMapping/>
  </p:clrMapOvr>
  <p:transition spd="slow">
    <p:cut/>
  </p:transition>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09" name="Shape 2209"/>
        <p:cNvGrpSpPr/>
        <p:nvPr/>
      </p:nvGrpSpPr>
      <p:grpSpPr>
        <a:xfrm>
          <a:off y="0" x="0"/>
          <a:ext cy="0" cx="0"/>
          <a:chOff y="0" x="0"/>
          <a:chExt cy="0" cx="0"/>
        </a:xfrm>
      </p:grpSpPr>
      <p:sp>
        <p:nvSpPr>
          <p:cNvPr id="2210" name="Shape 221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Safety</a:t>
            </a:r>
          </a:p>
        </p:txBody>
      </p:sp>
      <p:sp>
        <p:nvSpPr>
          <p:cNvPr id="2211" name="Shape 2211"/>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Emergency Shutoff</a:t>
            </a:r>
          </a:p>
          <a:p>
            <a:pPr rtl="0" lvl="1" indent="-381000" marL="914400">
              <a:spcBef>
                <a:spcPts val="0"/>
              </a:spcBef>
              <a:buClr>
                <a:schemeClr val="dk1"/>
              </a:buClr>
              <a:buSzPct val="80000"/>
              <a:buFont typeface="Courier New"/>
              <a:buChar char="o"/>
            </a:pPr>
            <a:r>
              <a:rPr lang="en"/>
              <a:t>Must be have an emergency stop</a:t>
            </a:r>
          </a:p>
          <a:p>
            <a:pPr rtl="0" lvl="1" indent="-381000" marL="914400">
              <a:spcBef>
                <a:spcPts val="0"/>
              </a:spcBef>
              <a:buClr>
                <a:schemeClr val="dk1"/>
              </a:buClr>
              <a:buSzPct val="80000"/>
              <a:buFont typeface="Courier New"/>
              <a:buChar char="o"/>
            </a:pPr>
            <a:r>
              <a:rPr lang="en"/>
              <a:t>Must be shut down when GLV is down</a:t>
            </a:r>
          </a:p>
          <a:p>
            <a:pPr rtl="0" lvl="0" indent="-419100" marL="457200">
              <a:spcBef>
                <a:spcPts val="1000"/>
              </a:spcBef>
              <a:buClr>
                <a:schemeClr val="dk1"/>
              </a:buClr>
              <a:buSzPct val="100000"/>
              <a:buFont typeface="Arial"/>
              <a:buChar char="●"/>
            </a:pPr>
            <a:r>
              <a:rPr lang="en"/>
              <a:t>Oil Temperature Shutoff</a:t>
            </a:r>
          </a:p>
          <a:p>
            <a:pPr rtl="0" lvl="1" indent="-381000" marL="914400">
              <a:spcBef>
                <a:spcPts val="0"/>
              </a:spcBef>
              <a:buClr>
                <a:schemeClr val="dk1"/>
              </a:buClr>
              <a:buSzPct val="80000"/>
              <a:buFont typeface="Courier New"/>
              <a:buChar char="o"/>
            </a:pPr>
            <a:r>
              <a:rPr lang="en"/>
              <a:t>Must shut down when temperature limit is exceeded</a:t>
            </a:r>
          </a:p>
          <a:p>
            <a:pPr rtl="0" lvl="0" indent="-419100" marL="457200">
              <a:spcBef>
                <a:spcPts val="1000"/>
              </a:spcBef>
              <a:buClr>
                <a:schemeClr val="dk1"/>
              </a:buClr>
              <a:buSzPct val="100000"/>
              <a:buFont typeface="Arial"/>
              <a:buChar char="●"/>
            </a:pPr>
            <a:r>
              <a:rPr lang="en"/>
              <a:t>Galvanic Isolation</a:t>
            </a:r>
          </a:p>
          <a:p>
            <a:pPr rtl="0" lvl="1" indent="-381000" marL="914400">
              <a:spcBef>
                <a:spcPts val="0"/>
              </a:spcBef>
              <a:buClr>
                <a:schemeClr val="dk1"/>
              </a:buClr>
              <a:buSzPct val="80000"/>
              <a:buFont typeface="Courier New"/>
              <a:buChar char="o"/>
            </a:pPr>
            <a:r>
              <a:rPr lang="en"/>
              <a:t>Must separate high and low voltage subsystems</a:t>
            </a:r>
          </a:p>
          <a:p>
            <a:pPr rtl="0" lvl="0" indent="-419100" marL="457200">
              <a:spcBef>
                <a:spcPts val="1000"/>
              </a:spcBef>
              <a:buClr>
                <a:schemeClr val="dk1"/>
              </a:buClr>
              <a:buSzPct val="100000"/>
              <a:buFont typeface="Arial"/>
              <a:buChar char="●"/>
            </a:pPr>
            <a:r>
              <a:rPr lang="en"/>
              <a:t>Motor Controller Contact Shield</a:t>
            </a:r>
          </a:p>
          <a:p>
            <a:pPr rtl="0" lvl="1" indent="-381000" marL="914400">
              <a:spcBef>
                <a:spcPts val="0"/>
              </a:spcBef>
              <a:buClr>
                <a:schemeClr val="dk1"/>
              </a:buClr>
              <a:buSzPct val="80000"/>
              <a:buFont typeface="Courier New"/>
              <a:buChar char="o"/>
            </a:pPr>
            <a:r>
              <a:rPr lang="en"/>
              <a:t>Prevents accidental contact with terminals</a:t>
            </a:r>
          </a:p>
          <a:p>
            <a:pPr rtl="0" lvl="0" indent="0" marL="0">
              <a:spcBef>
                <a:spcPts val="0"/>
              </a:spcBef>
              <a:buNone/>
            </a:pPr>
            <a:r>
              <a:t/>
            </a:r>
            <a:endParaRPr/>
          </a:p>
        </p:txBody>
      </p:sp>
      <p:pic>
        <p:nvPicPr>
          <p:cNvPr id="2212" name="Shape 2212"/>
          <p:cNvPicPr preferRelativeResize="0"/>
          <p:nvPr/>
        </p:nvPicPr>
        <p:blipFill rotWithShape="1">
          <a:blip r:embed="rId3">
            <a:alphaModFix/>
          </a:blip>
          <a:srcRect t="0" b="13020" r="18503" l="8647"/>
          <a:stretch/>
        </p:blipFill>
        <p:spPr>
          <a:xfrm>
            <a:off y="0" x="7172575"/>
            <a:ext cy="1456099" cx="1971424"/>
          </a:xfrm>
          <a:prstGeom prst="rect">
            <a:avLst/>
          </a:prstGeom>
          <a:noFill/>
          <a:ln>
            <a:noFill/>
          </a:ln>
        </p:spPr>
      </p:pic>
      <p:sp>
        <p:nvSpPr>
          <p:cNvPr id="2213" name="Shape 2213"/>
          <p:cNvSpPr/>
          <p:nvPr/>
        </p:nvSpPr>
        <p:spPr>
          <a:xfrm>
            <a:off y="508325" x="71365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17" name="Shape 2217"/>
        <p:cNvGrpSpPr/>
        <p:nvPr/>
      </p:nvGrpSpPr>
      <p:grpSpPr>
        <a:xfrm>
          <a:off y="0" x="0"/>
          <a:ext cy="0" cx="0"/>
          <a:chOff y="0" x="0"/>
          <a:chExt cy="0" cx="0"/>
        </a:xfrm>
      </p:grpSpPr>
      <p:pic>
        <p:nvPicPr>
          <p:cNvPr id="2218" name="Shape 2218"/>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219" name="Shape 221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High-Level Design</a:t>
            </a:r>
          </a:p>
        </p:txBody>
      </p:sp>
      <p:sp>
        <p:nvSpPr>
          <p:cNvPr id="2220" name="Shape 2220"/>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ICD Layouts</a:t>
            </a:r>
          </a:p>
          <a:p>
            <a:pPr rtl="0" lvl="0" indent="-419100" marL="457200">
              <a:spcBef>
                <a:spcPts val="1000"/>
              </a:spcBef>
              <a:buClr>
                <a:schemeClr val="dk1"/>
              </a:buClr>
              <a:buSzPct val="100000"/>
              <a:buFont typeface="Arial"/>
              <a:buChar char="●"/>
            </a:pPr>
            <a:r>
              <a:rPr lang="en"/>
              <a:t>Safety Shutoff</a:t>
            </a:r>
          </a:p>
          <a:p>
            <a:pPr rtl="0" lvl="0" indent="-419100" marL="457200">
              <a:spcBef>
                <a:spcPts val="1000"/>
              </a:spcBef>
              <a:buClr>
                <a:schemeClr val="dk1"/>
              </a:buClr>
              <a:buSzPct val="100000"/>
              <a:buFont typeface="Arial"/>
              <a:buChar char="●"/>
            </a:pPr>
            <a:r>
              <a:rPr lang="en"/>
              <a:t>Throttle</a:t>
            </a:r>
          </a:p>
          <a:p>
            <a:pPr rtl="0" lvl="0" indent="-419100" marL="457200">
              <a:spcBef>
                <a:spcPts val="1000"/>
              </a:spcBef>
              <a:buClr>
                <a:schemeClr val="dk1"/>
              </a:buClr>
              <a:buSzPct val="100000"/>
              <a:buFont typeface="Arial"/>
              <a:buChar char="●"/>
            </a:pPr>
            <a:r>
              <a:rPr lang="en"/>
              <a:t>HUFF - VSCADA Interface</a:t>
            </a:r>
          </a:p>
          <a:p>
            <a:pPr rtl="0" lvl="0" indent="-419100" marL="457200">
              <a:spcBef>
                <a:spcPts val="1000"/>
              </a:spcBef>
              <a:buClr>
                <a:schemeClr val="dk1"/>
              </a:buClr>
              <a:buSzPct val="100000"/>
              <a:buFont typeface="Arial"/>
              <a:buChar char="●"/>
            </a:pPr>
            <a:r>
              <a:rPr lang="en"/>
              <a:t>Motor Controller</a:t>
            </a:r>
          </a:p>
          <a:p>
            <a:pPr rtl="0" lvl="1" indent="-381000" marL="914400">
              <a:spcBef>
                <a:spcPts val="0"/>
              </a:spcBef>
              <a:buClr>
                <a:schemeClr val="dk1"/>
              </a:buClr>
              <a:buSzPct val="80000"/>
              <a:buFont typeface="Courier New"/>
              <a:buChar char="o"/>
            </a:pPr>
            <a:r>
              <a:rPr lang="en"/>
              <a:t>Cooling</a:t>
            </a:r>
          </a:p>
          <a:p>
            <a:pPr rtl="0" lvl="1" indent="-381000" marL="914400">
              <a:spcBef>
                <a:spcPts val="0"/>
              </a:spcBef>
              <a:buClr>
                <a:schemeClr val="dk1"/>
              </a:buClr>
              <a:buSzPct val="80000"/>
              <a:buFont typeface="Courier New"/>
              <a:buChar char="o"/>
            </a:pPr>
            <a:r>
              <a:rPr lang="en"/>
              <a:t>Safety</a:t>
            </a:r>
          </a:p>
          <a:p>
            <a:pPr rtl="0" lvl="0" indent="-419100" marL="457200">
              <a:spcBef>
                <a:spcPts val="1000"/>
              </a:spcBef>
              <a:buClr>
                <a:schemeClr val="dk1"/>
              </a:buClr>
              <a:buSzPct val="100000"/>
              <a:buFont typeface="Arial"/>
              <a:buChar char="●"/>
            </a:pPr>
            <a:r>
              <a:rPr lang="en"/>
              <a:t>Galvanic Isolation</a:t>
            </a:r>
          </a:p>
        </p:txBody>
      </p:sp>
      <p:sp>
        <p:nvSpPr>
          <p:cNvPr id="2221" name="Shape 2221"/>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25" name="Shape 2225"/>
        <p:cNvGrpSpPr/>
        <p:nvPr/>
      </p:nvGrpSpPr>
      <p:grpSpPr>
        <a:xfrm>
          <a:off y="0" x="0"/>
          <a:ext cy="0" cx="0"/>
          <a:chOff y="0" x="0"/>
          <a:chExt cy="0" cx="0"/>
        </a:xfrm>
      </p:grpSpPr>
      <p:sp>
        <p:nvSpPr>
          <p:cNvPr id="2226" name="Shape 222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ICD Layout</a:t>
            </a:r>
          </a:p>
        </p:txBody>
      </p:sp>
      <p:sp>
        <p:nvSpPr>
          <p:cNvPr id="2227" name="Shape 222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Two configurations</a:t>
            </a:r>
          </a:p>
          <a:p>
            <a:pPr rtl="0" lvl="1" indent="-381000" marL="914400">
              <a:spcBef>
                <a:spcPts val="0"/>
              </a:spcBef>
              <a:buClr>
                <a:schemeClr val="dk1"/>
              </a:buClr>
              <a:buSzPct val="80000"/>
              <a:buFont typeface="Courier New"/>
              <a:buChar char="o"/>
            </a:pPr>
            <a:r>
              <a:rPr lang="en"/>
              <a:t>Dyno Testing Configuration:</a:t>
            </a:r>
          </a:p>
        </p:txBody>
      </p:sp>
      <p:pic>
        <p:nvPicPr>
          <p:cNvPr id="2228" name="Shape 2228"/>
          <p:cNvPicPr preferRelativeResize="0"/>
          <p:nvPr/>
        </p:nvPicPr>
        <p:blipFill rotWithShape="1">
          <a:blip r:embed="rId3">
            <a:alphaModFix/>
          </a:blip>
          <a:srcRect t="0" b="13020" r="18503" l="8647"/>
          <a:stretch/>
        </p:blipFill>
        <p:spPr>
          <a:xfrm>
            <a:off y="0" x="7172575"/>
            <a:ext cy="1456099" cx="1971424"/>
          </a:xfrm>
          <a:prstGeom prst="rect">
            <a:avLst/>
          </a:prstGeom>
          <a:noFill/>
          <a:ln>
            <a:noFill/>
          </a:ln>
        </p:spPr>
      </p:pic>
      <p:sp>
        <p:nvSpPr>
          <p:cNvPr id="2229" name="Shape 2229"/>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230" name="Shape 2230"/>
          <p:cNvPicPr preferRelativeResize="0"/>
          <p:nvPr/>
        </p:nvPicPr>
        <p:blipFill>
          <a:blip r:embed="rId4">
            <a:alphaModFix/>
          </a:blip>
          <a:stretch>
            <a:fillRect/>
          </a:stretch>
        </p:blipFill>
        <p:spPr>
          <a:xfrm>
            <a:off y="2467100" x="1853800"/>
            <a:ext cy="3947499" cx="5439349"/>
          </a:xfrm>
          <a:prstGeom prst="rect">
            <a:avLst/>
          </a:prstGeom>
          <a:noFill/>
          <a:ln>
            <a:noFill/>
          </a:ln>
        </p:spPr>
      </p:pic>
    </p:spTree>
  </p:cSld>
  <p:clrMapOvr>
    <a:masterClrMapping/>
  </p:clrMapOvr>
  <p:transition spd="slow">
    <p:cut/>
  </p:transition>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34" name="Shape 2234"/>
        <p:cNvGrpSpPr/>
        <p:nvPr/>
      </p:nvGrpSpPr>
      <p:grpSpPr>
        <a:xfrm>
          <a:off y="0" x="0"/>
          <a:ext cy="0" cx="0"/>
          <a:chOff y="0" x="0"/>
          <a:chExt cy="0" cx="0"/>
        </a:xfrm>
      </p:grpSpPr>
      <p:sp>
        <p:nvSpPr>
          <p:cNvPr id="2235" name="Shape 223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ICD Layout</a:t>
            </a:r>
          </a:p>
        </p:txBody>
      </p:sp>
      <p:pic>
        <p:nvPicPr>
          <p:cNvPr id="2236" name="Shape 2236"/>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237" name="Shape 2237"/>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238" name="Shape 2238"/>
          <p:cNvPicPr preferRelativeResize="0"/>
          <p:nvPr/>
        </p:nvPicPr>
        <p:blipFill>
          <a:blip r:embed="rId4">
            <a:alphaModFix/>
          </a:blip>
          <a:stretch>
            <a:fillRect/>
          </a:stretch>
        </p:blipFill>
        <p:spPr>
          <a:xfrm>
            <a:off y="2253850" x="1687125"/>
            <a:ext cy="4247869" cx="5769749"/>
          </a:xfrm>
          <a:prstGeom prst="rect">
            <a:avLst/>
          </a:prstGeom>
          <a:noFill/>
          <a:ln>
            <a:noFill/>
          </a:ln>
        </p:spPr>
      </p:pic>
      <p:sp>
        <p:nvSpPr>
          <p:cNvPr id="2239" name="Shape 2239"/>
          <p:cNvSpPr txBox="1"/>
          <p:nvPr>
            <p:ph idx="1" type="body"/>
          </p:nvPr>
        </p:nvSpPr>
        <p:spPr>
          <a:xfrm>
            <a:off y="1294227" x="458675"/>
            <a:ext cy="36216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Two configurations</a:t>
            </a:r>
          </a:p>
          <a:p>
            <a:pPr rtl="0" lvl="1" indent="-381000" marL="914400">
              <a:spcBef>
                <a:spcPts val="0"/>
              </a:spcBef>
              <a:buClr>
                <a:schemeClr val="dk1"/>
              </a:buClr>
              <a:buSzPct val="80000"/>
              <a:buFont typeface="Courier New"/>
              <a:buChar char="o"/>
            </a:pPr>
            <a:r>
              <a:rPr lang="en"/>
              <a:t>Integrated Design Configuration:</a:t>
            </a:r>
          </a:p>
        </p:txBody>
      </p:sp>
    </p:spTree>
  </p:cSld>
  <p:clrMapOvr>
    <a:masterClrMapping/>
  </p:clrMapOvr>
  <p:transition spd="slow">
    <p:cut/>
  </p:transition>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43" name="Shape 2243"/>
        <p:cNvGrpSpPr/>
        <p:nvPr/>
      </p:nvGrpSpPr>
      <p:grpSpPr>
        <a:xfrm>
          <a:off y="0" x="0"/>
          <a:ext cy="0" cx="0"/>
          <a:chOff y="0" x="0"/>
          <a:chExt cy="0" cx="0"/>
        </a:xfrm>
      </p:grpSpPr>
      <p:sp>
        <p:nvSpPr>
          <p:cNvPr id="2244" name="Shape 224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Safety Shutoff</a:t>
            </a:r>
          </a:p>
        </p:txBody>
      </p:sp>
      <p:sp>
        <p:nvSpPr>
          <p:cNvPr id="2245" name="Shape 2245"/>
          <p:cNvSpPr txBox="1"/>
          <p:nvPr>
            <p:ph idx="1" type="body"/>
          </p:nvPr>
        </p:nvSpPr>
        <p:spPr>
          <a:xfrm>
            <a:off y="1294225" x="458675"/>
            <a:ext cy="4967700" cx="5545500"/>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Requirements -</a:t>
            </a:r>
          </a:p>
          <a:p>
            <a:pPr rtl="0" lvl="1" indent="-381000" marL="914400">
              <a:spcBef>
                <a:spcPts val="0"/>
              </a:spcBef>
              <a:buClr>
                <a:schemeClr val="dk1"/>
              </a:buClr>
              <a:buSzPct val="80000"/>
              <a:buFont typeface="Courier New"/>
              <a:buChar char="o"/>
            </a:pPr>
            <a:r>
              <a:rPr lang="en"/>
              <a:t>Must include emergency stop</a:t>
            </a:r>
          </a:p>
          <a:p>
            <a:pPr rtl="0" lvl="1" indent="-381000" marL="914400">
              <a:spcBef>
                <a:spcPts val="0"/>
              </a:spcBef>
              <a:buClr>
                <a:schemeClr val="dk1"/>
              </a:buClr>
              <a:buSzPct val="80000"/>
              <a:buFont typeface="Courier New"/>
              <a:buChar char="o"/>
            </a:pPr>
            <a:r>
              <a:rPr lang="en"/>
              <a:t>Must include temperature shutoff</a:t>
            </a:r>
          </a:p>
          <a:p>
            <a:pPr rtl="0" lvl="0" indent="-419100" marL="457200">
              <a:spcBef>
                <a:spcPts val="1000"/>
              </a:spcBef>
              <a:buClr>
                <a:schemeClr val="dk1"/>
              </a:buClr>
              <a:buSzPct val="100000"/>
              <a:buFont typeface="Arial"/>
              <a:buChar char="●"/>
            </a:pPr>
            <a:r>
              <a:rPr lang="en"/>
              <a:t>Design - </a:t>
            </a:r>
          </a:p>
          <a:p>
            <a:pPr rtl="0" lvl="1" indent="-381000" marL="914400">
              <a:spcBef>
                <a:spcPts val="0"/>
              </a:spcBef>
              <a:buClr>
                <a:schemeClr val="dk1"/>
              </a:buClr>
              <a:buSzPct val="80000"/>
              <a:buFont typeface="Courier New"/>
              <a:buChar char="o"/>
            </a:pPr>
            <a:r>
              <a:rPr lang="en"/>
              <a:t>Use the power supply control inputs. These control mechanical contactors.</a:t>
            </a:r>
          </a:p>
        </p:txBody>
      </p:sp>
      <p:pic>
        <p:nvPicPr>
          <p:cNvPr id="2246" name="Shape 2246"/>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247" name="Shape 2247"/>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248" name="Shape 2248"/>
          <p:cNvPicPr preferRelativeResize="0"/>
          <p:nvPr/>
        </p:nvPicPr>
        <p:blipFill rotWithShape="1">
          <a:blip r:embed="rId4">
            <a:alphaModFix/>
          </a:blip>
          <a:srcRect t="38973" b="27250" r="42778" l="32587"/>
          <a:stretch/>
        </p:blipFill>
        <p:spPr>
          <a:xfrm>
            <a:off y="3038025" x="5455850"/>
            <a:ext cy="2921174" cx="3397551"/>
          </a:xfrm>
          <a:prstGeom prst="rect">
            <a:avLst/>
          </a:prstGeom>
          <a:noFill/>
          <a:ln>
            <a:noFill/>
          </a:ln>
        </p:spPr>
      </p:pic>
    </p:spTree>
  </p:cSld>
  <p:clrMapOvr>
    <a:masterClrMapping/>
  </p:clrMapOvr>
  <p:transition spd="slow">
    <p:cut/>
  </p:transition>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52" name="Shape 2252"/>
        <p:cNvGrpSpPr/>
        <p:nvPr/>
      </p:nvGrpSpPr>
      <p:grpSpPr>
        <a:xfrm>
          <a:off y="0" x="0"/>
          <a:ext cy="0" cx="0"/>
          <a:chOff y="0" x="0"/>
          <a:chExt cy="0" cx="0"/>
        </a:xfrm>
      </p:grpSpPr>
      <p:sp>
        <p:nvSpPr>
          <p:cNvPr id="2253" name="Shape 225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Huff - VSCADA interface</a:t>
            </a:r>
          </a:p>
        </p:txBody>
      </p:sp>
      <p:sp>
        <p:nvSpPr>
          <p:cNvPr id="2254" name="Shape 225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USB interface</a:t>
            </a:r>
          </a:p>
          <a:p>
            <a:pPr rtl="0" lvl="0" indent="-419100" marL="457200">
              <a:spcBef>
                <a:spcPts val="0"/>
              </a:spcBef>
              <a:buClr>
                <a:schemeClr val="dk1"/>
              </a:buClr>
              <a:buSzPct val="100000"/>
              <a:buFont typeface="Arial"/>
              <a:buChar char="●"/>
            </a:pPr>
            <a:r>
              <a:rPr lang="en"/>
              <a:t>Utilizes serial communication</a:t>
            </a:r>
          </a:p>
          <a:p>
            <a:pPr rtl="0" lvl="0" indent="-419100" marL="457200">
              <a:spcBef>
                <a:spcPts val="0"/>
              </a:spcBef>
              <a:buClr>
                <a:schemeClr val="dk1"/>
              </a:buClr>
              <a:buSzPct val="100000"/>
              <a:buFont typeface="Arial"/>
              <a:buChar char="●"/>
            </a:pPr>
            <a:r>
              <a:rPr lang="en"/>
              <a:t>Based on a call and response system</a:t>
            </a:r>
          </a:p>
          <a:p>
            <a:pPr rtl="0" lvl="0" indent="-419100" marL="457200">
              <a:spcBef>
                <a:spcPts val="0"/>
              </a:spcBef>
              <a:buClr>
                <a:schemeClr val="dk1"/>
              </a:buClr>
              <a:buSzPct val="100000"/>
              <a:buFont typeface="Arial"/>
              <a:buChar char="●"/>
            </a:pPr>
            <a:r>
              <a:rPr lang="en"/>
              <a:t>Used to acquire data and set values</a:t>
            </a:r>
          </a:p>
          <a:p>
            <a:pPr rtl="0" lvl="0" indent="-419100" marL="457200">
              <a:spcBef>
                <a:spcPts val="0"/>
              </a:spcBef>
              <a:buClr>
                <a:schemeClr val="dk1"/>
              </a:buClr>
              <a:buSzPct val="100000"/>
              <a:buFont typeface="Arial"/>
              <a:buChar char="●"/>
            </a:pPr>
            <a:r>
              <a:rPr lang="en"/>
              <a:t>Protocol is defined by the chip on data acquisition board</a:t>
            </a:r>
          </a:p>
        </p:txBody>
      </p:sp>
      <p:pic>
        <p:nvPicPr>
          <p:cNvPr id="2255" name="Shape 2255"/>
          <p:cNvPicPr preferRelativeResize="0"/>
          <p:nvPr/>
        </p:nvPicPr>
        <p:blipFill rotWithShape="1">
          <a:blip r:embed="rId3">
            <a:alphaModFix/>
          </a:blip>
          <a:srcRect t="0" b="0" r="18503" l="8647"/>
          <a:stretch/>
        </p:blipFill>
        <p:spPr>
          <a:xfrm>
            <a:off y="0" x="7172575"/>
            <a:ext cy="1674075" cx="1971424"/>
          </a:xfrm>
          <a:prstGeom prst="rect">
            <a:avLst/>
          </a:prstGeom>
          <a:noFill/>
          <a:ln>
            <a:noFill/>
          </a:ln>
        </p:spPr>
      </p:pic>
      <p:sp>
        <p:nvSpPr>
          <p:cNvPr id="2256" name="Shape 2256"/>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0" name="Shape 2260"/>
        <p:cNvGrpSpPr/>
        <p:nvPr/>
      </p:nvGrpSpPr>
      <p:grpSpPr>
        <a:xfrm>
          <a:off y="0" x="0"/>
          <a:ext cy="0" cx="0"/>
          <a:chOff y="0" x="0"/>
          <a:chExt cy="0" cx="0"/>
        </a:xfrm>
      </p:grpSpPr>
      <p:sp>
        <p:nvSpPr>
          <p:cNvPr id="2261" name="Shape 226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Motor Controller Cooling</a:t>
            </a:r>
          </a:p>
        </p:txBody>
      </p:sp>
      <p:sp>
        <p:nvSpPr>
          <p:cNvPr id="2262" name="Shape 2262"/>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Must regulate MC temperature</a:t>
            </a:r>
          </a:p>
          <a:p>
            <a:pPr rtl="0" lvl="1" indent="-381000" marL="914400">
              <a:spcBef>
                <a:spcPts val="0"/>
              </a:spcBef>
              <a:buClr>
                <a:schemeClr val="dk1"/>
              </a:buClr>
              <a:buSzPct val="80000"/>
              <a:buFont typeface="Courier New"/>
              <a:buChar char="o"/>
            </a:pPr>
            <a:r>
              <a:rPr lang="en"/>
              <a:t>Storage ambient temperature range:-40</a:t>
            </a:r>
            <a:r>
              <a:rPr lang="en">
                <a:latin typeface="Times New Roman"/>
                <a:ea typeface="Times New Roman"/>
                <a:cs typeface="Times New Roman"/>
                <a:sym typeface="Times New Roman"/>
              </a:rPr>
              <a:t>°</a:t>
            </a:r>
            <a:r>
              <a:rPr lang="en"/>
              <a:t>C to 95</a:t>
            </a:r>
            <a:r>
              <a:rPr lang="en">
                <a:latin typeface="Times New Roman"/>
                <a:ea typeface="Times New Roman"/>
                <a:cs typeface="Times New Roman"/>
                <a:sym typeface="Times New Roman"/>
              </a:rPr>
              <a:t>°</a:t>
            </a:r>
            <a:r>
              <a:rPr lang="en"/>
              <a:t>C</a:t>
            </a:r>
          </a:p>
          <a:p>
            <a:pPr rtl="0" lvl="1" indent="-381000" marL="914400">
              <a:spcBef>
                <a:spcPts val="0"/>
              </a:spcBef>
              <a:buClr>
                <a:schemeClr val="dk1"/>
              </a:buClr>
              <a:buSzPct val="80000"/>
              <a:buFont typeface="Courier New"/>
              <a:buChar char="o"/>
            </a:pPr>
            <a:r>
              <a:rPr lang="en"/>
              <a:t>Operating ambient temperature range:-40</a:t>
            </a:r>
            <a:r>
              <a:rPr lang="en">
                <a:latin typeface="Times New Roman"/>
                <a:ea typeface="Times New Roman"/>
                <a:cs typeface="Times New Roman"/>
                <a:sym typeface="Times New Roman"/>
              </a:rPr>
              <a:t>°</a:t>
            </a:r>
            <a:r>
              <a:rPr lang="en"/>
              <a:t>C to 50</a:t>
            </a:r>
            <a:r>
              <a:rPr lang="en">
                <a:latin typeface="Times New Roman"/>
                <a:ea typeface="Times New Roman"/>
                <a:cs typeface="Times New Roman"/>
                <a:sym typeface="Times New Roman"/>
              </a:rPr>
              <a:t>°</a:t>
            </a:r>
            <a:r>
              <a:rPr lang="en"/>
              <a:t>C</a:t>
            </a:r>
          </a:p>
          <a:p>
            <a:pPr rtl="0" lvl="1" indent="-381000" marL="914400">
              <a:spcBef>
                <a:spcPts val="0"/>
              </a:spcBef>
              <a:buClr>
                <a:schemeClr val="dk1"/>
              </a:buClr>
              <a:buSzPct val="80000"/>
              <a:buFont typeface="Courier New"/>
              <a:buChar char="o"/>
            </a:pPr>
            <a:r>
              <a:rPr lang="en"/>
              <a:t>Internal heatsink operating temperature range:-40</a:t>
            </a:r>
            <a:r>
              <a:rPr lang="en">
                <a:latin typeface="Times New Roman"/>
                <a:ea typeface="Times New Roman"/>
                <a:cs typeface="Times New Roman"/>
                <a:sym typeface="Times New Roman"/>
              </a:rPr>
              <a:t>°</a:t>
            </a:r>
            <a:r>
              <a:rPr lang="en"/>
              <a:t>C to 95</a:t>
            </a:r>
            <a:r>
              <a:rPr lang="en">
                <a:latin typeface="Times New Roman"/>
                <a:ea typeface="Times New Roman"/>
                <a:cs typeface="Times New Roman"/>
                <a:sym typeface="Times New Roman"/>
              </a:rPr>
              <a:t>°</a:t>
            </a:r>
            <a:r>
              <a:rPr lang="en"/>
              <a:t>C</a:t>
            </a:r>
          </a:p>
          <a:p>
            <a:pPr rtl="0" lvl="0" indent="-419100" marL="457200">
              <a:spcBef>
                <a:spcPts val="0"/>
              </a:spcBef>
              <a:buClr>
                <a:schemeClr val="dk1"/>
              </a:buClr>
              <a:buSzPct val="100000"/>
              <a:buFont typeface="Arial"/>
              <a:buChar char="●"/>
            </a:pPr>
            <a:r>
              <a:rPr lang="en"/>
              <a:t>Utilize a Water Cooling system</a:t>
            </a:r>
          </a:p>
          <a:p>
            <a:pPr rtl="0" lvl="1" indent="-381000" marL="914400">
              <a:spcBef>
                <a:spcPts val="0"/>
              </a:spcBef>
              <a:buClr>
                <a:schemeClr val="dk1"/>
              </a:buClr>
              <a:buSzPct val="80000"/>
              <a:buFont typeface="Arial"/>
              <a:buChar char="○"/>
            </a:pPr>
            <a:r>
              <a:rPr lang="en"/>
              <a:t>Pump→ MC→ Radiator→ Pump</a:t>
            </a:r>
          </a:p>
          <a:p>
            <a:pPr rtl="0" lvl="1" indent="-381000" marL="914400">
              <a:spcBef>
                <a:spcPts val="0"/>
              </a:spcBef>
              <a:buClr>
                <a:schemeClr val="dk1"/>
              </a:buClr>
              <a:buSzPct val="80000"/>
              <a:buFont typeface="Arial"/>
              <a:buChar char="○"/>
            </a:pPr>
            <a:r>
              <a:rPr lang="en"/>
              <a:t>Mounted Cooling Housing</a:t>
            </a:r>
          </a:p>
          <a:p>
            <a:pPr rtl="0" lvl="1" indent="-381000" marL="914400">
              <a:spcBef>
                <a:spcPts val="0"/>
              </a:spcBef>
              <a:buClr>
                <a:schemeClr val="dk1"/>
              </a:buClr>
              <a:buSzPct val="80000"/>
              <a:buFont typeface="Arial"/>
              <a:buChar char="○"/>
            </a:pPr>
            <a:r>
              <a:rPr lang="en"/>
              <a:t>Effectiveness to be determined upon delivery of parts</a:t>
            </a:r>
          </a:p>
        </p:txBody>
      </p:sp>
      <p:pic>
        <p:nvPicPr>
          <p:cNvPr id="2263" name="Shape 2263"/>
          <p:cNvPicPr preferRelativeResize="0"/>
          <p:nvPr/>
        </p:nvPicPr>
        <p:blipFill rotWithShape="1">
          <a:blip r:embed="rId3">
            <a:alphaModFix/>
          </a:blip>
          <a:srcRect t="0" b="0" r="18503" l="8647"/>
          <a:stretch/>
        </p:blipFill>
        <p:spPr>
          <a:xfrm>
            <a:off y="0" x="7172575"/>
            <a:ext cy="1674075" cx="1971424"/>
          </a:xfrm>
          <a:prstGeom prst="rect">
            <a:avLst/>
          </a:prstGeom>
          <a:noFill/>
          <a:ln>
            <a:noFill/>
          </a:ln>
        </p:spPr>
      </p:pic>
      <p:sp>
        <p:nvSpPr>
          <p:cNvPr id="2264" name="Shape 2264"/>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8" name="Shape 2268"/>
        <p:cNvGrpSpPr/>
        <p:nvPr/>
      </p:nvGrpSpPr>
      <p:grpSpPr>
        <a:xfrm>
          <a:off y="0" x="0"/>
          <a:ext cy="0" cx="0"/>
          <a:chOff y="0" x="0"/>
          <a:chExt cy="0" cx="0"/>
        </a:xfrm>
      </p:grpSpPr>
      <p:sp>
        <p:nvSpPr>
          <p:cNvPr id="2269" name="Shape 226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Motor Controller Safety</a:t>
            </a:r>
          </a:p>
        </p:txBody>
      </p:sp>
      <p:sp>
        <p:nvSpPr>
          <p:cNvPr id="2270" name="Shape 2270"/>
          <p:cNvSpPr txBox="1"/>
          <p:nvPr>
            <p:ph idx="1" type="body"/>
          </p:nvPr>
        </p:nvSpPr>
        <p:spPr>
          <a:xfrm>
            <a:off y="1294225" x="458675"/>
            <a:ext cy="4967700" cx="7838399"/>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Must prevent conductive injury from</a:t>
            </a:r>
          </a:p>
          <a:p>
            <a:pPr rtl="0" lvl="0" indent="457200">
              <a:spcBef>
                <a:spcPts val="0"/>
              </a:spcBef>
              <a:buNone/>
            </a:pPr>
            <a:r>
              <a:rPr lang="en"/>
              <a:t>MC ports</a:t>
            </a:r>
          </a:p>
          <a:p>
            <a:pPr rtl="0" lvl="1" indent="-381000" marL="914400">
              <a:spcBef>
                <a:spcPts val="0"/>
              </a:spcBef>
              <a:buClr>
                <a:schemeClr val="dk1"/>
              </a:buClr>
              <a:buSzPct val="80000"/>
              <a:buFont typeface="Courier New"/>
              <a:buChar char="o"/>
            </a:pPr>
            <a:r>
              <a:rPr lang="en"/>
              <a:t>High Voltage </a:t>
            </a:r>
          </a:p>
          <a:p>
            <a:pPr rtl="0" lvl="0" indent="-419100" marL="457200">
              <a:spcBef>
                <a:spcPts val="0"/>
              </a:spcBef>
              <a:buClr>
                <a:schemeClr val="dk1"/>
              </a:buClr>
              <a:buSzPct val="100000"/>
              <a:buFont typeface="Arial"/>
              <a:buChar char="●"/>
            </a:pPr>
            <a:r>
              <a:rPr lang="en"/>
              <a:t>Cover all electrical hazards to prevent accidental contact</a:t>
            </a:r>
          </a:p>
          <a:p>
            <a:pPr rtl="0" lvl="1" indent="-381000" marL="914400">
              <a:spcBef>
                <a:spcPts val="0"/>
              </a:spcBef>
              <a:buClr>
                <a:schemeClr val="dk1"/>
              </a:buClr>
              <a:buSzPct val="80000"/>
              <a:buFont typeface="Arial"/>
              <a:buChar char="○"/>
            </a:pPr>
            <a:r>
              <a:rPr lang="en"/>
              <a:t>Use non-conductive plastic cover</a:t>
            </a:r>
          </a:p>
        </p:txBody>
      </p:sp>
      <p:pic>
        <p:nvPicPr>
          <p:cNvPr id="2271" name="Shape 2271"/>
          <p:cNvPicPr preferRelativeResize="0"/>
          <p:nvPr/>
        </p:nvPicPr>
        <p:blipFill rotWithShape="1">
          <a:blip r:embed="rId3">
            <a:alphaModFix/>
          </a:blip>
          <a:srcRect t="0" b="0" r="18503" l="8647"/>
          <a:stretch/>
        </p:blipFill>
        <p:spPr>
          <a:xfrm>
            <a:off y="0" x="7172575"/>
            <a:ext cy="1674075" cx="1971424"/>
          </a:xfrm>
          <a:prstGeom prst="rect">
            <a:avLst/>
          </a:prstGeom>
          <a:noFill/>
          <a:ln>
            <a:noFill/>
          </a:ln>
        </p:spPr>
      </p:pic>
      <p:sp>
        <p:nvSpPr>
          <p:cNvPr id="2272" name="Shape 2272"/>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76" name="Shape 2276"/>
        <p:cNvGrpSpPr/>
        <p:nvPr/>
      </p:nvGrpSpPr>
      <p:grpSpPr>
        <a:xfrm>
          <a:off y="0" x="0"/>
          <a:ext cy="0" cx="0"/>
          <a:chOff y="0" x="0"/>
          <a:chExt cy="0" cx="0"/>
        </a:xfrm>
      </p:grpSpPr>
      <p:sp>
        <p:nvSpPr>
          <p:cNvPr id="2277" name="Shape 227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Throttle</a:t>
            </a:r>
          </a:p>
        </p:txBody>
      </p:sp>
      <p:sp>
        <p:nvSpPr>
          <p:cNvPr id="2278" name="Shape 2278"/>
          <p:cNvSpPr txBox="1"/>
          <p:nvPr>
            <p:ph idx="1" type="body"/>
          </p:nvPr>
        </p:nvSpPr>
        <p:spPr>
          <a:xfrm>
            <a:off y="1294225" x="458675"/>
            <a:ext cy="4967700" cx="73521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Must control the throttle input of the MC</a:t>
            </a:r>
          </a:p>
          <a:p>
            <a:pPr rtl="0" lvl="1" indent="-381000" marL="914400">
              <a:spcBef>
                <a:spcPts val="0"/>
              </a:spcBef>
              <a:buClr>
                <a:schemeClr val="dk1"/>
              </a:buClr>
              <a:buSzPct val="80000"/>
              <a:buFont typeface="Courier New"/>
              <a:buChar char="o"/>
            </a:pPr>
            <a:r>
              <a:rPr lang="en"/>
              <a:t>Throttle input is 0 to +5 volts</a:t>
            </a:r>
          </a:p>
          <a:p>
            <a:pPr rtl="0" lvl="1" indent="-381000" marL="914400">
              <a:spcBef>
                <a:spcPts val="0"/>
              </a:spcBef>
              <a:buClr>
                <a:schemeClr val="dk1"/>
              </a:buClr>
              <a:buSzPct val="80000"/>
              <a:buFont typeface="Courier New"/>
              <a:buChar char="o"/>
            </a:pPr>
            <a:r>
              <a:rPr lang="en"/>
              <a:t>VSCADA must be connected</a:t>
            </a:r>
          </a:p>
          <a:p>
            <a:pPr rtl="0" lvl="1" indent="-381000" marL="914400">
              <a:spcBef>
                <a:spcPts val="0"/>
              </a:spcBef>
              <a:buClr>
                <a:schemeClr val="dk1"/>
              </a:buClr>
              <a:buSzPct val="80000"/>
              <a:buFont typeface="Courier New"/>
              <a:buChar char="o"/>
            </a:pPr>
            <a:r>
              <a:rPr lang="en"/>
              <a:t>Must be scriptable for testing</a:t>
            </a:r>
          </a:p>
          <a:p>
            <a:pPr rtl="0" lvl="0" indent="-419100" marL="457200">
              <a:spcBef>
                <a:spcPts val="1000"/>
              </a:spcBef>
              <a:buClr>
                <a:schemeClr val="dk1"/>
              </a:buClr>
              <a:buSzPct val="100000"/>
              <a:buFont typeface="Arial"/>
              <a:buChar char="●"/>
            </a:pPr>
            <a:r>
              <a:rPr lang="en"/>
              <a:t>Use two systems:</a:t>
            </a:r>
          </a:p>
          <a:p>
            <a:pPr rtl="0" lvl="1" indent="-381000" marL="914400">
              <a:spcBef>
                <a:spcPts val="1000"/>
              </a:spcBef>
              <a:buClr>
                <a:schemeClr val="dk1"/>
              </a:buClr>
              <a:buSzPct val="80000"/>
              <a:buFont typeface="Courier New"/>
              <a:buChar char="o"/>
            </a:pPr>
            <a:r>
              <a:rPr lang="en"/>
              <a:t>Use a VSCADA CANbus node with an         analog output for the integrated system</a:t>
            </a:r>
          </a:p>
          <a:p>
            <a:pPr rtl="0" lvl="1" indent="-381000" marL="914400">
              <a:spcBef>
                <a:spcPts val="1000"/>
              </a:spcBef>
              <a:buClr>
                <a:schemeClr val="dk1"/>
              </a:buClr>
              <a:buSzPct val="80000"/>
              <a:buFont typeface="Courier New"/>
              <a:buChar char="o"/>
            </a:pPr>
            <a:r>
              <a:rPr lang="en"/>
              <a:t>Use an Arduino connected over USB to  control an analog output</a:t>
            </a:r>
          </a:p>
        </p:txBody>
      </p:sp>
      <p:pic>
        <p:nvPicPr>
          <p:cNvPr id="2279" name="Shape 2279"/>
          <p:cNvPicPr preferRelativeResize="0"/>
          <p:nvPr/>
        </p:nvPicPr>
        <p:blipFill rotWithShape="1">
          <a:blip r:embed="rId3">
            <a:alphaModFix/>
          </a:blip>
          <a:srcRect t="0" b="11948" r="18503" l="8647"/>
          <a:stretch/>
        </p:blipFill>
        <p:spPr>
          <a:xfrm>
            <a:off y="0" x="7172575"/>
            <a:ext cy="1474075" cx="1971424"/>
          </a:xfrm>
          <a:prstGeom prst="rect">
            <a:avLst/>
          </a:prstGeom>
          <a:noFill/>
          <a:ln>
            <a:noFill/>
          </a:ln>
        </p:spPr>
      </p:pic>
      <p:sp>
        <p:nvSpPr>
          <p:cNvPr id="2280" name="Shape 2280"/>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281" name="Shape 2281"/>
          <p:cNvPicPr preferRelativeResize="0"/>
          <p:nvPr/>
        </p:nvPicPr>
        <p:blipFill rotWithShape="1">
          <a:blip r:embed="rId4">
            <a:alphaModFix/>
          </a:blip>
          <a:srcRect t="26921" b="12281" r="42777" l="36172"/>
          <a:stretch/>
        </p:blipFill>
        <p:spPr>
          <a:xfrm>
            <a:off y="2327950" x="6966475"/>
            <a:ext cy="3570485" cx="1971426"/>
          </a:xfrm>
          <a:prstGeom prst="rect">
            <a:avLst/>
          </a:prstGeom>
          <a:noFill/>
          <a:ln>
            <a:noFill/>
          </a:ln>
        </p:spPr>
      </p:pic>
    </p:spTree>
  </p:cSld>
  <p:clrMapOvr>
    <a:masterClrMapping/>
  </p:clrMapOvr>
  <p:transition spd="slow">
    <p:cut/>
  </p:transition>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85" name="Shape 2285"/>
        <p:cNvGrpSpPr/>
        <p:nvPr/>
      </p:nvGrpSpPr>
      <p:grpSpPr>
        <a:xfrm>
          <a:off y="0" x="0"/>
          <a:ext cy="0" cx="0"/>
          <a:chOff y="0" x="0"/>
          <a:chExt cy="0" cx="0"/>
        </a:xfrm>
      </p:grpSpPr>
      <p:sp>
        <p:nvSpPr>
          <p:cNvPr id="2286" name="Shape 228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Galvanic Isolation</a:t>
            </a:r>
          </a:p>
        </p:txBody>
      </p:sp>
      <p:sp>
        <p:nvSpPr>
          <p:cNvPr id="2287" name="Shape 2287"/>
          <p:cNvSpPr txBox="1"/>
          <p:nvPr>
            <p:ph idx="1" type="body"/>
          </p:nvPr>
        </p:nvSpPr>
        <p:spPr>
          <a:xfrm>
            <a:off y="1393175" x="458675"/>
            <a:ext cy="4868700" cx="82296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High/Low voltage CAN must be separated</a:t>
            </a:r>
          </a:p>
          <a:p>
            <a:pPr algn="l" rtl="0" lvl="0" marR="0" indent="-419100" marL="457200">
              <a:lnSpc>
                <a:spcPct val="100000"/>
              </a:lnSpc>
              <a:spcBef>
                <a:spcPts val="600"/>
              </a:spcBef>
              <a:spcAft>
                <a:spcPts val="0"/>
              </a:spcAft>
              <a:buClr>
                <a:schemeClr val="dk1"/>
              </a:buClr>
              <a:buSzPct val="100000"/>
              <a:buFont typeface="Arial"/>
              <a:buChar char="●"/>
            </a:pPr>
            <a:r>
              <a:rPr lang="en"/>
              <a:t>High/Low Voltage Throttle must be separated</a:t>
            </a:r>
          </a:p>
          <a:p>
            <a:pPr rtl="0" lvl="0">
              <a:spcBef>
                <a:spcPts val="0"/>
              </a:spcBef>
              <a:buNone/>
            </a:pPr>
            <a:r>
              <a:t/>
            </a:r>
            <a:endParaRPr/>
          </a:p>
        </p:txBody>
      </p:sp>
      <p:pic>
        <p:nvPicPr>
          <p:cNvPr id="2288" name="Shape 2288"/>
          <p:cNvPicPr preferRelativeResize="0"/>
          <p:nvPr/>
        </p:nvPicPr>
        <p:blipFill rotWithShape="1">
          <a:blip r:embed="rId3">
            <a:alphaModFix/>
          </a:blip>
          <a:srcRect t="0" b="0" r="18503" l="8647"/>
          <a:stretch/>
        </p:blipFill>
        <p:spPr>
          <a:xfrm>
            <a:off y="0" x="7172575"/>
            <a:ext cy="1674075" cx="1971424"/>
          </a:xfrm>
          <a:prstGeom prst="rect">
            <a:avLst/>
          </a:prstGeom>
          <a:noFill/>
          <a:ln>
            <a:noFill/>
          </a:ln>
        </p:spPr>
      </p:pic>
      <p:sp>
        <p:nvSpPr>
          <p:cNvPr id="2289" name="Shape 2289"/>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5" name="Shape 245"/>
        <p:cNvGrpSpPr/>
        <p:nvPr/>
      </p:nvGrpSpPr>
      <p:grpSpPr>
        <a:xfrm>
          <a:off y="0" x="0"/>
          <a:ext cy="0" cx="0"/>
          <a:chOff y="0" x="0"/>
          <a:chExt cy="0" cx="0"/>
        </a:xfrm>
      </p:grpSpPr>
      <p:sp>
        <p:nvSpPr>
          <p:cNvPr id="246" name="Shape 24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247" name="Shape 247"/>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AutoNum type="arabicPeriod"/>
            </a:pPr>
            <a:r>
              <a:rPr sz="2400" lang="en"/>
              <a:t>Meet the Morning Teams</a:t>
            </a:r>
          </a:p>
          <a:p>
            <a:pPr rtl="0" lvl="0" indent="-381000" marL="457200">
              <a:spcBef>
                <a:spcPts val="0"/>
              </a:spcBef>
              <a:buClr>
                <a:schemeClr val="dk1"/>
              </a:buClr>
              <a:buSzPct val="100000"/>
              <a:buFont typeface="Arial"/>
              <a:buAutoNum type="arabicPeriod"/>
            </a:pPr>
            <a:r>
              <a:rPr sz="2400" lang="en"/>
              <a:t>Introduction: Motivation</a:t>
            </a:r>
          </a:p>
          <a:p>
            <a:pPr rtl="0" lvl="0" indent="-381000" marL="457200">
              <a:spcBef>
                <a:spcPts val="0"/>
              </a:spcBef>
              <a:buClr>
                <a:schemeClr val="dk1"/>
              </a:buClr>
              <a:buSzPct val="100000"/>
              <a:buFont typeface="Arial"/>
              <a:buAutoNum type="arabicPeriod"/>
            </a:pPr>
            <a:r>
              <a:rPr sz="2400" lang="en"/>
              <a:t>Interface Control</a:t>
            </a:r>
          </a:p>
          <a:p>
            <a:pPr rtl="0" lvl="1" indent="-381000" marL="914400">
              <a:spcBef>
                <a:spcPts val="0"/>
              </a:spcBef>
              <a:buClr>
                <a:schemeClr val="dk1"/>
              </a:buClr>
              <a:buSzPct val="80000"/>
              <a:buFont typeface="Arial"/>
              <a:buAutoNum type="alphaLcPeriod"/>
            </a:pPr>
            <a:r>
              <a:rPr lang="en"/>
              <a:t>System Assemblies Layout/Interfaces (Car)</a:t>
            </a:r>
          </a:p>
          <a:p>
            <a:pPr rtl="0" lvl="1" indent="-381000" marL="914400">
              <a:spcBef>
                <a:spcPts val="0"/>
              </a:spcBef>
              <a:buClr>
                <a:schemeClr val="dk1"/>
              </a:buClr>
              <a:buSzPct val="80000"/>
              <a:buFont typeface="Arial"/>
              <a:buAutoNum type="alphaLcPeriod"/>
            </a:pPr>
            <a:r>
              <a:rPr lang="en"/>
              <a:t>System Assemblies Layout/Interfaces (Rack)</a:t>
            </a:r>
          </a:p>
          <a:p>
            <a:pPr rtl="0" lvl="1" indent="-381000" marL="914400">
              <a:spcBef>
                <a:spcPts val="0"/>
              </a:spcBef>
              <a:buClr>
                <a:srgbClr val="980000"/>
              </a:buClr>
              <a:buSzPct val="80000"/>
              <a:buFont typeface="Arial"/>
              <a:buAutoNum type="alphaLcPeriod"/>
            </a:pPr>
            <a:r>
              <a:rPr b="1" lang="en">
                <a:solidFill>
                  <a:srgbClr val="980000"/>
                </a:solidFill>
              </a:rPr>
              <a:t>Interconnects</a:t>
            </a:r>
          </a:p>
          <a:p>
            <a:pPr rtl="0" lvl="1" indent="-381000" marL="914400">
              <a:spcBef>
                <a:spcPts val="0"/>
              </a:spcBef>
              <a:buClr>
                <a:schemeClr val="dk1"/>
              </a:buClr>
              <a:buSzPct val="80000"/>
              <a:buFont typeface="Arial"/>
              <a:buAutoNum type="alphaLcPeriod"/>
            </a:pPr>
            <a:r>
              <a:rPr lang="en"/>
              <a:t>Panel Drawings and Hubs</a:t>
            </a:r>
          </a:p>
          <a:p>
            <a:pPr rtl="0" lvl="0" indent="-381000" marL="457200">
              <a:spcBef>
                <a:spcPts val="0"/>
              </a:spcBef>
              <a:buClr>
                <a:schemeClr val="dk1"/>
              </a:buClr>
              <a:buSzPct val="100000"/>
              <a:buFont typeface="Arial"/>
              <a:buAutoNum type="arabicPeriod"/>
            </a:pPr>
            <a:r>
              <a:rPr sz="2400" lang="en"/>
              <a:t>Grounded Low Voltage (GLV)</a:t>
            </a:r>
          </a:p>
          <a:p>
            <a:pPr rtl="0" lvl="1" indent="-381000" marL="914400">
              <a:spcBef>
                <a:spcPts val="0"/>
              </a:spcBef>
              <a:buClr>
                <a:schemeClr val="dk1"/>
              </a:buClr>
              <a:buSzPct val="80000"/>
              <a:buFont typeface="Arial"/>
              <a:buAutoNum type="alphaLcPeriod"/>
            </a:pPr>
            <a:r>
              <a:rPr lang="en"/>
              <a:t>Safety Loop</a:t>
            </a:r>
          </a:p>
          <a:p>
            <a:pPr rtl="0" lvl="1" indent="-381000" marL="914400">
              <a:spcBef>
                <a:spcPts val="0"/>
              </a:spcBef>
              <a:buClr>
                <a:schemeClr val="dk1"/>
              </a:buClr>
              <a:buSzPct val="80000"/>
              <a:buFont typeface="Arial"/>
              <a:buAutoNum type="alphaLcPeriod"/>
            </a:pPr>
            <a:r>
              <a:rPr lang="en"/>
              <a:t>GLV Power</a:t>
            </a:r>
          </a:p>
          <a:p>
            <a:pPr rtl="0" lvl="1" indent="-381000" marL="914400">
              <a:spcBef>
                <a:spcPts val="0"/>
              </a:spcBef>
              <a:buClr>
                <a:schemeClr val="dk1"/>
              </a:buClr>
              <a:buSzPct val="80000"/>
              <a:buFont typeface="Arial"/>
              <a:buAutoNum type="alphaLcPeriod"/>
            </a:pPr>
            <a:r>
              <a:rPr lang="en"/>
              <a:t>VCI</a:t>
            </a:r>
          </a:p>
          <a:p>
            <a:pPr rtl="0" lvl="1" indent="-381000" marL="914400">
              <a:spcBef>
                <a:spcPts val="0"/>
              </a:spcBef>
              <a:buClr>
                <a:schemeClr val="dk1"/>
              </a:buClr>
              <a:buSzPct val="80000"/>
              <a:buFont typeface="Arial"/>
              <a:buAutoNum type="alphaLcPeriod"/>
            </a:pPr>
            <a:r>
              <a:rPr lang="en"/>
              <a:t>TSI</a:t>
            </a:r>
          </a:p>
          <a:p>
            <a:pPr rtl="0" lvl="0" indent="0" marL="0">
              <a:spcBef>
                <a:spcPts val="0"/>
              </a:spcBef>
              <a:buNone/>
            </a:pPr>
            <a:r>
              <a:rPr sz="2400" lang="en"/>
              <a:t>5.  GLV BOM and Budget</a:t>
            </a:r>
          </a:p>
        </p:txBody>
      </p:sp>
    </p:spTree>
  </p:cSld>
  <p:clrMapOvr>
    <a:masterClrMapping/>
  </p:clrMapOvr>
  <p:transition spd="slow">
    <p:cut/>
  </p:transition>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93" name="Shape 2293"/>
        <p:cNvGrpSpPr/>
        <p:nvPr/>
      </p:nvGrpSpPr>
      <p:grpSpPr>
        <a:xfrm>
          <a:off y="0" x="0"/>
          <a:ext cy="0" cx="0"/>
          <a:chOff y="0" x="0"/>
          <a:chExt cy="0" cx="0"/>
        </a:xfrm>
      </p:grpSpPr>
      <p:sp>
        <p:nvSpPr>
          <p:cNvPr id="2294" name="Shape 229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Layout Review:</a:t>
            </a:r>
          </a:p>
        </p:txBody>
      </p:sp>
      <p:pic>
        <p:nvPicPr>
          <p:cNvPr id="2295" name="Shape 2295"/>
          <p:cNvPicPr preferRelativeResize="0"/>
          <p:nvPr/>
        </p:nvPicPr>
        <p:blipFill rotWithShape="1">
          <a:blip r:embed="rId3">
            <a:alphaModFix/>
          </a:blip>
          <a:srcRect t="0" b="13020" r="18503" l="8647"/>
          <a:stretch/>
        </p:blipFill>
        <p:spPr>
          <a:xfrm>
            <a:off y="0" x="7172575"/>
            <a:ext cy="1456099" cx="1971424"/>
          </a:xfrm>
          <a:prstGeom prst="rect">
            <a:avLst/>
          </a:prstGeom>
          <a:noFill/>
          <a:ln>
            <a:noFill/>
          </a:ln>
        </p:spPr>
      </p:pic>
      <p:sp>
        <p:nvSpPr>
          <p:cNvPr id="2296" name="Shape 2296"/>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297" name="Shape 2297"/>
          <p:cNvPicPr preferRelativeResize="0"/>
          <p:nvPr/>
        </p:nvPicPr>
        <p:blipFill>
          <a:blip r:embed="rId4">
            <a:alphaModFix/>
          </a:blip>
          <a:stretch>
            <a:fillRect/>
          </a:stretch>
        </p:blipFill>
        <p:spPr>
          <a:xfrm>
            <a:off y="1294324" x="756169"/>
            <a:ext cy="5132050" cx="6970729"/>
          </a:xfrm>
          <a:prstGeom prst="rect">
            <a:avLst/>
          </a:prstGeom>
          <a:noFill/>
          <a:ln>
            <a:noFill/>
          </a:ln>
        </p:spPr>
      </p:pic>
    </p:spTree>
  </p:cSld>
  <p:clrMapOvr>
    <a:masterClrMapping/>
  </p:clrMapOvr>
  <p:transition spd="slow">
    <p:cut/>
  </p:transition>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01" name="Shape 2301"/>
        <p:cNvGrpSpPr/>
        <p:nvPr/>
      </p:nvGrpSpPr>
      <p:grpSpPr>
        <a:xfrm>
          <a:off y="0" x="0"/>
          <a:ext cy="0" cx="0"/>
          <a:chOff y="0" x="0"/>
          <a:chExt cy="0" cx="0"/>
        </a:xfrm>
      </p:grpSpPr>
      <p:pic>
        <p:nvPicPr>
          <p:cNvPr id="2302" name="Shape 2302"/>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303" name="Shape 2303"/>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2304" name="Shape 2304"/>
          <p:cNvSpPr txBox="1"/>
          <p:nvPr>
            <p:ph type="title"/>
          </p:nvPr>
        </p:nvSpPr>
        <p:spPr>
          <a:xfrm>
            <a:off y="274625" x="457200"/>
            <a:ext cy="1019699" cx="6427800"/>
          </a:xfrm>
          <a:prstGeom prst="rect">
            <a:avLst/>
          </a:prstGeom>
        </p:spPr>
        <p:txBody>
          <a:bodyPr bIns="91425" rIns="91425" lIns="91425" tIns="91425" anchor="b" anchorCtr="0">
            <a:noAutofit/>
          </a:bodyPr>
          <a:lstStyle/>
          <a:p>
            <a:pPr rtl="0" lvl="0">
              <a:spcBef>
                <a:spcPts val="0"/>
              </a:spcBef>
              <a:buNone/>
            </a:pPr>
            <a:r>
              <a:rPr sz="4800" lang="en"/>
              <a:t>Detailed Design</a:t>
            </a:r>
          </a:p>
        </p:txBody>
      </p:sp>
      <p:sp>
        <p:nvSpPr>
          <p:cNvPr id="2305" name="Shape 2305"/>
          <p:cNvSpPr txBox="1"/>
          <p:nvPr>
            <p:ph idx="1" type="body"/>
          </p:nvPr>
        </p:nvSpPr>
        <p:spPr>
          <a:xfrm>
            <a:off y="1294225" x="458675"/>
            <a:ext cy="4967700" cx="4107299"/>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Simulations</a:t>
            </a:r>
          </a:p>
          <a:p>
            <a:pPr rtl="0" lvl="1" indent="-381000" marL="914400">
              <a:spcBef>
                <a:spcPts val="0"/>
              </a:spcBef>
              <a:buClr>
                <a:schemeClr val="dk1"/>
              </a:buClr>
              <a:buSzPct val="80000"/>
              <a:buFont typeface="Courier New"/>
              <a:buChar char="o"/>
            </a:pPr>
            <a:r>
              <a:rPr lang="en"/>
              <a:t>Motor</a:t>
            </a:r>
          </a:p>
          <a:p>
            <a:pPr rtl="0" lvl="1" indent="-381000" marL="914400">
              <a:spcBef>
                <a:spcPts val="0"/>
              </a:spcBef>
              <a:buClr>
                <a:schemeClr val="dk1"/>
              </a:buClr>
              <a:buSzPct val="80000"/>
              <a:buFont typeface="Courier New"/>
              <a:buChar char="o"/>
            </a:pPr>
            <a:r>
              <a:rPr lang="en"/>
              <a:t>Car</a:t>
            </a:r>
          </a:p>
          <a:p>
            <a:pPr rtl="0" lvl="1" indent="-381000" marL="914400">
              <a:spcBef>
                <a:spcPts val="0"/>
              </a:spcBef>
              <a:buClr>
                <a:schemeClr val="dk1"/>
              </a:buClr>
              <a:buSzPct val="80000"/>
              <a:buFont typeface="Courier New"/>
              <a:buChar char="o"/>
            </a:pPr>
            <a:r>
              <a:rPr lang="en"/>
              <a:t>Track</a:t>
            </a:r>
          </a:p>
          <a:p>
            <a:pPr rtl="0" lvl="0" indent="-419100" marL="457200">
              <a:spcBef>
                <a:spcPts val="1000"/>
              </a:spcBef>
              <a:buClr>
                <a:schemeClr val="dk1"/>
              </a:buClr>
              <a:buSzPct val="100000"/>
              <a:buFont typeface="Arial"/>
              <a:buChar char="●"/>
            </a:pPr>
            <a:r>
              <a:rPr lang="en"/>
              <a:t>Safety</a:t>
            </a:r>
          </a:p>
          <a:p>
            <a:pPr rtl="0" lvl="1" indent="-381000" marL="914400">
              <a:spcBef>
                <a:spcPts val="0"/>
              </a:spcBef>
              <a:buClr>
                <a:schemeClr val="dk1"/>
              </a:buClr>
              <a:buSzPct val="80000"/>
              <a:buFont typeface="Courier New"/>
              <a:buChar char="o"/>
            </a:pPr>
            <a:r>
              <a:rPr lang="en"/>
              <a:t>Independent shutoff</a:t>
            </a:r>
          </a:p>
          <a:p>
            <a:pPr rtl="0" lvl="1" indent="-381000" marL="914400">
              <a:spcBef>
                <a:spcPts val="0"/>
              </a:spcBef>
              <a:buClr>
                <a:schemeClr val="dk1"/>
              </a:buClr>
              <a:buSzPct val="80000"/>
              <a:buFont typeface="Courier New"/>
              <a:buChar char="o"/>
            </a:pPr>
            <a:r>
              <a:rPr lang="en"/>
              <a:t>Insulating covers</a:t>
            </a:r>
          </a:p>
          <a:p>
            <a:pPr rtl="0" lvl="0" indent="-419100" marL="457200">
              <a:spcBef>
                <a:spcPts val="1000"/>
              </a:spcBef>
              <a:buClr>
                <a:schemeClr val="dk1"/>
              </a:buClr>
              <a:buSzPct val="100000"/>
              <a:buFont typeface="Arial"/>
              <a:buChar char="●"/>
            </a:pPr>
            <a:r>
              <a:rPr lang="en"/>
              <a:t>Throttle</a:t>
            </a:r>
          </a:p>
          <a:p>
            <a:pPr rtl="0" lvl="1" indent="-381000" marL="914400">
              <a:spcBef>
                <a:spcPts val="0"/>
              </a:spcBef>
              <a:buClr>
                <a:schemeClr val="dk1"/>
              </a:buClr>
              <a:buSzPct val="80000"/>
              <a:buFont typeface="Courier New"/>
              <a:buChar char="o"/>
            </a:pPr>
            <a:r>
              <a:rPr lang="en"/>
              <a:t>Independant solution</a:t>
            </a:r>
          </a:p>
          <a:p>
            <a:pPr rtl="0" lvl="1" indent="-381000" marL="914400">
              <a:spcBef>
                <a:spcPts val="0"/>
              </a:spcBef>
              <a:buClr>
                <a:schemeClr val="dk1"/>
              </a:buClr>
              <a:buSzPct val="80000"/>
              <a:buFont typeface="Courier New"/>
              <a:buChar char="o"/>
            </a:pPr>
            <a:r>
              <a:rPr lang="en"/>
              <a:t>VSCADA solution</a:t>
            </a:r>
          </a:p>
        </p:txBody>
      </p:sp>
      <p:sp>
        <p:nvSpPr>
          <p:cNvPr id="2306" name="Shape 2306"/>
          <p:cNvSpPr txBox="1"/>
          <p:nvPr>
            <p:ph idx="2" type="body"/>
          </p:nvPr>
        </p:nvSpPr>
        <p:spPr>
          <a:xfrm>
            <a:off y="1294225" x="4565975"/>
            <a:ext cy="4967700" cx="4107299"/>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Motor Controller</a:t>
            </a:r>
          </a:p>
          <a:p>
            <a:pPr rtl="0" lvl="1" indent="-381000" marL="914400">
              <a:spcBef>
                <a:spcPts val="0"/>
              </a:spcBef>
              <a:buClr>
                <a:schemeClr val="dk1"/>
              </a:buClr>
              <a:buSzPct val="80000"/>
              <a:buFont typeface="Courier New"/>
              <a:buChar char="o"/>
            </a:pPr>
            <a:r>
              <a:rPr lang="en"/>
              <a:t>Isolation</a:t>
            </a:r>
          </a:p>
          <a:p>
            <a:pPr rtl="0" lvl="1" indent="-381000" marL="914400">
              <a:spcBef>
                <a:spcPts val="0"/>
              </a:spcBef>
              <a:buClr>
                <a:schemeClr val="dk1"/>
              </a:buClr>
              <a:buSzPct val="80000"/>
              <a:buFont typeface="Courier New"/>
              <a:buChar char="o"/>
            </a:pPr>
            <a:r>
              <a:rPr lang="en"/>
              <a:t>Parameters</a:t>
            </a:r>
          </a:p>
          <a:p>
            <a:pPr rtl="0" lvl="1" indent="-381000" marL="914400">
              <a:spcBef>
                <a:spcPts val="0"/>
              </a:spcBef>
              <a:buClr>
                <a:schemeClr val="dk1"/>
              </a:buClr>
              <a:buSzPct val="80000"/>
              <a:buFont typeface="Courier New"/>
              <a:buChar char="o"/>
            </a:pPr>
            <a:r>
              <a:rPr lang="en"/>
              <a:t>Wiring Diagram</a:t>
            </a:r>
          </a:p>
          <a:p>
            <a:pPr rtl="0" lvl="1" indent="-381000" marL="914400">
              <a:spcBef>
                <a:spcPts val="0"/>
              </a:spcBef>
              <a:buClr>
                <a:schemeClr val="dk1"/>
              </a:buClr>
              <a:buSzPct val="80000"/>
              <a:buFont typeface="Courier New"/>
              <a:buChar char="o"/>
            </a:pPr>
            <a:r>
              <a:rPr lang="en"/>
              <a:t>Cooling</a:t>
            </a:r>
          </a:p>
          <a:p>
            <a:pPr rtl="0" lvl="1" indent="-381000" marL="914400">
              <a:spcBef>
                <a:spcPts val="0"/>
              </a:spcBef>
              <a:buClr>
                <a:schemeClr val="dk1"/>
              </a:buClr>
              <a:buSzPct val="80000"/>
              <a:buFont typeface="Courier New"/>
              <a:buChar char="o"/>
            </a:pPr>
            <a:r>
              <a:rPr lang="en"/>
              <a:t>Safety</a:t>
            </a:r>
          </a:p>
          <a:p>
            <a:pPr rtl="0" lvl="0" indent="-419100" marL="457200">
              <a:spcBef>
                <a:spcPts val="1000"/>
              </a:spcBef>
              <a:buClr>
                <a:schemeClr val="dk1"/>
              </a:buClr>
              <a:buSzPct val="100000"/>
              <a:buFont typeface="Arial"/>
              <a:buChar char="●"/>
            </a:pPr>
            <a:r>
              <a:rPr lang="en"/>
              <a:t>Room Wiring</a:t>
            </a:r>
          </a:p>
          <a:p>
            <a:pPr rtl="0" lvl="1" indent="-381000" marL="914400">
              <a:spcBef>
                <a:spcPts val="0"/>
              </a:spcBef>
              <a:buClr>
                <a:schemeClr val="dk1"/>
              </a:buClr>
              <a:buSzPct val="80000"/>
              <a:buFont typeface="Courier New"/>
              <a:buChar char="o"/>
            </a:pPr>
            <a:r>
              <a:rPr lang="en"/>
              <a:t>Testing config</a:t>
            </a:r>
          </a:p>
          <a:p>
            <a:pPr rtl="0" lvl="1" indent="-381000" marL="914400">
              <a:spcBef>
                <a:spcPts val="0"/>
              </a:spcBef>
              <a:buClr>
                <a:schemeClr val="dk1"/>
              </a:buClr>
              <a:buSzPct val="80000"/>
              <a:buFont typeface="Courier New"/>
              <a:buChar char="o"/>
            </a:pPr>
            <a:r>
              <a:rPr lang="en"/>
              <a:t>Integrated config</a:t>
            </a:r>
          </a:p>
        </p:txBody>
      </p:sp>
    </p:spTree>
  </p:cSld>
  <p:clrMapOvr>
    <a:masterClrMapping/>
  </p:clrMapOvr>
  <p:transition spd="slow">
    <p:cut/>
  </p:transition>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0" name="Shape 2310"/>
        <p:cNvGrpSpPr/>
        <p:nvPr/>
      </p:nvGrpSpPr>
      <p:grpSpPr>
        <a:xfrm>
          <a:off y="0" x="0"/>
          <a:ext cy="0" cx="0"/>
          <a:chOff y="0" x="0"/>
          <a:chExt cy="0" cx="0"/>
        </a:xfrm>
      </p:grpSpPr>
      <p:sp>
        <p:nvSpPr>
          <p:cNvPr id="2311" name="Shape 231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Simulations - Motor</a:t>
            </a:r>
          </a:p>
        </p:txBody>
      </p:sp>
      <p:sp>
        <p:nvSpPr>
          <p:cNvPr id="2312" name="Shape 2312"/>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Using IEEE circuit equivalent model developed the following torque curve</a:t>
            </a:r>
          </a:p>
        </p:txBody>
      </p:sp>
      <p:pic>
        <p:nvPicPr>
          <p:cNvPr id="2313" name="Shape 2313"/>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314" name="Shape 2314"/>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315" name="Shape 2315"/>
          <p:cNvPicPr preferRelativeResize="0"/>
          <p:nvPr/>
        </p:nvPicPr>
        <p:blipFill>
          <a:blip r:embed="rId4">
            <a:alphaModFix/>
          </a:blip>
          <a:stretch>
            <a:fillRect/>
          </a:stretch>
        </p:blipFill>
        <p:spPr>
          <a:xfrm>
            <a:off y="3052462" x="2038350"/>
            <a:ext cy="2790825" cx="5067300"/>
          </a:xfrm>
          <a:prstGeom prst="rect">
            <a:avLst/>
          </a:prstGeom>
          <a:noFill/>
          <a:ln>
            <a:noFill/>
          </a:ln>
        </p:spPr>
      </p:pic>
    </p:spTree>
  </p:cSld>
  <p:clrMapOvr>
    <a:masterClrMapping/>
  </p:clrMapOvr>
  <p:transition spd="slow">
    <p:cut/>
  </p:transition>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9" name="Shape 2319"/>
        <p:cNvGrpSpPr/>
        <p:nvPr/>
      </p:nvGrpSpPr>
      <p:grpSpPr>
        <a:xfrm>
          <a:off y="0" x="0"/>
          <a:ext cy="0" cx="0"/>
          <a:chOff y="0" x="0"/>
          <a:chExt cy="0" cx="0"/>
        </a:xfrm>
      </p:grpSpPr>
      <p:sp>
        <p:nvSpPr>
          <p:cNvPr id="2320" name="Shape 2320"/>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t/>
            </a:r>
            <a:endParaRPr/>
          </a:p>
        </p:txBody>
      </p:sp>
      <p:sp>
        <p:nvSpPr>
          <p:cNvPr id="2321" name="Shape 2321"/>
          <p:cNvSpPr txBox="1"/>
          <p:nvPr>
            <p:ph idx="1" type="body"/>
          </p:nvPr>
        </p:nvSpPr>
        <p:spPr>
          <a:xfrm>
            <a:off y="1294233" x="458675"/>
            <a:ext cy="4967700" cx="8229600"/>
          </a:xfrm>
          <a:prstGeom prst="rect">
            <a:avLst/>
          </a:prstGeom>
        </p:spPr>
        <p:txBody>
          <a:bodyPr bIns="91425" rIns="91425" lIns="91425" tIns="91425" anchor="t" anchorCtr="0">
            <a:noAutofit/>
          </a:bodyPr>
          <a:lstStyle/>
          <a:p>
            <a:pPr>
              <a:spcBef>
                <a:spcPts val="0"/>
              </a:spcBef>
              <a:buNone/>
            </a:pPr>
            <a:r>
              <a:t/>
            </a:r>
            <a:endParaRPr/>
          </a:p>
        </p:txBody>
      </p:sp>
      <p:pic>
        <p:nvPicPr>
          <p:cNvPr id="2322" name="Shape 2322"/>
          <p:cNvPicPr preferRelativeResize="0"/>
          <p:nvPr/>
        </p:nvPicPr>
        <p:blipFill>
          <a:blip r:embed="rId3">
            <a:alphaModFix/>
          </a:blip>
          <a:stretch>
            <a:fillRect/>
          </a:stretch>
        </p:blipFill>
        <p:spPr>
          <a:xfrm>
            <a:off y="274625" x="458675"/>
            <a:ext cy="5987300" cx="8229599"/>
          </a:xfrm>
          <a:prstGeom prst="rect">
            <a:avLst/>
          </a:prstGeom>
          <a:noFill/>
          <a:ln>
            <a:noFill/>
          </a:ln>
        </p:spPr>
      </p:pic>
    </p:spTree>
  </p:cSld>
  <p:clrMapOvr>
    <a:masterClrMapping/>
  </p:clrMapOvr>
  <p:transition spd="slow">
    <p:cut/>
  </p:transition>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26" name="Shape 2326"/>
        <p:cNvGrpSpPr/>
        <p:nvPr/>
      </p:nvGrpSpPr>
      <p:grpSpPr>
        <a:xfrm>
          <a:off y="0" x="0"/>
          <a:ext cy="0" cx="0"/>
          <a:chOff y="0" x="0"/>
          <a:chExt cy="0" cx="0"/>
        </a:xfrm>
      </p:grpSpPr>
      <p:sp>
        <p:nvSpPr>
          <p:cNvPr id="2327" name="Shape 232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Simulations - Car/Track</a:t>
            </a:r>
          </a:p>
        </p:txBody>
      </p:sp>
      <p:sp>
        <p:nvSpPr>
          <p:cNvPr id="2328" name="Shape 2328"/>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Car will be reduced down to a singular body in order to simplify the static and dynamic equations required. </a:t>
            </a:r>
          </a:p>
          <a:p>
            <a:pPr rtl="0" lvl="0">
              <a:spcBef>
                <a:spcPts val="0"/>
              </a:spcBef>
              <a:buNone/>
            </a:pPr>
            <a:r>
              <a:t/>
            </a:r>
            <a:endParaRPr/>
          </a:p>
          <a:p>
            <a:pPr rtl="0" lvl="0">
              <a:spcBef>
                <a:spcPts val="0"/>
              </a:spcBef>
              <a:buNone/>
            </a:pPr>
            <a:r>
              <a:rPr lang="en"/>
              <a:t>The track will be simulated by an array of values that will dictate the curvature and incline of the track based on position.</a:t>
            </a:r>
          </a:p>
        </p:txBody>
      </p:sp>
      <p:pic>
        <p:nvPicPr>
          <p:cNvPr id="2329" name="Shape 2329"/>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330" name="Shape 2330"/>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34" name="Shape 2334"/>
        <p:cNvGrpSpPr/>
        <p:nvPr/>
      </p:nvGrpSpPr>
      <p:grpSpPr>
        <a:xfrm>
          <a:off y="0" x="0"/>
          <a:ext cy="0" cx="0"/>
          <a:chOff y="0" x="0"/>
          <a:chExt cy="0" cx="0"/>
        </a:xfrm>
      </p:grpSpPr>
      <p:sp>
        <p:nvSpPr>
          <p:cNvPr id="2335" name="Shape 233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Simulations Layout</a:t>
            </a:r>
          </a:p>
        </p:txBody>
      </p:sp>
      <p:sp>
        <p:nvSpPr>
          <p:cNvPr id="2336" name="Shape 233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t/>
            </a:r>
            <a:endParaRPr/>
          </a:p>
        </p:txBody>
      </p:sp>
      <p:pic>
        <p:nvPicPr>
          <p:cNvPr id="2337" name="Shape 2337"/>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338" name="Shape 2338"/>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339" name="Shape 2339"/>
          <p:cNvPicPr preferRelativeResize="0"/>
          <p:nvPr/>
        </p:nvPicPr>
        <p:blipFill>
          <a:blip r:embed="rId4">
            <a:alphaModFix/>
          </a:blip>
          <a:stretch>
            <a:fillRect/>
          </a:stretch>
        </p:blipFill>
        <p:spPr>
          <a:xfrm>
            <a:off y="1483050" x="177450"/>
            <a:ext cy="4967700" cx="8666157"/>
          </a:xfrm>
          <a:prstGeom prst="rect">
            <a:avLst/>
          </a:prstGeom>
          <a:noFill/>
          <a:ln>
            <a:noFill/>
          </a:ln>
        </p:spPr>
      </p:pic>
    </p:spTree>
  </p:cSld>
  <p:clrMapOvr>
    <a:masterClrMapping/>
  </p:clrMapOvr>
  <p:transition spd="slow">
    <p:cut/>
  </p:transition>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43" name="Shape 2343"/>
        <p:cNvGrpSpPr/>
        <p:nvPr/>
      </p:nvGrpSpPr>
      <p:grpSpPr>
        <a:xfrm>
          <a:off y="0" x="0"/>
          <a:ext cy="0" cx="0"/>
          <a:chOff y="0" x="0"/>
          <a:chExt cy="0" cx="0"/>
        </a:xfrm>
      </p:grpSpPr>
      <p:sp>
        <p:nvSpPr>
          <p:cNvPr id="2344" name="Shape 234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Safety - Independent Shutoff</a:t>
            </a:r>
          </a:p>
        </p:txBody>
      </p:sp>
      <p:sp>
        <p:nvSpPr>
          <p:cNvPr id="2345" name="Shape 234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Use the input control lines</a:t>
            </a:r>
          </a:p>
          <a:p>
            <a:pPr rtl="0" lvl="1" indent="-381000" marL="914400">
              <a:spcBef>
                <a:spcPts val="0"/>
              </a:spcBef>
              <a:buClr>
                <a:schemeClr val="dk1"/>
              </a:buClr>
              <a:buSzPct val="80000"/>
              <a:buFont typeface="Courier New"/>
              <a:buChar char="o"/>
            </a:pPr>
            <a:r>
              <a:rPr lang="en"/>
              <a:t>Directly linked to mechanical contactors</a:t>
            </a:r>
          </a:p>
          <a:p>
            <a:pPr rtl="0" lvl="0" indent="-419100" marL="457200">
              <a:spcBef>
                <a:spcPts val="1000"/>
              </a:spcBef>
              <a:buClr>
                <a:schemeClr val="dk1"/>
              </a:buClr>
              <a:buSzPct val="100000"/>
              <a:buFont typeface="Arial"/>
              <a:buChar char="●"/>
            </a:pPr>
            <a:r>
              <a:rPr lang="en"/>
              <a:t>Interface is a 37-pin D-Sub connector</a:t>
            </a:r>
          </a:p>
          <a:p>
            <a:pPr rtl="0" lvl="1" indent="-381000" marL="914400">
              <a:spcBef>
                <a:spcPts val="0"/>
              </a:spcBef>
              <a:buClr>
                <a:schemeClr val="dk1"/>
              </a:buClr>
              <a:buSzPct val="80000"/>
              <a:buFont typeface="Courier New"/>
              <a:buChar char="o"/>
            </a:pPr>
            <a:r>
              <a:rPr lang="en"/>
              <a:t>Need only the start and stop inputs</a:t>
            </a:r>
          </a:p>
        </p:txBody>
      </p:sp>
      <p:pic>
        <p:nvPicPr>
          <p:cNvPr id="2346" name="Shape 2346"/>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347" name="Shape 2347"/>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348" name="Shape 2348"/>
          <p:cNvPicPr preferRelativeResize="0"/>
          <p:nvPr/>
        </p:nvPicPr>
        <p:blipFill rotWithShape="1">
          <a:blip r:embed="rId4">
            <a:alphaModFix/>
          </a:blip>
          <a:srcRect t="27226" b="50563" r="49437" l="32373"/>
          <a:stretch/>
        </p:blipFill>
        <p:spPr>
          <a:xfrm>
            <a:off y="3730725" x="2746112"/>
            <a:ext cy="2121225" cx="2886025"/>
          </a:xfrm>
          <a:prstGeom prst="rect">
            <a:avLst/>
          </a:prstGeom>
          <a:noFill/>
          <a:ln>
            <a:noFill/>
          </a:ln>
        </p:spPr>
      </p:pic>
      <p:pic>
        <p:nvPicPr>
          <p:cNvPr id="2349" name="Shape 2349"/>
          <p:cNvPicPr preferRelativeResize="0"/>
          <p:nvPr/>
        </p:nvPicPr>
        <p:blipFill rotWithShape="1">
          <a:blip r:embed="rId5">
            <a:alphaModFix/>
          </a:blip>
          <a:srcRect t="24875" b="52106" r="62470" l="32531"/>
          <a:stretch/>
        </p:blipFill>
        <p:spPr>
          <a:xfrm>
            <a:off y="3730725" x="5632137"/>
            <a:ext cy="2121225" cx="765737"/>
          </a:xfrm>
          <a:prstGeom prst="rect">
            <a:avLst/>
          </a:prstGeom>
          <a:noFill/>
          <a:ln>
            <a:noFill/>
          </a:ln>
        </p:spPr>
      </p:pic>
    </p:spTree>
  </p:cSld>
  <p:clrMapOvr>
    <a:masterClrMapping/>
  </p:clrMapOvr>
  <p:transition spd="slow">
    <p:cut/>
  </p:transition>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53" name="Shape 2353"/>
        <p:cNvGrpSpPr/>
        <p:nvPr/>
      </p:nvGrpSpPr>
      <p:grpSpPr>
        <a:xfrm>
          <a:off y="0" x="0"/>
          <a:ext cy="0" cx="0"/>
          <a:chOff y="0" x="0"/>
          <a:chExt cy="0" cx="0"/>
        </a:xfrm>
      </p:grpSpPr>
      <p:sp>
        <p:nvSpPr>
          <p:cNvPr id="2354" name="Shape 235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Safety - Independent Shutoff</a:t>
            </a:r>
          </a:p>
        </p:txBody>
      </p:sp>
      <p:sp>
        <p:nvSpPr>
          <p:cNvPr id="2355" name="Shape 235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Solution: simple rack mounted unit</a:t>
            </a:r>
          </a:p>
        </p:txBody>
      </p:sp>
      <p:pic>
        <p:nvPicPr>
          <p:cNvPr id="2356" name="Shape 2356"/>
          <p:cNvPicPr preferRelativeResize="0"/>
          <p:nvPr/>
        </p:nvPicPr>
        <p:blipFill rotWithShape="1">
          <a:blip r:embed="rId3">
            <a:alphaModFix/>
          </a:blip>
          <a:srcRect t="40640" b="23401" r="27987" l="31674"/>
          <a:stretch/>
        </p:blipFill>
        <p:spPr>
          <a:xfrm>
            <a:off y="4053650" x="2869000"/>
            <a:ext cy="1905499" cx="3408950"/>
          </a:xfrm>
          <a:prstGeom prst="rect">
            <a:avLst/>
          </a:prstGeom>
          <a:noFill/>
          <a:ln>
            <a:noFill/>
          </a:ln>
        </p:spPr>
      </p:pic>
      <p:pic>
        <p:nvPicPr>
          <p:cNvPr id="2357" name="Shape 2357"/>
          <p:cNvPicPr preferRelativeResize="0"/>
          <p:nvPr/>
        </p:nvPicPr>
        <p:blipFill rotWithShape="1">
          <a:blip r:embed="rId4">
            <a:alphaModFix/>
          </a:blip>
          <a:srcRect t="47080" b="17896" r="19386" l="17854"/>
          <a:stretch/>
        </p:blipFill>
        <p:spPr>
          <a:xfrm>
            <a:off y="2070675" x="1961062"/>
            <a:ext cy="1827374" cx="5221875"/>
          </a:xfrm>
          <a:prstGeom prst="rect">
            <a:avLst/>
          </a:prstGeom>
          <a:noFill/>
          <a:ln>
            <a:noFill/>
          </a:ln>
        </p:spPr>
      </p:pic>
      <p:pic>
        <p:nvPicPr>
          <p:cNvPr id="2358" name="Shape 2358"/>
          <p:cNvPicPr preferRelativeResize="0"/>
          <p:nvPr/>
        </p:nvPicPr>
        <p:blipFill rotWithShape="1">
          <a:blip r:embed="rId5">
            <a:alphaModFix/>
          </a:blip>
          <a:srcRect t="0" b="11410" r="18503" l="8647"/>
          <a:stretch/>
        </p:blipFill>
        <p:spPr>
          <a:xfrm>
            <a:off y="0" x="7172575"/>
            <a:ext cy="1483050" cx="1971424"/>
          </a:xfrm>
          <a:prstGeom prst="rect">
            <a:avLst/>
          </a:prstGeom>
          <a:noFill/>
          <a:ln>
            <a:noFill/>
          </a:ln>
        </p:spPr>
      </p:pic>
      <p:sp>
        <p:nvSpPr>
          <p:cNvPr id="2359" name="Shape 2359"/>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63" name="Shape 2363"/>
        <p:cNvGrpSpPr/>
        <p:nvPr/>
      </p:nvGrpSpPr>
      <p:grpSpPr>
        <a:xfrm>
          <a:off y="0" x="0"/>
          <a:ext cy="0" cx="0"/>
          <a:chOff y="0" x="0"/>
          <a:chExt cy="0" cx="0"/>
        </a:xfrm>
      </p:grpSpPr>
      <p:sp>
        <p:nvSpPr>
          <p:cNvPr id="2364" name="Shape 236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Safety - Insulating Covers</a:t>
            </a:r>
          </a:p>
        </p:txBody>
      </p:sp>
      <p:sp>
        <p:nvSpPr>
          <p:cNvPr id="2365" name="Shape 236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Plastic Cover</a:t>
            </a:r>
          </a:p>
          <a:p>
            <a:pPr rtl="0" lvl="1" indent="-381000" marL="914400">
              <a:spcBef>
                <a:spcPts val="0"/>
              </a:spcBef>
              <a:buClr>
                <a:schemeClr val="dk1"/>
              </a:buClr>
              <a:buSzPct val="80000"/>
              <a:buFont typeface="Courier New"/>
              <a:buChar char="o"/>
            </a:pPr>
            <a:r>
              <a:rPr lang="en"/>
              <a:t>Non-conductive</a:t>
            </a:r>
          </a:p>
          <a:p>
            <a:pPr rtl="0" lvl="1" indent="-381000" marL="914400">
              <a:spcBef>
                <a:spcPts val="0"/>
              </a:spcBef>
              <a:buClr>
                <a:schemeClr val="dk1"/>
              </a:buClr>
              <a:buSzPct val="80000"/>
              <a:buFont typeface="Courier New"/>
              <a:buChar char="o"/>
            </a:pPr>
            <a:r>
              <a:rPr lang="en"/>
              <a:t>Transition temperature higher than cutoff temp</a:t>
            </a:r>
          </a:p>
          <a:p>
            <a:pPr rtl="0" lvl="0" indent="-419100" marL="457200">
              <a:spcBef>
                <a:spcPts val="0"/>
              </a:spcBef>
              <a:buClr>
                <a:schemeClr val="dk1"/>
              </a:buClr>
              <a:buSzPct val="100000"/>
              <a:buFont typeface="Arial"/>
              <a:buChar char="●"/>
            </a:pPr>
            <a:r>
              <a:rPr lang="en"/>
              <a:t>Aluminum connecting rods</a:t>
            </a:r>
          </a:p>
        </p:txBody>
      </p:sp>
      <p:pic>
        <p:nvPicPr>
          <p:cNvPr id="2366" name="Shape 2366"/>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367" name="Shape 2367"/>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368" name="Shape 2368"/>
          <p:cNvPicPr preferRelativeResize="0"/>
          <p:nvPr/>
        </p:nvPicPr>
        <p:blipFill>
          <a:blip r:embed="rId4">
            <a:alphaModFix/>
          </a:blip>
          <a:stretch>
            <a:fillRect/>
          </a:stretch>
        </p:blipFill>
        <p:spPr>
          <a:xfrm>
            <a:off y="3605225" x="2802337"/>
            <a:ext cy="2656700" cx="3542275"/>
          </a:xfrm>
          <a:prstGeom prst="rect">
            <a:avLst/>
          </a:prstGeom>
          <a:noFill/>
          <a:ln>
            <a:noFill/>
          </a:ln>
        </p:spPr>
      </p:pic>
    </p:spTree>
  </p:cSld>
  <p:clrMapOvr>
    <a:masterClrMapping/>
  </p:clrMapOvr>
  <p:transition spd="slow">
    <p:cut/>
  </p:transition>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72" name="Shape 2372"/>
        <p:cNvGrpSpPr/>
        <p:nvPr/>
      </p:nvGrpSpPr>
      <p:grpSpPr>
        <a:xfrm>
          <a:off y="0" x="0"/>
          <a:ext cy="0" cx="0"/>
          <a:chOff y="0" x="0"/>
          <a:chExt cy="0" cx="0"/>
        </a:xfrm>
      </p:grpSpPr>
      <p:sp>
        <p:nvSpPr>
          <p:cNvPr id="2373" name="Shape 237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Need to control throttle from a computer</a:t>
            </a:r>
          </a:p>
          <a:p>
            <a:pPr rtl="0" lvl="1" indent="-381000" marL="914400">
              <a:spcBef>
                <a:spcPts val="0"/>
              </a:spcBef>
              <a:buClr>
                <a:schemeClr val="dk1"/>
              </a:buClr>
              <a:buSzPct val="80000"/>
              <a:buFont typeface="Courier New"/>
              <a:buChar char="o"/>
            </a:pPr>
            <a:r>
              <a:rPr lang="en"/>
              <a:t>Arduino with USB connection</a:t>
            </a:r>
          </a:p>
          <a:p>
            <a:pPr rtl="0" lvl="0" indent="-419100" marL="457200">
              <a:spcBef>
                <a:spcPts val="1000"/>
              </a:spcBef>
              <a:buClr>
                <a:schemeClr val="dk1"/>
              </a:buClr>
              <a:buSzPct val="100000"/>
              <a:buFont typeface="Arial"/>
              <a:buChar char="●"/>
            </a:pPr>
            <a:r>
              <a:rPr lang="en"/>
              <a:t>No analog outputs</a:t>
            </a:r>
          </a:p>
          <a:p>
            <a:pPr rtl="0" lvl="1" indent="-381000" marL="914400">
              <a:spcBef>
                <a:spcPts val="0"/>
              </a:spcBef>
              <a:buClr>
                <a:schemeClr val="dk1"/>
              </a:buClr>
              <a:buSzPct val="80000"/>
              <a:buFont typeface="Courier New"/>
              <a:buChar char="o"/>
            </a:pPr>
            <a:r>
              <a:rPr lang="en"/>
              <a:t>Low pass filter on a PWM</a:t>
            </a:r>
          </a:p>
          <a:p>
            <a:pPr rtl="0" lvl="0" indent="-419100" marL="457200">
              <a:spcBef>
                <a:spcPts val="1000"/>
              </a:spcBef>
              <a:buClr>
                <a:schemeClr val="dk1"/>
              </a:buClr>
              <a:buSzPct val="100000"/>
              <a:buFont typeface="Arial"/>
              <a:buChar char="●"/>
            </a:pPr>
            <a:r>
              <a:rPr lang="en"/>
              <a:t>Scripting</a:t>
            </a:r>
          </a:p>
          <a:p>
            <a:pPr rtl="0" lvl="1" indent="-381000" marL="914400">
              <a:spcBef>
                <a:spcPts val="0"/>
              </a:spcBef>
              <a:buClr>
                <a:schemeClr val="dk1"/>
              </a:buClr>
              <a:buSzPct val="80000"/>
              <a:buFont typeface="Courier New"/>
              <a:buChar char="o"/>
            </a:pPr>
            <a:r>
              <a:rPr lang="en"/>
              <a:t>Write values in a python script</a:t>
            </a:r>
          </a:p>
        </p:txBody>
      </p:sp>
      <p:pic>
        <p:nvPicPr>
          <p:cNvPr id="2374" name="Shape 2374"/>
          <p:cNvPicPr preferRelativeResize="0"/>
          <p:nvPr/>
        </p:nvPicPr>
        <p:blipFill>
          <a:blip r:embed="rId3">
            <a:alphaModFix/>
          </a:blip>
          <a:stretch>
            <a:fillRect/>
          </a:stretch>
        </p:blipFill>
        <p:spPr>
          <a:xfrm>
            <a:off y="4107225" x="5936562"/>
            <a:ext cy="1066800" cx="1905000"/>
          </a:xfrm>
          <a:prstGeom prst="rect">
            <a:avLst/>
          </a:prstGeom>
          <a:noFill/>
          <a:ln>
            <a:noFill/>
          </a:ln>
        </p:spPr>
      </p:pic>
      <p:pic>
        <p:nvPicPr>
          <p:cNvPr id="2375" name="Shape 2375"/>
          <p:cNvPicPr preferRelativeResize="0"/>
          <p:nvPr/>
        </p:nvPicPr>
        <p:blipFill rotWithShape="1">
          <a:blip r:embed="rId4">
            <a:alphaModFix/>
          </a:blip>
          <a:srcRect t="12759" b="12317" r="3947" l="3158"/>
          <a:stretch/>
        </p:blipFill>
        <p:spPr>
          <a:xfrm>
            <a:off y="2229100" x="5347187"/>
            <a:ext cy="1635875" cx="3083774"/>
          </a:xfrm>
          <a:prstGeom prst="rect">
            <a:avLst/>
          </a:prstGeom>
          <a:noFill/>
          <a:ln>
            <a:noFill/>
          </a:ln>
        </p:spPr>
      </p:pic>
      <p:pic>
        <p:nvPicPr>
          <p:cNvPr id="2376" name="Shape 2376"/>
          <p:cNvPicPr preferRelativeResize="0"/>
          <p:nvPr/>
        </p:nvPicPr>
        <p:blipFill>
          <a:blip r:embed="rId5">
            <a:alphaModFix/>
          </a:blip>
          <a:stretch>
            <a:fillRect/>
          </a:stretch>
        </p:blipFill>
        <p:spPr>
          <a:xfrm>
            <a:off y="4615825" x="1357200"/>
            <a:ext cy="1150024" cx="3404774"/>
          </a:xfrm>
          <a:prstGeom prst="rect">
            <a:avLst/>
          </a:prstGeom>
          <a:noFill/>
          <a:ln>
            <a:noFill/>
          </a:ln>
        </p:spPr>
      </p:pic>
      <p:pic>
        <p:nvPicPr>
          <p:cNvPr id="2377" name="Shape 2377"/>
          <p:cNvPicPr preferRelativeResize="0"/>
          <p:nvPr/>
        </p:nvPicPr>
        <p:blipFill rotWithShape="1">
          <a:blip r:embed="rId6">
            <a:alphaModFix/>
          </a:blip>
          <a:srcRect t="0" b="11410" r="18503" l="8647"/>
          <a:stretch/>
        </p:blipFill>
        <p:spPr>
          <a:xfrm>
            <a:off y="0" x="7172575"/>
            <a:ext cy="1483050" cx="1971424"/>
          </a:xfrm>
          <a:prstGeom prst="rect">
            <a:avLst/>
          </a:prstGeom>
          <a:noFill/>
          <a:ln>
            <a:noFill/>
          </a:ln>
        </p:spPr>
      </p:pic>
      <p:sp>
        <p:nvSpPr>
          <p:cNvPr id="2378" name="Shape 2378"/>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2379" name="Shape 2379"/>
          <p:cNvSpPr txBox="1"/>
          <p:nvPr>
            <p:ph type="title"/>
          </p:nvPr>
        </p:nvSpPr>
        <p:spPr>
          <a:xfrm>
            <a:off y="274625" x="457200"/>
            <a:ext cy="1019699" cx="7191900"/>
          </a:xfrm>
          <a:prstGeom prst="rect">
            <a:avLst/>
          </a:prstGeom>
        </p:spPr>
        <p:txBody>
          <a:bodyPr bIns="91425" rIns="91425" lIns="91425" tIns="91425" anchor="b" anchorCtr="0">
            <a:noAutofit/>
          </a:bodyPr>
          <a:lstStyle/>
          <a:p>
            <a:pPr rtl="0" lvl="0">
              <a:spcBef>
                <a:spcPts val="0"/>
              </a:spcBef>
              <a:buNone/>
            </a:pPr>
            <a:r>
              <a:rPr lang="en"/>
              <a:t>Throttle - Independent Solution</a:t>
            </a:r>
          </a:p>
        </p:txBody>
      </p:sp>
      <p:sp>
        <p:nvSpPr>
          <p:cNvPr id="2380" name="Shape 2380"/>
          <p:cNvSpPr txBox="1"/>
          <p:nvPr/>
        </p:nvSpPr>
        <p:spPr>
          <a:xfrm>
            <a:off y="3676175" x="5607850"/>
            <a:ext cy="305699" cx="3316799"/>
          </a:xfrm>
          <a:prstGeom prst="rect">
            <a:avLst/>
          </a:prstGeom>
          <a:noFill/>
          <a:ln>
            <a:noFill/>
          </a:ln>
        </p:spPr>
        <p:txBody>
          <a:bodyPr bIns="91425" rIns="91425" lIns="91425" tIns="91425" anchor="t" anchorCtr="0">
            <a:noAutofit/>
          </a:bodyPr>
          <a:lstStyle/>
          <a:p>
            <a:pPr algn="ctr" rtl="0" lvl="0">
              <a:spcBef>
                <a:spcPts val="0"/>
              </a:spcBef>
              <a:buNone/>
            </a:pPr>
            <a:r>
              <a:rPr sz="800" lang="en">
                <a:solidFill>
                  <a:srgbClr val="999999"/>
                </a:solidFill>
              </a:rPr>
              <a:t>http://arduino.cc/en/uploads/Main/ArduinoMega2560_R3_Fronte.jpg</a:t>
            </a:r>
          </a:p>
        </p:txBody>
      </p:sp>
      <p:sp>
        <p:nvSpPr>
          <p:cNvPr id="2381" name="Shape 2381"/>
          <p:cNvSpPr txBox="1"/>
          <p:nvPr/>
        </p:nvSpPr>
        <p:spPr>
          <a:xfrm>
            <a:off y="5460150" x="1401187"/>
            <a:ext cy="305699" cx="3316799"/>
          </a:xfrm>
          <a:prstGeom prst="rect">
            <a:avLst/>
          </a:prstGeom>
          <a:noFill/>
          <a:ln>
            <a:noFill/>
          </a:ln>
        </p:spPr>
        <p:txBody>
          <a:bodyPr bIns="91425" rIns="91425" lIns="91425" tIns="91425" anchor="t" anchorCtr="0">
            <a:noAutofit/>
          </a:bodyPr>
          <a:lstStyle/>
          <a:p>
            <a:pPr algn="ctr" rtl="0" lvl="0">
              <a:spcBef>
                <a:spcPts val="0"/>
              </a:spcBef>
              <a:buNone/>
            </a:pPr>
            <a:r>
              <a:rPr sz="800" lang="en">
                <a:solidFill>
                  <a:srgbClr val="999999"/>
                </a:solidFill>
              </a:rPr>
              <a:t>https://www.python.org/static/community_logos/python-logo.png</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1" name="Shape 251"/>
        <p:cNvGrpSpPr/>
        <p:nvPr/>
      </p:nvGrpSpPr>
      <p:grpSpPr>
        <a:xfrm>
          <a:off y="0" x="0"/>
          <a:ext cy="0" cx="0"/>
          <a:chOff y="0" x="0"/>
          <a:chExt cy="0" cx="0"/>
        </a:xfrm>
      </p:grpSpPr>
      <p:pic>
        <p:nvPicPr>
          <p:cNvPr id="252" name="Shape 252"/>
          <p:cNvPicPr preferRelativeResize="0"/>
          <p:nvPr/>
        </p:nvPicPr>
        <p:blipFill>
          <a:blip r:embed="rId3">
            <a:alphaModFix/>
          </a:blip>
          <a:stretch>
            <a:fillRect/>
          </a:stretch>
        </p:blipFill>
        <p:spPr>
          <a:xfrm>
            <a:off y="1113349" x="163125"/>
            <a:ext cy="4631298" cx="8980872"/>
          </a:xfrm>
          <a:prstGeom prst="rect">
            <a:avLst/>
          </a:prstGeom>
          <a:noFill/>
          <a:ln>
            <a:noFill/>
          </a:ln>
        </p:spPr>
      </p:pic>
      <p:sp>
        <p:nvSpPr>
          <p:cNvPr id="253" name="Shape 253"/>
          <p:cNvSpPr txBox="1"/>
          <p:nvPr>
            <p:ph type="title"/>
          </p:nvPr>
        </p:nvSpPr>
        <p:spPr>
          <a:xfrm>
            <a:off y="-64533" x="208100"/>
            <a:ext cy="1019699" cx="8229600"/>
          </a:xfrm>
          <a:prstGeom prst="rect">
            <a:avLst/>
          </a:prstGeom>
        </p:spPr>
        <p:txBody>
          <a:bodyPr bIns="91425" rIns="91425" lIns="91425" tIns="91425" anchor="b" anchorCtr="0">
            <a:noAutofit/>
          </a:bodyPr>
          <a:lstStyle/>
          <a:p>
            <a:pPr rtl="0" lvl="0">
              <a:spcBef>
                <a:spcPts val="0"/>
              </a:spcBef>
              <a:buNone/>
            </a:pPr>
            <a:r>
              <a:rPr sz="3000" lang="en"/>
              <a:t>GLV Power and Data Distribution</a:t>
            </a:r>
          </a:p>
        </p:txBody>
      </p:sp>
    </p:spTree>
  </p:cSld>
  <p:clrMapOvr>
    <a:masterClrMapping/>
  </p:clrMapOvr>
  <p:transition spd="slow">
    <p:cut/>
  </p:transition>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85" name="Shape 2385"/>
        <p:cNvGrpSpPr/>
        <p:nvPr/>
      </p:nvGrpSpPr>
      <p:grpSpPr>
        <a:xfrm>
          <a:off y="0" x="0"/>
          <a:ext cy="0" cx="0"/>
          <a:chOff y="0" x="0"/>
          <a:chExt cy="0" cx="0"/>
        </a:xfrm>
      </p:grpSpPr>
      <p:sp>
        <p:nvSpPr>
          <p:cNvPr id="2386" name="Shape 2386"/>
          <p:cNvSpPr txBox="1"/>
          <p:nvPr>
            <p:ph idx="1" type="body"/>
          </p:nvPr>
        </p:nvSpPr>
        <p:spPr>
          <a:xfrm>
            <a:off y="1294225" x="458675"/>
            <a:ext cy="4967700" cx="4522799"/>
          </a:xfrm>
          <a:prstGeom prst="rect">
            <a:avLst/>
          </a:prstGeom>
        </p:spPr>
        <p:txBody>
          <a:bodyPr bIns="91425" rIns="91425" lIns="91425" tIns="91425" anchor="t" anchorCtr="0">
            <a:noAutofit/>
          </a:bodyPr>
          <a:lstStyle/>
          <a:p>
            <a:pPr rtl="0" lvl="0">
              <a:spcBef>
                <a:spcPts val="0"/>
              </a:spcBef>
              <a:buNone/>
            </a:pPr>
            <a:r>
              <a:rPr sz="2400" lang="en"/>
              <a:t>Python script writes PWM values, which are filtered to analog voltages</a:t>
            </a:r>
          </a:p>
        </p:txBody>
      </p:sp>
      <p:pic>
        <p:nvPicPr>
          <p:cNvPr id="2387" name="Shape 2387"/>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388" name="Shape 2388"/>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2389" name="Shape 238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Throttle - Independent Solution</a:t>
            </a:r>
          </a:p>
        </p:txBody>
      </p:sp>
      <p:pic>
        <p:nvPicPr>
          <p:cNvPr id="2390" name="Shape 2390"/>
          <p:cNvPicPr preferRelativeResize="0"/>
          <p:nvPr/>
        </p:nvPicPr>
        <p:blipFill rotWithShape="1">
          <a:blip r:embed="rId4">
            <a:alphaModFix/>
          </a:blip>
          <a:srcRect t="2372" b="0" r="16054" l="34010"/>
          <a:stretch/>
        </p:blipFill>
        <p:spPr>
          <a:xfrm>
            <a:off y="1729275" x="4981500"/>
            <a:ext cy="4097600" cx="3706772"/>
          </a:xfrm>
          <a:prstGeom prst="rect">
            <a:avLst/>
          </a:prstGeom>
          <a:noFill/>
          <a:ln>
            <a:noFill/>
          </a:ln>
        </p:spPr>
      </p:pic>
      <p:pic>
        <p:nvPicPr>
          <p:cNvPr id="2391" name="Shape 2391"/>
          <p:cNvPicPr preferRelativeResize="0"/>
          <p:nvPr/>
        </p:nvPicPr>
        <p:blipFill rotWithShape="1">
          <a:blip r:embed="rId5">
            <a:alphaModFix/>
          </a:blip>
          <a:srcRect t="34818" b="19660" r="48384" l="27763"/>
          <a:stretch/>
        </p:blipFill>
        <p:spPr>
          <a:xfrm>
            <a:off y="2640402" x="1087849"/>
            <a:ext cy="3484749" cx="2911899"/>
          </a:xfrm>
          <a:prstGeom prst="rect">
            <a:avLst/>
          </a:prstGeom>
          <a:noFill/>
          <a:ln>
            <a:noFill/>
          </a:ln>
        </p:spPr>
      </p:pic>
    </p:spTree>
  </p:cSld>
  <p:clrMapOvr>
    <a:masterClrMapping/>
  </p:clrMapOvr>
  <p:transition spd="slow">
    <p:cut/>
  </p:transition>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95" name="Shape 2395"/>
        <p:cNvGrpSpPr/>
        <p:nvPr/>
      </p:nvGrpSpPr>
      <p:grpSpPr>
        <a:xfrm>
          <a:off y="0" x="0"/>
          <a:ext cy="0" cx="0"/>
          <a:chOff y="0" x="0"/>
          <a:chExt cy="0" cx="0"/>
        </a:xfrm>
      </p:grpSpPr>
      <p:sp>
        <p:nvSpPr>
          <p:cNvPr id="2396" name="Shape 239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Throttle - VSCADA Solution</a:t>
            </a:r>
          </a:p>
        </p:txBody>
      </p:sp>
      <p:sp>
        <p:nvSpPr>
          <p:cNvPr id="2397" name="Shape 239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USB connection from VSCADA to Huff Box</a:t>
            </a:r>
          </a:p>
          <a:p>
            <a:pPr rtl="0" lvl="0" indent="-419100" marL="457200">
              <a:spcBef>
                <a:spcPts val="1000"/>
              </a:spcBef>
              <a:buClr>
                <a:schemeClr val="dk1"/>
              </a:buClr>
              <a:buSzPct val="100000"/>
              <a:buFont typeface="Arial"/>
              <a:buChar char="●"/>
            </a:pPr>
            <a:r>
              <a:rPr lang="en"/>
              <a:t>Serial communication</a:t>
            </a:r>
          </a:p>
          <a:p>
            <a:pPr rtl="0" lvl="0" indent="-419100" marL="457200">
              <a:spcBef>
                <a:spcPts val="1000"/>
              </a:spcBef>
              <a:buClr>
                <a:schemeClr val="dk1"/>
              </a:buClr>
              <a:buSzPct val="100000"/>
              <a:buFont typeface="Arial"/>
              <a:buChar char="●"/>
            </a:pPr>
            <a:r>
              <a:rPr lang="en"/>
              <a:t>Call and response</a:t>
            </a:r>
          </a:p>
          <a:p>
            <a:pPr rtl="0" lvl="0" indent="-419100" marL="457200">
              <a:spcBef>
                <a:spcPts val="1000"/>
              </a:spcBef>
              <a:buClr>
                <a:schemeClr val="dk1"/>
              </a:buClr>
              <a:buSzPct val="100000"/>
              <a:buFont typeface="Arial"/>
              <a:buChar char="●"/>
            </a:pPr>
            <a:r>
              <a:rPr lang="en"/>
              <a:t>Protocol dictated by DAQ chip</a:t>
            </a:r>
          </a:p>
          <a:p>
            <a:pPr rtl="0" lvl="0" indent="-419100" marL="457200">
              <a:spcBef>
                <a:spcPts val="1000"/>
              </a:spcBef>
              <a:buClr>
                <a:schemeClr val="dk1"/>
              </a:buClr>
              <a:buSzPct val="100000"/>
              <a:buFont typeface="Arial"/>
              <a:buChar char="●"/>
            </a:pPr>
            <a:r>
              <a:rPr lang="en"/>
              <a:t>Generate PWM signal</a:t>
            </a:r>
          </a:p>
          <a:p>
            <a:pPr rtl="0" lvl="1" indent="-381000" marL="914400">
              <a:spcBef>
                <a:spcPts val="0"/>
              </a:spcBef>
              <a:buClr>
                <a:schemeClr val="dk1"/>
              </a:buClr>
              <a:buSzPct val="80000"/>
              <a:buFont typeface="Courier New"/>
              <a:buChar char="o"/>
            </a:pPr>
            <a:r>
              <a:rPr lang="en"/>
              <a:t>Relates RPM to voltage</a:t>
            </a:r>
          </a:p>
          <a:p>
            <a:pPr rtl="0" lvl="1" indent="-381000" marL="914400">
              <a:spcBef>
                <a:spcPts val="0"/>
              </a:spcBef>
              <a:buClr>
                <a:schemeClr val="dk1"/>
              </a:buClr>
              <a:buSzPct val="80000"/>
              <a:buFont typeface="Courier New"/>
              <a:buChar char="o"/>
            </a:pPr>
            <a:r>
              <a:rPr lang="en"/>
              <a:t>PWM is low pass filtered</a:t>
            </a:r>
          </a:p>
        </p:txBody>
      </p:sp>
      <p:pic>
        <p:nvPicPr>
          <p:cNvPr id="2398" name="Shape 2398"/>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399" name="Shape 2399"/>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03" name="Shape 2403"/>
        <p:cNvGrpSpPr/>
        <p:nvPr/>
      </p:nvGrpSpPr>
      <p:grpSpPr>
        <a:xfrm>
          <a:off y="0" x="0"/>
          <a:ext cy="0" cx="0"/>
          <a:chOff y="0" x="0"/>
          <a:chExt cy="0" cx="0"/>
        </a:xfrm>
      </p:grpSpPr>
      <p:sp>
        <p:nvSpPr>
          <p:cNvPr id="2404" name="Shape 240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Motor controller - Isolation</a:t>
            </a:r>
          </a:p>
        </p:txBody>
      </p:sp>
      <p:sp>
        <p:nvSpPr>
          <p:cNvPr id="2405" name="Shape 240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Isolates motor controller from GLV systems</a:t>
            </a:r>
          </a:p>
          <a:p>
            <a:pPr rtl="0" lvl="1" indent="-381000" marL="914400">
              <a:spcBef>
                <a:spcPts val="0"/>
              </a:spcBef>
              <a:buClr>
                <a:schemeClr val="dk1"/>
              </a:buClr>
              <a:buSzPct val="80000"/>
              <a:buFont typeface="Courier New"/>
              <a:buChar char="o"/>
            </a:pPr>
            <a:r>
              <a:rPr lang="en"/>
              <a:t>Isolate CANbus</a:t>
            </a:r>
          </a:p>
          <a:p>
            <a:pPr rtl="0" lvl="2" indent="-381000" marL="1371600">
              <a:spcBef>
                <a:spcPts val="0"/>
              </a:spcBef>
              <a:buClr>
                <a:schemeClr val="dk1"/>
              </a:buClr>
              <a:buSzPct val="80000"/>
              <a:buFont typeface="Wingdings"/>
              <a:buChar char="§"/>
            </a:pPr>
            <a:r>
              <a:rPr lang="en"/>
              <a:t>Using TI ISO1050DUBR</a:t>
            </a:r>
          </a:p>
          <a:p>
            <a:pPr rtl="0" lvl="2" indent="-381000" marL="1371600">
              <a:spcBef>
                <a:spcPts val="0"/>
              </a:spcBef>
              <a:buClr>
                <a:schemeClr val="dk1"/>
              </a:buClr>
              <a:buSzPct val="80000"/>
              <a:buFont typeface="Wingdings"/>
              <a:buChar char="§"/>
            </a:pPr>
            <a:r>
              <a:rPr lang="en"/>
              <a:t>Voltage step down using LM7805</a:t>
            </a:r>
          </a:p>
          <a:p>
            <a:pPr rtl="0" lvl="1" indent="-381000" marL="914400">
              <a:spcBef>
                <a:spcPts val="1000"/>
              </a:spcBef>
              <a:buClr>
                <a:schemeClr val="dk1"/>
              </a:buClr>
              <a:buSzPct val="80000"/>
              <a:buFont typeface="Courier New"/>
              <a:buChar char="o"/>
            </a:pPr>
            <a:r>
              <a:rPr lang="en"/>
              <a:t>Isolate throttle</a:t>
            </a:r>
          </a:p>
          <a:p>
            <a:pPr rtl="0" lvl="2" indent="-381000" marL="1371600">
              <a:spcBef>
                <a:spcPts val="0"/>
              </a:spcBef>
              <a:buClr>
                <a:schemeClr val="dk1"/>
              </a:buClr>
              <a:buSzPct val="80000"/>
              <a:buFont typeface="Wingdings"/>
              <a:buChar char="§"/>
            </a:pPr>
            <a:r>
              <a:rPr lang="en"/>
              <a:t>Using 6N135 optocoupler</a:t>
            </a:r>
          </a:p>
          <a:p>
            <a:pPr rtl="0" lvl="2" indent="-381000" marL="1371600">
              <a:spcBef>
                <a:spcPts val="0"/>
              </a:spcBef>
              <a:buClr>
                <a:schemeClr val="dk1"/>
              </a:buClr>
              <a:buSzPct val="80000"/>
              <a:buFont typeface="Wingdings"/>
              <a:buChar char="§"/>
            </a:pPr>
            <a:r>
              <a:rPr lang="en"/>
              <a:t>low pass filter PWM signal</a:t>
            </a:r>
          </a:p>
          <a:p>
            <a:pPr rtl="0" lvl="0" indent="0" marL="457200">
              <a:spcBef>
                <a:spcPts val="0"/>
              </a:spcBef>
              <a:buNone/>
            </a:pPr>
            <a:r>
              <a:rPr lang="en"/>
              <a:t> </a:t>
            </a:r>
          </a:p>
        </p:txBody>
      </p:sp>
      <p:pic>
        <p:nvPicPr>
          <p:cNvPr id="2406" name="Shape 2406"/>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407" name="Shape 2407"/>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11" name="Shape 2411"/>
        <p:cNvGrpSpPr/>
        <p:nvPr/>
      </p:nvGrpSpPr>
      <p:grpSpPr>
        <a:xfrm>
          <a:off y="0" x="0"/>
          <a:ext cy="0" cx="0"/>
          <a:chOff y="0" x="0"/>
          <a:chExt cy="0" cx="0"/>
        </a:xfrm>
      </p:grpSpPr>
      <p:sp>
        <p:nvSpPr>
          <p:cNvPr id="2412" name="Shape 241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Motor Controller - Parameters</a:t>
            </a:r>
          </a:p>
        </p:txBody>
      </p:sp>
      <p:pic>
        <p:nvPicPr>
          <p:cNvPr id="2413" name="Shape 2413"/>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414" name="Shape 2414"/>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415" name="Shape 2415"/>
          <p:cNvPicPr preferRelativeResize="0"/>
          <p:nvPr/>
        </p:nvPicPr>
        <p:blipFill rotWithShape="1">
          <a:blip r:embed="rId4">
            <a:alphaModFix/>
          </a:blip>
          <a:srcRect t="0" b="0" r="3512" l="0"/>
          <a:stretch/>
        </p:blipFill>
        <p:spPr>
          <a:xfrm>
            <a:off y="1294325" x="457199"/>
            <a:ext cy="4897025" cx="2859449"/>
          </a:xfrm>
          <a:prstGeom prst="rect">
            <a:avLst/>
          </a:prstGeom>
          <a:noFill/>
          <a:ln>
            <a:noFill/>
          </a:ln>
        </p:spPr>
      </p:pic>
      <p:pic>
        <p:nvPicPr>
          <p:cNvPr id="2416" name="Shape 2416"/>
          <p:cNvPicPr preferRelativeResize="0"/>
          <p:nvPr/>
        </p:nvPicPr>
        <p:blipFill rotWithShape="1">
          <a:blip r:embed="rId5">
            <a:alphaModFix/>
          </a:blip>
          <a:srcRect t="0" b="0" r="0" l="3586"/>
          <a:stretch/>
        </p:blipFill>
        <p:spPr>
          <a:xfrm>
            <a:off y="1294325" x="3523374"/>
            <a:ext cy="5001700" cx="2755500"/>
          </a:xfrm>
          <a:prstGeom prst="rect">
            <a:avLst/>
          </a:prstGeom>
          <a:noFill/>
          <a:ln>
            <a:noFill/>
          </a:ln>
        </p:spPr>
      </p:pic>
    </p:spTree>
  </p:cSld>
  <p:clrMapOvr>
    <a:masterClrMapping/>
  </p:clrMapOvr>
  <p:transition spd="slow">
    <p:cut/>
  </p:transition>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20" name="Shape 2420"/>
        <p:cNvGrpSpPr/>
        <p:nvPr/>
      </p:nvGrpSpPr>
      <p:grpSpPr>
        <a:xfrm>
          <a:off y="0" x="0"/>
          <a:ext cy="0" cx="0"/>
          <a:chOff y="0" x="0"/>
          <a:chExt cy="0" cx="0"/>
        </a:xfrm>
      </p:grpSpPr>
      <p:sp>
        <p:nvSpPr>
          <p:cNvPr id="2421" name="Shape 242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Motor Controller - Wiring</a:t>
            </a:r>
          </a:p>
        </p:txBody>
      </p:sp>
      <p:pic>
        <p:nvPicPr>
          <p:cNvPr id="2422" name="Shape 2422"/>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423" name="Shape 2423"/>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424" name="Shape 2424"/>
          <p:cNvPicPr preferRelativeResize="0"/>
          <p:nvPr/>
        </p:nvPicPr>
        <p:blipFill>
          <a:blip r:embed="rId4">
            <a:alphaModFix/>
          </a:blip>
          <a:stretch>
            <a:fillRect/>
          </a:stretch>
        </p:blipFill>
        <p:spPr>
          <a:xfrm>
            <a:off y="1413925" x="1248025"/>
            <a:ext cy="4453374" cx="6647949"/>
          </a:xfrm>
          <a:prstGeom prst="rect">
            <a:avLst/>
          </a:prstGeom>
          <a:noFill/>
          <a:ln>
            <a:noFill/>
          </a:ln>
        </p:spPr>
      </p:pic>
      <p:sp>
        <p:nvSpPr>
          <p:cNvPr id="2425" name="Shape 2425"/>
          <p:cNvSpPr txBox="1"/>
          <p:nvPr/>
        </p:nvSpPr>
        <p:spPr>
          <a:xfrm>
            <a:off y="1294325" x="457200"/>
            <a:ext cy="646499" cx="5540399"/>
          </a:xfrm>
          <a:prstGeom prst="rect">
            <a:avLst/>
          </a:prstGeom>
          <a:noFill/>
          <a:ln>
            <a:noFill/>
          </a:ln>
        </p:spPr>
        <p:txBody>
          <a:bodyPr bIns="91425" rIns="91425" lIns="91425" tIns="91425" anchor="t" anchorCtr="0">
            <a:noAutofit/>
          </a:bodyPr>
          <a:lstStyle/>
          <a:p>
            <a:pPr rtl="0" lvl="0">
              <a:spcBef>
                <a:spcPts val="0"/>
              </a:spcBef>
              <a:buNone/>
            </a:pPr>
            <a:r>
              <a:rPr sz="2400" lang="en"/>
              <a:t>Testing w/ Power Supply</a:t>
            </a:r>
          </a:p>
        </p:txBody>
      </p:sp>
    </p:spTree>
  </p:cSld>
  <p:clrMapOvr>
    <a:masterClrMapping/>
  </p:clrMapOvr>
  <p:transition spd="slow">
    <p:cut/>
  </p:transition>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29" name="Shape 2429"/>
        <p:cNvGrpSpPr/>
        <p:nvPr/>
      </p:nvGrpSpPr>
      <p:grpSpPr>
        <a:xfrm>
          <a:off y="0" x="0"/>
          <a:ext cy="0" cx="0"/>
          <a:chOff y="0" x="0"/>
          <a:chExt cy="0" cx="0"/>
        </a:xfrm>
      </p:grpSpPr>
      <p:sp>
        <p:nvSpPr>
          <p:cNvPr id="2430" name="Shape 243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Motor Controller - Wiring</a:t>
            </a:r>
          </a:p>
        </p:txBody>
      </p:sp>
      <p:pic>
        <p:nvPicPr>
          <p:cNvPr id="2431" name="Shape 2431"/>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432" name="Shape 2432"/>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433" name="Shape 2433"/>
          <p:cNvPicPr preferRelativeResize="0"/>
          <p:nvPr/>
        </p:nvPicPr>
        <p:blipFill>
          <a:blip r:embed="rId4">
            <a:alphaModFix/>
          </a:blip>
          <a:stretch>
            <a:fillRect/>
          </a:stretch>
        </p:blipFill>
        <p:spPr>
          <a:xfrm>
            <a:off y="1418625" x="1224724"/>
            <a:ext cy="4484599" cx="6694550"/>
          </a:xfrm>
          <a:prstGeom prst="rect">
            <a:avLst/>
          </a:prstGeom>
          <a:noFill/>
          <a:ln>
            <a:noFill/>
          </a:ln>
        </p:spPr>
      </p:pic>
      <p:sp>
        <p:nvSpPr>
          <p:cNvPr id="2434" name="Shape 2434"/>
          <p:cNvSpPr txBox="1"/>
          <p:nvPr/>
        </p:nvSpPr>
        <p:spPr>
          <a:xfrm>
            <a:off y="1294325" x="457200"/>
            <a:ext cy="646499" cx="5540399"/>
          </a:xfrm>
          <a:prstGeom prst="rect">
            <a:avLst/>
          </a:prstGeom>
          <a:noFill/>
          <a:ln>
            <a:noFill/>
          </a:ln>
        </p:spPr>
        <p:txBody>
          <a:bodyPr bIns="91425" rIns="91425" lIns="91425" tIns="91425" anchor="t" anchorCtr="0">
            <a:noAutofit/>
          </a:bodyPr>
          <a:lstStyle/>
          <a:p>
            <a:pPr rtl="0" lvl="0">
              <a:spcBef>
                <a:spcPts val="0"/>
              </a:spcBef>
              <a:buNone/>
            </a:pPr>
            <a:r>
              <a:rPr sz="2400" lang="en"/>
              <a:t>Testing w/ TSV Packs</a:t>
            </a:r>
          </a:p>
        </p:txBody>
      </p:sp>
    </p:spTree>
  </p:cSld>
  <p:clrMapOvr>
    <a:masterClrMapping/>
  </p:clrMapOvr>
  <p:transition spd="slow">
    <p:cut/>
  </p:transition>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38" name="Shape 2438"/>
        <p:cNvGrpSpPr/>
        <p:nvPr/>
      </p:nvGrpSpPr>
      <p:grpSpPr>
        <a:xfrm>
          <a:off y="0" x="0"/>
          <a:ext cy="0" cx="0"/>
          <a:chOff y="0" x="0"/>
          <a:chExt cy="0" cx="0"/>
        </a:xfrm>
      </p:grpSpPr>
      <p:sp>
        <p:nvSpPr>
          <p:cNvPr id="2439" name="Shape 243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Motor Controller - Wiring</a:t>
            </a:r>
          </a:p>
        </p:txBody>
      </p:sp>
      <p:pic>
        <p:nvPicPr>
          <p:cNvPr id="2440" name="Shape 2440"/>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441" name="Shape 2441"/>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442" name="Shape 2442"/>
          <p:cNvPicPr preferRelativeResize="0"/>
          <p:nvPr/>
        </p:nvPicPr>
        <p:blipFill>
          <a:blip r:embed="rId4">
            <a:alphaModFix/>
          </a:blip>
          <a:stretch>
            <a:fillRect/>
          </a:stretch>
        </p:blipFill>
        <p:spPr>
          <a:xfrm>
            <a:off y="1447800" x="1247862"/>
            <a:ext cy="4453594" cx="6648275"/>
          </a:xfrm>
          <a:prstGeom prst="rect">
            <a:avLst/>
          </a:prstGeom>
          <a:noFill/>
          <a:ln>
            <a:noFill/>
          </a:ln>
        </p:spPr>
      </p:pic>
      <p:sp>
        <p:nvSpPr>
          <p:cNvPr id="2443" name="Shape 2443"/>
          <p:cNvSpPr txBox="1"/>
          <p:nvPr/>
        </p:nvSpPr>
        <p:spPr>
          <a:xfrm>
            <a:off y="1294325" x="457200"/>
            <a:ext cy="646499" cx="5540399"/>
          </a:xfrm>
          <a:prstGeom prst="rect">
            <a:avLst/>
          </a:prstGeom>
          <a:noFill/>
          <a:ln>
            <a:noFill/>
          </a:ln>
        </p:spPr>
        <p:txBody>
          <a:bodyPr bIns="91425" rIns="91425" lIns="91425" tIns="91425" anchor="t" anchorCtr="0">
            <a:noAutofit/>
          </a:bodyPr>
          <a:lstStyle/>
          <a:p>
            <a:pPr rtl="0" lvl="0">
              <a:spcBef>
                <a:spcPts val="0"/>
              </a:spcBef>
              <a:buNone/>
            </a:pPr>
            <a:r>
              <a:rPr sz="2400" lang="en"/>
              <a:t>Suggested in-vehicle wiring</a:t>
            </a:r>
          </a:p>
        </p:txBody>
      </p:sp>
    </p:spTree>
  </p:cSld>
  <p:clrMapOvr>
    <a:masterClrMapping/>
  </p:clrMapOvr>
  <p:transition spd="slow">
    <p:cut/>
  </p:transition>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7" name="Shape 2447"/>
        <p:cNvGrpSpPr/>
        <p:nvPr/>
      </p:nvGrpSpPr>
      <p:grpSpPr>
        <a:xfrm>
          <a:off y="0" x="0"/>
          <a:ext cy="0" cx="0"/>
          <a:chOff y="0" x="0"/>
          <a:chExt cy="0" cx="0"/>
        </a:xfrm>
      </p:grpSpPr>
      <p:sp>
        <p:nvSpPr>
          <p:cNvPr id="2448" name="Shape 244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Motor Controller - Cooling</a:t>
            </a:r>
          </a:p>
        </p:txBody>
      </p:sp>
      <p:pic>
        <p:nvPicPr>
          <p:cNvPr id="2449" name="Shape 2449"/>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450" name="Shape 2450"/>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451" name="Shape 2451"/>
          <p:cNvPicPr preferRelativeResize="0"/>
          <p:nvPr/>
        </p:nvPicPr>
        <p:blipFill>
          <a:blip r:embed="rId4">
            <a:alphaModFix/>
          </a:blip>
          <a:stretch>
            <a:fillRect/>
          </a:stretch>
        </p:blipFill>
        <p:spPr>
          <a:xfrm>
            <a:off y="1914650" x="457200"/>
            <a:ext cy="3028700" cx="4038249"/>
          </a:xfrm>
          <a:prstGeom prst="rect">
            <a:avLst/>
          </a:prstGeom>
          <a:noFill/>
          <a:ln>
            <a:noFill/>
          </a:ln>
        </p:spPr>
      </p:pic>
      <p:pic>
        <p:nvPicPr>
          <p:cNvPr id="2452" name="Shape 2452"/>
          <p:cNvPicPr preferRelativeResize="0"/>
          <p:nvPr/>
        </p:nvPicPr>
        <p:blipFill>
          <a:blip r:embed="rId5">
            <a:alphaModFix/>
          </a:blip>
          <a:stretch>
            <a:fillRect/>
          </a:stretch>
        </p:blipFill>
        <p:spPr>
          <a:xfrm>
            <a:off y="1914648" x="4648550"/>
            <a:ext cy="3028702" cx="4038249"/>
          </a:xfrm>
          <a:prstGeom prst="rect">
            <a:avLst/>
          </a:prstGeom>
          <a:noFill/>
          <a:ln>
            <a:noFill/>
          </a:ln>
        </p:spPr>
      </p:pic>
    </p:spTree>
  </p:cSld>
  <p:clrMapOvr>
    <a:masterClrMapping/>
  </p:clrMapOvr>
  <p:transition spd="slow">
    <p:cut/>
  </p:transition>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56" name="Shape 2456"/>
        <p:cNvGrpSpPr/>
        <p:nvPr/>
      </p:nvGrpSpPr>
      <p:grpSpPr>
        <a:xfrm>
          <a:off y="0" x="0"/>
          <a:ext cy="0" cx="0"/>
          <a:chOff y="0" x="0"/>
          <a:chExt cy="0" cx="0"/>
        </a:xfrm>
      </p:grpSpPr>
      <p:sp>
        <p:nvSpPr>
          <p:cNvPr id="2457" name="Shape 245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Room Wiring - Testing Config</a:t>
            </a:r>
          </a:p>
        </p:txBody>
      </p:sp>
      <p:pic>
        <p:nvPicPr>
          <p:cNvPr id="2458" name="Shape 2458"/>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459" name="Shape 2459"/>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460" name="Shape 2460"/>
          <p:cNvPicPr preferRelativeResize="0"/>
          <p:nvPr/>
        </p:nvPicPr>
        <p:blipFill rotWithShape="1">
          <a:blip r:embed="rId4">
            <a:alphaModFix/>
          </a:blip>
          <a:srcRect t="15849" b="13423" r="18602" l="26779"/>
          <a:stretch/>
        </p:blipFill>
        <p:spPr>
          <a:xfrm>
            <a:off y="1294225" x="1392982"/>
            <a:ext cy="4967700" cx="6360983"/>
          </a:xfrm>
          <a:prstGeom prst="rect">
            <a:avLst/>
          </a:prstGeom>
          <a:noFill/>
          <a:ln>
            <a:noFill/>
          </a:ln>
        </p:spPr>
      </p:pic>
    </p:spTree>
  </p:cSld>
  <p:clrMapOvr>
    <a:masterClrMapping/>
  </p:clrMapOvr>
  <p:transition spd="slow">
    <p:cut/>
  </p:transition>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64" name="Shape 2464"/>
        <p:cNvGrpSpPr/>
        <p:nvPr/>
      </p:nvGrpSpPr>
      <p:grpSpPr>
        <a:xfrm>
          <a:off y="0" x="0"/>
          <a:ext cy="0" cx="0"/>
          <a:chOff y="0" x="0"/>
          <a:chExt cy="0" cx="0"/>
        </a:xfrm>
      </p:grpSpPr>
      <p:pic>
        <p:nvPicPr>
          <p:cNvPr id="2465" name="Shape 2465"/>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2466" name="Shape 2466"/>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2467" name="Shape 246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Room Wiring - Integrated Config</a:t>
            </a:r>
          </a:p>
        </p:txBody>
      </p:sp>
      <p:pic>
        <p:nvPicPr>
          <p:cNvPr id="2468" name="Shape 2468"/>
          <p:cNvPicPr preferRelativeResize="0"/>
          <p:nvPr/>
        </p:nvPicPr>
        <p:blipFill rotWithShape="1">
          <a:blip r:embed="rId4">
            <a:alphaModFix/>
          </a:blip>
          <a:srcRect t="14743" b="10266" r="19605" l="17111"/>
          <a:stretch/>
        </p:blipFill>
        <p:spPr>
          <a:xfrm>
            <a:off y="1294225" x="1097949"/>
            <a:ext cy="4967700" cx="6951048"/>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7" name="Shape 257"/>
        <p:cNvGrpSpPr/>
        <p:nvPr/>
      </p:nvGrpSpPr>
      <p:grpSpPr>
        <a:xfrm>
          <a:off y="0" x="0"/>
          <a:ext cy="0" cx="0"/>
          <a:chOff y="0" x="0"/>
          <a:chExt cy="0" cx="0"/>
        </a:xfrm>
      </p:grpSpPr>
      <p:pic>
        <p:nvPicPr>
          <p:cNvPr id="258" name="Shape 258"/>
          <p:cNvPicPr preferRelativeResize="0"/>
          <p:nvPr/>
        </p:nvPicPr>
        <p:blipFill>
          <a:blip r:embed="rId3">
            <a:alphaModFix amt="33000"/>
          </a:blip>
          <a:stretch>
            <a:fillRect/>
          </a:stretch>
        </p:blipFill>
        <p:spPr>
          <a:xfrm>
            <a:off y="1094119" x="68829"/>
            <a:ext cy="4675948" cx="9067473"/>
          </a:xfrm>
          <a:prstGeom prst="rect">
            <a:avLst/>
          </a:prstGeom>
          <a:noFill/>
          <a:ln>
            <a:noFill/>
          </a:ln>
        </p:spPr>
      </p:pic>
      <p:sp>
        <p:nvSpPr>
          <p:cNvPr id="259" name="Shape 259"/>
          <p:cNvSpPr txBox="1"/>
          <p:nvPr>
            <p:ph type="title"/>
          </p:nvPr>
        </p:nvSpPr>
        <p:spPr>
          <a:xfrm>
            <a:off y="-64533" x="208100"/>
            <a:ext cy="1019699" cx="8229600"/>
          </a:xfrm>
          <a:prstGeom prst="rect">
            <a:avLst/>
          </a:prstGeom>
        </p:spPr>
        <p:txBody>
          <a:bodyPr bIns="91425" rIns="91425" lIns="91425" tIns="91425" anchor="b" anchorCtr="0">
            <a:noAutofit/>
          </a:bodyPr>
          <a:lstStyle/>
          <a:p>
            <a:pPr rtl="0" lvl="0">
              <a:spcBef>
                <a:spcPts val="0"/>
              </a:spcBef>
              <a:buNone/>
            </a:pPr>
            <a:r>
              <a:rPr sz="3000" lang="en"/>
              <a:t>GLV Power and Data Distribution</a:t>
            </a:r>
          </a:p>
        </p:txBody>
      </p:sp>
      <p:sp>
        <p:nvSpPr>
          <p:cNvPr id="260" name="Shape 260"/>
          <p:cNvSpPr txBox="1"/>
          <p:nvPr>
            <p:ph idx="1" type="body"/>
          </p:nvPr>
        </p:nvSpPr>
        <p:spPr>
          <a:xfrm>
            <a:off y="945150" x="386850"/>
            <a:ext cy="2564700" cx="81138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12 Volt Power Supply</a:t>
            </a:r>
          </a:p>
          <a:p>
            <a:pPr algn="l" rtl="0" lvl="1" marR="0" indent="-381000" marL="914400">
              <a:lnSpc>
                <a:spcPct val="100000"/>
              </a:lnSpc>
              <a:spcBef>
                <a:spcPts val="600"/>
              </a:spcBef>
              <a:spcAft>
                <a:spcPts val="0"/>
              </a:spcAft>
              <a:buClr>
                <a:schemeClr val="dk1"/>
              </a:buClr>
              <a:buSzPct val="80000"/>
              <a:buFont typeface="Courier New"/>
              <a:buChar char="o"/>
            </a:pPr>
            <a:r>
              <a:rPr lang="en"/>
              <a:t>Needed for VSCADA Computer</a:t>
            </a:r>
          </a:p>
          <a:p>
            <a:pPr algn="l" rtl="0" lvl="1" marR="0" indent="-381000" marL="914400">
              <a:lnSpc>
                <a:spcPct val="100000"/>
              </a:lnSpc>
              <a:spcBef>
                <a:spcPts val="600"/>
              </a:spcBef>
              <a:spcAft>
                <a:spcPts val="0"/>
              </a:spcAft>
              <a:buClr>
                <a:schemeClr val="dk1"/>
              </a:buClr>
              <a:buSzPct val="80000"/>
              <a:buFont typeface="Courier New"/>
              <a:buChar char="o"/>
            </a:pPr>
            <a:r>
              <a:rPr lang="en"/>
              <a:t>Easily Regulated to 5V</a:t>
            </a:r>
          </a:p>
        </p:txBody>
      </p:sp>
      <p:sp>
        <p:nvSpPr>
          <p:cNvPr id="261" name="Shape 261"/>
          <p:cNvSpPr txBox="1"/>
          <p:nvPr>
            <p:ph idx="2" type="body"/>
          </p:nvPr>
        </p:nvSpPr>
        <p:spPr>
          <a:xfrm>
            <a:off y="2240550" x="386850"/>
            <a:ext cy="1506900" cx="81138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CAN Data Line</a:t>
            </a:r>
          </a:p>
          <a:p>
            <a:pPr algn="l" rtl="0" lvl="1" marR="0" indent="-381000" marL="914400">
              <a:lnSpc>
                <a:spcPct val="100000"/>
              </a:lnSpc>
              <a:spcBef>
                <a:spcPts val="600"/>
              </a:spcBef>
              <a:spcAft>
                <a:spcPts val="0"/>
              </a:spcAft>
              <a:buClr>
                <a:schemeClr val="dk1"/>
              </a:buClr>
              <a:buSzPct val="80000"/>
              <a:buFont typeface="Courier New"/>
              <a:buChar char="o"/>
            </a:pPr>
            <a:r>
              <a:rPr lang="en"/>
              <a:t>Industry Standard in Automotive Systems</a:t>
            </a:r>
          </a:p>
          <a:p>
            <a:pPr algn="l" rtl="0" lvl="1" marR="0" indent="-381000" marL="914400">
              <a:lnSpc>
                <a:spcPct val="100000"/>
              </a:lnSpc>
              <a:spcBef>
                <a:spcPts val="600"/>
              </a:spcBef>
              <a:spcAft>
                <a:spcPts val="0"/>
              </a:spcAft>
              <a:buClr>
                <a:schemeClr val="dk1"/>
              </a:buClr>
              <a:buSzPct val="80000"/>
              <a:buFont typeface="Courier New"/>
              <a:buChar char="o"/>
            </a:pPr>
            <a:r>
              <a:rPr lang="en"/>
              <a:t>Already Implemented inside the Motor Controller</a:t>
            </a:r>
          </a:p>
        </p:txBody>
      </p:sp>
      <p:sp>
        <p:nvSpPr>
          <p:cNvPr id="262" name="Shape 262"/>
          <p:cNvSpPr txBox="1"/>
          <p:nvPr>
            <p:ph idx="3" type="body"/>
          </p:nvPr>
        </p:nvSpPr>
        <p:spPr>
          <a:xfrm>
            <a:off y="3612150" x="386850"/>
            <a:ext cy="1894800" cx="81138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CAN Consequences</a:t>
            </a:r>
          </a:p>
          <a:p>
            <a:pPr algn="l" rtl="0" lvl="1" marR="0" indent="-381000" marL="914400">
              <a:lnSpc>
                <a:spcPct val="100000"/>
              </a:lnSpc>
              <a:spcBef>
                <a:spcPts val="600"/>
              </a:spcBef>
              <a:spcAft>
                <a:spcPts val="0"/>
              </a:spcAft>
              <a:buClr>
                <a:schemeClr val="dk1"/>
              </a:buClr>
              <a:buSzPct val="80000"/>
              <a:buFont typeface="Courier New"/>
              <a:buChar char="o"/>
            </a:pPr>
            <a:r>
              <a:rPr lang="en"/>
              <a:t>Single long bus line</a:t>
            </a:r>
          </a:p>
          <a:p>
            <a:pPr algn="l" rtl="0" lvl="1" marR="0" indent="-381000" marL="914400">
              <a:lnSpc>
                <a:spcPct val="100000"/>
              </a:lnSpc>
              <a:spcBef>
                <a:spcPts val="600"/>
              </a:spcBef>
              <a:spcAft>
                <a:spcPts val="0"/>
              </a:spcAft>
              <a:buClr>
                <a:schemeClr val="dk1"/>
              </a:buClr>
              <a:buSzPct val="80000"/>
              <a:buFont typeface="Courier New"/>
              <a:buChar char="o"/>
            </a:pPr>
            <a:r>
              <a:rPr lang="en"/>
              <a:t>Nodes connected via short (&lt;1.0 m) stubs</a:t>
            </a:r>
          </a:p>
          <a:p>
            <a:pPr algn="l" rtl="0" lvl="1" marR="0" indent="-381000" marL="914400">
              <a:lnSpc>
                <a:spcPct val="100000"/>
              </a:lnSpc>
              <a:spcBef>
                <a:spcPts val="600"/>
              </a:spcBef>
              <a:spcAft>
                <a:spcPts val="0"/>
              </a:spcAft>
              <a:buClr>
                <a:schemeClr val="dk1"/>
              </a:buClr>
              <a:buSzPct val="80000"/>
              <a:buFont typeface="Courier New"/>
              <a:buChar char="o"/>
            </a:pPr>
            <a:r>
              <a:rPr lang="en"/>
              <a:t>GLV Hub Boxes</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261"/>
                                        </p:tgtEl>
                                        <p:attrNameLst>
                                          <p:attrName>style.visibility</p:attrName>
                                        </p:attrNameLst>
                                      </p:cBhvr>
                                      <p:to>
                                        <p:strVal val="visible"/>
                                      </p:to>
                                    </p:set>
                                    <p:animEffect transition="in" filter="fade">
                                      <p:cBhvr>
                                        <p:cTn dur="1"/>
                                        <p:tgtEl>
                                          <p:spTgt spid="261"/>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262"/>
                                        </p:tgtEl>
                                        <p:attrNameLst>
                                          <p:attrName>style.visibility</p:attrName>
                                        </p:attrNameLst>
                                      </p:cBhvr>
                                      <p:to>
                                        <p:strVal val="visible"/>
                                      </p:to>
                                    </p:set>
                                    <p:animEffect transition="in" filter="fade">
                                      <p:cBhvr>
                                        <p:cTn dur="1"/>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72" name="Shape 2472"/>
        <p:cNvGrpSpPr/>
        <p:nvPr/>
      </p:nvGrpSpPr>
      <p:grpSpPr>
        <a:xfrm>
          <a:off y="0" x="0"/>
          <a:ext cy="0" cx="0"/>
          <a:chOff y="0" x="0"/>
          <a:chExt cy="0" cx="0"/>
        </a:xfrm>
      </p:grpSpPr>
      <p:sp>
        <p:nvSpPr>
          <p:cNvPr id="2473" name="Shape 247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System Integration</a:t>
            </a:r>
          </a:p>
        </p:txBody>
      </p:sp>
      <p:sp>
        <p:nvSpPr>
          <p:cNvPr id="2474" name="Shape 247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Two configurations</a:t>
            </a:r>
          </a:p>
          <a:p>
            <a:pPr rtl="0" lvl="1" indent="-381000" marL="914400">
              <a:spcBef>
                <a:spcPts val="0"/>
              </a:spcBef>
              <a:buClr>
                <a:schemeClr val="dk1"/>
              </a:buClr>
              <a:buSzPct val="80000"/>
              <a:buFont typeface="Courier New"/>
              <a:buChar char="o"/>
            </a:pPr>
            <a:r>
              <a:rPr lang="en"/>
              <a:t>Dyno Testing Configuration</a:t>
            </a:r>
          </a:p>
          <a:p>
            <a:pPr rtl="0" lvl="1" indent="-381000" marL="914400">
              <a:spcBef>
                <a:spcPts val="0"/>
              </a:spcBef>
              <a:buClr>
                <a:schemeClr val="dk1"/>
              </a:buClr>
              <a:buSzPct val="80000"/>
              <a:buFont typeface="Courier New"/>
              <a:buChar char="o"/>
            </a:pPr>
            <a:r>
              <a:rPr lang="en"/>
              <a:t>Integrated Design Configuration</a:t>
            </a:r>
          </a:p>
        </p:txBody>
      </p:sp>
      <p:pic>
        <p:nvPicPr>
          <p:cNvPr id="2475" name="Shape 2475"/>
          <p:cNvPicPr preferRelativeResize="0"/>
          <p:nvPr/>
        </p:nvPicPr>
        <p:blipFill rotWithShape="1">
          <a:blip r:embed="rId3">
            <a:alphaModFix/>
          </a:blip>
          <a:srcRect t="0" b="12724" r="18503" l="8647"/>
          <a:stretch/>
        </p:blipFill>
        <p:spPr>
          <a:xfrm>
            <a:off y="0" x="7172575"/>
            <a:ext cy="1461100" cx="1971424"/>
          </a:xfrm>
          <a:prstGeom prst="rect">
            <a:avLst/>
          </a:prstGeom>
          <a:noFill/>
          <a:ln>
            <a:noFill/>
          </a:ln>
        </p:spPr>
      </p:pic>
      <p:sp>
        <p:nvSpPr>
          <p:cNvPr id="2476" name="Shape 2476"/>
          <p:cNvSpPr/>
          <p:nvPr/>
        </p:nvSpPr>
        <p:spPr>
          <a:xfrm>
            <a:off y="1209400" x="749610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477" name="Shape 2477"/>
          <p:cNvPicPr preferRelativeResize="0"/>
          <p:nvPr/>
        </p:nvPicPr>
        <p:blipFill rotWithShape="1">
          <a:blip r:embed="rId4">
            <a:alphaModFix/>
          </a:blip>
          <a:srcRect t="16782" b="9154" r="6644" l="20181"/>
          <a:stretch/>
        </p:blipFill>
        <p:spPr>
          <a:xfrm>
            <a:off y="2795325" x="1732325"/>
            <a:ext cy="3466600" cx="5679352"/>
          </a:xfrm>
          <a:prstGeom prst="rect">
            <a:avLst/>
          </a:prstGeom>
          <a:noFill/>
          <a:ln>
            <a:noFill/>
          </a:ln>
        </p:spPr>
      </p:pic>
    </p:spTree>
  </p:cSld>
  <p:clrMapOvr>
    <a:masterClrMapping/>
  </p:clrMapOvr>
  <p:transition spd="slow">
    <p:cut/>
  </p:transition>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81" name="Shape 2481"/>
        <p:cNvGrpSpPr/>
        <p:nvPr/>
      </p:nvGrpSpPr>
      <p:grpSpPr>
        <a:xfrm>
          <a:off y="0" x="0"/>
          <a:ext cy="0" cx="0"/>
          <a:chOff y="0" x="0"/>
          <a:chExt cy="0" cx="0"/>
        </a:xfrm>
      </p:grpSpPr>
      <p:sp>
        <p:nvSpPr>
          <p:cNvPr id="2482" name="Shape 248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Dynamometer</a:t>
            </a:r>
          </a:p>
        </p:txBody>
      </p:sp>
      <p:sp>
        <p:nvSpPr>
          <p:cNvPr id="2483" name="Shape 248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Dyno Testing Configuration</a:t>
            </a:r>
          </a:p>
          <a:p>
            <a:pPr rtl="0" lvl="1" indent="-381000" marL="914400">
              <a:spcBef>
                <a:spcPts val="0"/>
              </a:spcBef>
              <a:buClr>
                <a:schemeClr val="dk1"/>
              </a:buClr>
              <a:buSzPct val="80000"/>
              <a:buFont typeface="Courier New"/>
              <a:buChar char="o"/>
            </a:pPr>
            <a:r>
              <a:rPr lang="en"/>
              <a:t>Utilizes Windows PC with software</a:t>
            </a:r>
          </a:p>
          <a:p>
            <a:pPr rtl="0" lvl="1" indent="-381000" marL="914400">
              <a:spcBef>
                <a:spcPts val="0"/>
              </a:spcBef>
              <a:buClr>
                <a:schemeClr val="dk1"/>
              </a:buClr>
              <a:buSzPct val="80000"/>
              <a:buFont typeface="Courier New"/>
              <a:buChar char="o"/>
            </a:pPr>
            <a:r>
              <a:rPr lang="en"/>
              <a:t>Records RPM and Torque</a:t>
            </a:r>
          </a:p>
          <a:p>
            <a:pPr rtl="0" lvl="1" indent="-381000" marL="914400">
              <a:spcBef>
                <a:spcPts val="0"/>
              </a:spcBef>
              <a:buClr>
                <a:schemeClr val="dk1"/>
              </a:buClr>
              <a:buSzPct val="80000"/>
              <a:buFont typeface="Courier New"/>
              <a:buChar char="o"/>
            </a:pPr>
            <a:r>
              <a:rPr lang="en"/>
              <a:t>Controls dynamometer</a:t>
            </a:r>
          </a:p>
          <a:p>
            <a:pPr rtl="0" lvl="0" indent="-419100" marL="457200">
              <a:spcBef>
                <a:spcPts val="1000"/>
              </a:spcBef>
              <a:buClr>
                <a:schemeClr val="dk1"/>
              </a:buClr>
              <a:buSzPct val="100000"/>
              <a:buFont typeface="Arial"/>
              <a:buChar char="●"/>
            </a:pPr>
            <a:r>
              <a:rPr lang="en"/>
              <a:t>Integrated Design Configuration</a:t>
            </a:r>
          </a:p>
          <a:p>
            <a:pPr rtl="0" lvl="1" indent="-381000" marL="914400">
              <a:spcBef>
                <a:spcPts val="0"/>
              </a:spcBef>
              <a:buClr>
                <a:schemeClr val="dk1"/>
              </a:buClr>
              <a:buSzPct val="80000"/>
              <a:buFont typeface="Courier New"/>
              <a:buChar char="o"/>
            </a:pPr>
            <a:r>
              <a:rPr lang="en"/>
              <a:t>Utilizes VSCADA computer</a:t>
            </a:r>
          </a:p>
          <a:p>
            <a:pPr rtl="0" lvl="1" indent="-381000" marL="914400">
              <a:spcBef>
                <a:spcPts val="0"/>
              </a:spcBef>
              <a:buClr>
                <a:schemeClr val="dk1"/>
              </a:buClr>
              <a:buSzPct val="80000"/>
              <a:buFont typeface="Courier New"/>
              <a:buChar char="o"/>
            </a:pPr>
            <a:r>
              <a:rPr lang="en"/>
              <a:t>Records RPM and Torque</a:t>
            </a:r>
          </a:p>
          <a:p>
            <a:pPr rtl="0" lvl="1" indent="-381000" marL="914400">
              <a:spcBef>
                <a:spcPts val="0"/>
              </a:spcBef>
              <a:buClr>
                <a:schemeClr val="dk1"/>
              </a:buClr>
              <a:buSzPct val="80000"/>
              <a:buFont typeface="Courier New"/>
              <a:buChar char="o"/>
            </a:pPr>
            <a:r>
              <a:rPr lang="en"/>
              <a:t>Controls dynamometer</a:t>
            </a:r>
          </a:p>
        </p:txBody>
      </p:sp>
      <p:pic>
        <p:nvPicPr>
          <p:cNvPr id="2484" name="Shape 2484"/>
          <p:cNvPicPr preferRelativeResize="0"/>
          <p:nvPr/>
        </p:nvPicPr>
        <p:blipFill rotWithShape="1">
          <a:blip r:embed="rId3">
            <a:alphaModFix/>
          </a:blip>
          <a:srcRect t="0" b="12724" r="18503" l="8647"/>
          <a:stretch/>
        </p:blipFill>
        <p:spPr>
          <a:xfrm>
            <a:off y="0" x="7172575"/>
            <a:ext cy="1461100" cx="1971424"/>
          </a:xfrm>
          <a:prstGeom prst="rect">
            <a:avLst/>
          </a:prstGeom>
          <a:noFill/>
          <a:ln>
            <a:noFill/>
          </a:ln>
        </p:spPr>
      </p:pic>
      <p:sp>
        <p:nvSpPr>
          <p:cNvPr id="2485" name="Shape 2485"/>
          <p:cNvSpPr/>
          <p:nvPr/>
        </p:nvSpPr>
        <p:spPr>
          <a:xfrm>
            <a:off y="1209400" x="749610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89" name="Shape 2489"/>
        <p:cNvGrpSpPr/>
        <p:nvPr/>
      </p:nvGrpSpPr>
      <p:grpSpPr>
        <a:xfrm>
          <a:off y="0" x="0"/>
          <a:ext cy="0" cx="0"/>
          <a:chOff y="0" x="0"/>
          <a:chExt cy="0" cx="0"/>
        </a:xfrm>
      </p:grpSpPr>
      <p:sp>
        <p:nvSpPr>
          <p:cNvPr id="2490" name="Shape 249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System Wide</a:t>
            </a:r>
          </a:p>
        </p:txBody>
      </p:sp>
      <p:sp>
        <p:nvSpPr>
          <p:cNvPr id="2491" name="Shape 2491"/>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VSCADA</a:t>
            </a:r>
          </a:p>
          <a:p>
            <a:pPr rtl="0" lvl="1" indent="-381000" marL="914400">
              <a:spcBef>
                <a:spcPts val="0"/>
              </a:spcBef>
              <a:buClr>
                <a:schemeClr val="dk1"/>
              </a:buClr>
              <a:buSzPct val="80000"/>
              <a:buFont typeface="Courier New"/>
              <a:buChar char="o"/>
            </a:pPr>
            <a:r>
              <a:rPr lang="en"/>
              <a:t>CAN data acquisition</a:t>
            </a:r>
          </a:p>
          <a:p>
            <a:pPr rtl="0" lvl="1" indent="-381000" marL="914400">
              <a:spcBef>
                <a:spcPts val="0"/>
              </a:spcBef>
              <a:buClr>
                <a:schemeClr val="dk1"/>
              </a:buClr>
              <a:buSzPct val="80000"/>
              <a:buFont typeface="Courier New"/>
              <a:buChar char="o"/>
            </a:pPr>
            <a:r>
              <a:rPr lang="en"/>
              <a:t>Dyno data acquisition and control</a:t>
            </a:r>
          </a:p>
          <a:p>
            <a:pPr rtl="0" lvl="1" indent="-381000" marL="914400">
              <a:spcBef>
                <a:spcPts val="0"/>
              </a:spcBef>
              <a:buClr>
                <a:schemeClr val="dk1"/>
              </a:buClr>
              <a:buSzPct val="80000"/>
              <a:buFont typeface="Courier New"/>
              <a:buChar char="o"/>
            </a:pPr>
            <a:r>
              <a:rPr lang="en"/>
              <a:t>Throttle</a:t>
            </a:r>
          </a:p>
          <a:p>
            <a:pPr rtl="0" lvl="0" indent="-419100" marL="457200">
              <a:spcBef>
                <a:spcPts val="1000"/>
              </a:spcBef>
              <a:buClr>
                <a:schemeClr val="dk1"/>
              </a:buClr>
              <a:buSzPct val="100000"/>
              <a:buFont typeface="Arial"/>
              <a:buChar char="●"/>
            </a:pPr>
            <a:r>
              <a:rPr lang="en"/>
              <a:t>TSI </a:t>
            </a:r>
          </a:p>
          <a:p>
            <a:pPr rtl="0" lvl="1" indent="-381000" marL="914400">
              <a:spcBef>
                <a:spcPts val="0"/>
              </a:spcBef>
              <a:buClr>
                <a:schemeClr val="dk1"/>
              </a:buClr>
              <a:buSzPct val="80000"/>
              <a:buFont typeface="Courier New"/>
              <a:buChar char="o"/>
            </a:pPr>
            <a:r>
              <a:rPr lang="en"/>
              <a:t>Galvanic isolation from TSV packs</a:t>
            </a:r>
          </a:p>
          <a:p>
            <a:pPr rtl="0" lvl="0" indent="-419100" marL="457200">
              <a:spcBef>
                <a:spcPts val="1000"/>
              </a:spcBef>
              <a:buClr>
                <a:schemeClr val="dk1"/>
              </a:buClr>
              <a:buSzPct val="100000"/>
              <a:buFont typeface="Arial"/>
              <a:buChar char="●"/>
            </a:pPr>
            <a:r>
              <a:rPr lang="en"/>
              <a:t>TSV</a:t>
            </a:r>
          </a:p>
          <a:p>
            <a:pPr rtl="0" lvl="1" indent="-381000" marL="914400">
              <a:spcBef>
                <a:spcPts val="0"/>
              </a:spcBef>
              <a:buClr>
                <a:schemeClr val="dk1"/>
              </a:buClr>
              <a:buSzPct val="80000"/>
              <a:buFont typeface="Courier New"/>
              <a:buChar char="o"/>
            </a:pPr>
            <a:r>
              <a:rPr lang="en"/>
              <a:t>Supplies power</a:t>
            </a:r>
          </a:p>
        </p:txBody>
      </p:sp>
      <p:pic>
        <p:nvPicPr>
          <p:cNvPr id="2492" name="Shape 2492"/>
          <p:cNvPicPr preferRelativeResize="0"/>
          <p:nvPr/>
        </p:nvPicPr>
        <p:blipFill rotWithShape="1">
          <a:blip r:embed="rId3">
            <a:alphaModFix/>
          </a:blip>
          <a:srcRect t="0" b="12724" r="18503" l="8647"/>
          <a:stretch/>
        </p:blipFill>
        <p:spPr>
          <a:xfrm>
            <a:off y="0" x="7172575"/>
            <a:ext cy="1461100" cx="1971424"/>
          </a:xfrm>
          <a:prstGeom prst="rect">
            <a:avLst/>
          </a:prstGeom>
          <a:noFill/>
          <a:ln>
            <a:noFill/>
          </a:ln>
        </p:spPr>
      </p:pic>
      <p:sp>
        <p:nvSpPr>
          <p:cNvPr id="2493" name="Shape 2493"/>
          <p:cNvSpPr/>
          <p:nvPr/>
        </p:nvSpPr>
        <p:spPr>
          <a:xfrm>
            <a:off y="1209400" x="749610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97" name="Shape 2497"/>
        <p:cNvGrpSpPr/>
        <p:nvPr/>
      </p:nvGrpSpPr>
      <p:grpSpPr>
        <a:xfrm>
          <a:off y="0" x="0"/>
          <a:ext cy="0" cx="0"/>
          <a:chOff y="0" x="0"/>
          <a:chExt cy="0" cx="0"/>
        </a:xfrm>
      </p:grpSpPr>
      <p:pic>
        <p:nvPicPr>
          <p:cNvPr id="2498" name="Shape 2498"/>
          <p:cNvPicPr preferRelativeResize="0"/>
          <p:nvPr/>
        </p:nvPicPr>
        <p:blipFill rotWithShape="1">
          <a:blip r:embed="rId3">
            <a:alphaModFix/>
          </a:blip>
          <a:srcRect t="0" b="12724" r="18503" l="8647"/>
          <a:stretch/>
        </p:blipFill>
        <p:spPr>
          <a:xfrm>
            <a:off y="0" x="7172575"/>
            <a:ext cy="1461100" cx="1971424"/>
          </a:xfrm>
          <a:prstGeom prst="rect">
            <a:avLst/>
          </a:prstGeom>
          <a:noFill/>
          <a:ln>
            <a:noFill/>
          </a:ln>
        </p:spPr>
      </p:pic>
      <p:sp>
        <p:nvSpPr>
          <p:cNvPr id="2499" name="Shape 249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Budget</a:t>
            </a:r>
          </a:p>
        </p:txBody>
      </p:sp>
      <p:sp>
        <p:nvSpPr>
          <p:cNvPr id="2500" name="Shape 2500"/>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06400" marL="457200">
              <a:spcBef>
                <a:spcPts val="0"/>
              </a:spcBef>
              <a:buClr>
                <a:schemeClr val="dk1"/>
              </a:buClr>
              <a:buSzPct val="100000"/>
              <a:buFont typeface="Arial"/>
              <a:buChar char="●"/>
            </a:pPr>
            <a:r>
              <a:rPr sz="2800" lang="en"/>
              <a:t>Wires/Tubing: $203.92</a:t>
            </a:r>
          </a:p>
          <a:p>
            <a:pPr rtl="0" lvl="1" indent="-381000" marL="914400">
              <a:spcBef>
                <a:spcPts val="0"/>
              </a:spcBef>
              <a:buClr>
                <a:schemeClr val="dk1"/>
              </a:buClr>
              <a:buSzPct val="80000"/>
              <a:buFont typeface="Courier New"/>
              <a:buChar char="o"/>
            </a:pPr>
            <a:r>
              <a:rPr lang="en"/>
              <a:t>Water cooling tubes - $15.30</a:t>
            </a:r>
          </a:p>
          <a:p>
            <a:pPr rtl="0" lvl="1" indent="-381000" marL="914400">
              <a:spcBef>
                <a:spcPts val="0"/>
              </a:spcBef>
              <a:buClr>
                <a:schemeClr val="dk1"/>
              </a:buClr>
              <a:buSzPct val="80000"/>
              <a:buFont typeface="Courier New"/>
              <a:buChar char="o"/>
            </a:pPr>
            <a:r>
              <a:rPr lang="en"/>
              <a:t>Power supply cables - $188.62</a:t>
            </a:r>
          </a:p>
          <a:p>
            <a:pPr rtl="0" lvl="0" indent="-406400" marL="457200">
              <a:spcBef>
                <a:spcPts val="1000"/>
              </a:spcBef>
              <a:buClr>
                <a:schemeClr val="dk1"/>
              </a:buClr>
              <a:buSzPct val="100000"/>
              <a:buFont typeface="Arial"/>
              <a:buChar char="●"/>
            </a:pPr>
            <a:r>
              <a:rPr sz="2800" lang="en"/>
              <a:t>Transistor/Electrical Parts - $43.22</a:t>
            </a:r>
          </a:p>
          <a:p>
            <a:pPr rtl="0" lvl="1" indent="-381000" marL="914400">
              <a:spcBef>
                <a:spcPts val="0"/>
              </a:spcBef>
              <a:buClr>
                <a:schemeClr val="dk1"/>
              </a:buClr>
              <a:buSzPct val="80000"/>
              <a:buFont typeface="Courier New"/>
              <a:buChar char="o"/>
            </a:pPr>
            <a:r>
              <a:rPr lang="en"/>
              <a:t>Button switches - $15.76</a:t>
            </a:r>
          </a:p>
          <a:p>
            <a:pPr rtl="0" lvl="1" indent="-381000" marL="914400">
              <a:spcBef>
                <a:spcPts val="0"/>
              </a:spcBef>
              <a:buClr>
                <a:schemeClr val="dk1"/>
              </a:buClr>
              <a:buSzPct val="80000"/>
              <a:buFont typeface="Courier New"/>
              <a:buChar char="o"/>
            </a:pPr>
            <a:r>
              <a:rPr lang="en"/>
              <a:t>Transistors - $27.46</a:t>
            </a:r>
          </a:p>
          <a:p>
            <a:pPr rtl="0" lvl="0" indent="-406400" marL="457200">
              <a:spcBef>
                <a:spcPts val="1000"/>
              </a:spcBef>
              <a:buClr>
                <a:schemeClr val="dk1"/>
              </a:buClr>
              <a:buSzPct val="100000"/>
              <a:buFont typeface="Arial"/>
              <a:buChar char="●"/>
            </a:pPr>
            <a:r>
              <a:rPr sz="2800" lang="en"/>
              <a:t>Connectors - $108.52</a:t>
            </a:r>
          </a:p>
          <a:p>
            <a:pPr rtl="0" lvl="1" indent="-381000" marL="914400">
              <a:spcBef>
                <a:spcPts val="0"/>
              </a:spcBef>
              <a:buClr>
                <a:schemeClr val="dk1"/>
              </a:buClr>
              <a:buSzPct val="80000"/>
              <a:buFont typeface="Courier New"/>
              <a:buChar char="o"/>
            </a:pPr>
            <a:r>
              <a:rPr lang="en"/>
              <a:t>Panels - $107.37</a:t>
            </a:r>
          </a:p>
          <a:p>
            <a:pPr rtl="0" lvl="1" indent="-381000" marL="914400">
              <a:spcBef>
                <a:spcPts val="0"/>
              </a:spcBef>
              <a:buClr>
                <a:schemeClr val="dk1"/>
              </a:buClr>
              <a:buSzPct val="80000"/>
              <a:buFont typeface="Courier New"/>
              <a:buChar char="o"/>
            </a:pPr>
            <a:r>
              <a:rPr lang="en"/>
              <a:t>Pin Connector - $1.15</a:t>
            </a:r>
          </a:p>
          <a:p>
            <a:pPr rtl="0" lvl="0" indent="-406400" marL="457200">
              <a:spcBef>
                <a:spcPts val="1000"/>
              </a:spcBef>
              <a:buClr>
                <a:schemeClr val="dk1"/>
              </a:buClr>
              <a:buSzPct val="100000"/>
              <a:buFont typeface="Arial"/>
              <a:buChar char="●"/>
            </a:pPr>
            <a:r>
              <a:rPr sz="2800" lang="en"/>
              <a:t>Total - $362.19</a:t>
            </a:r>
          </a:p>
        </p:txBody>
      </p:sp>
      <p:sp>
        <p:nvSpPr>
          <p:cNvPr id="2501" name="Shape 2501"/>
          <p:cNvSpPr/>
          <p:nvPr/>
        </p:nvSpPr>
        <p:spPr>
          <a:xfrm>
            <a:off y="1209400" x="749610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502" name="Shape 2502"/>
          <p:cNvPicPr preferRelativeResize="0"/>
          <p:nvPr/>
        </p:nvPicPr>
        <p:blipFill rotWithShape="1">
          <a:blip r:embed="rId4">
            <a:alphaModFix/>
          </a:blip>
          <a:srcRect t="6619" b="16321" r="20011" l="17198"/>
          <a:stretch/>
        </p:blipFill>
        <p:spPr>
          <a:xfrm>
            <a:off y="3181500" x="5200750"/>
            <a:ext cy="2771175" cx="3651775"/>
          </a:xfrm>
          <a:prstGeom prst="rect">
            <a:avLst/>
          </a:prstGeom>
          <a:noFill/>
          <a:ln>
            <a:noFill/>
          </a:ln>
        </p:spPr>
      </p:pic>
    </p:spTree>
  </p:cSld>
  <p:clrMapOvr>
    <a:masterClrMapping/>
  </p:clrMapOvr>
  <p:transition spd="slow">
    <p:cut/>
  </p:transition>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06" name="Shape 2506"/>
        <p:cNvGrpSpPr/>
        <p:nvPr/>
      </p:nvGrpSpPr>
      <p:grpSpPr>
        <a:xfrm>
          <a:off y="0" x="0"/>
          <a:ext cy="0" cx="0"/>
          <a:chOff y="0" x="0"/>
          <a:chExt cy="0" cx="0"/>
        </a:xfrm>
      </p:grpSpPr>
      <p:sp>
        <p:nvSpPr>
          <p:cNvPr id="2507" name="Shape 250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2508" name="Shape 2508"/>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rgbClr val="98002E"/>
              </a:buClr>
              <a:buSzPct val="100000"/>
              <a:buFont typeface="Arial"/>
              <a:buAutoNum type="alphaLcPeriod"/>
            </a:pPr>
            <a:r>
              <a:rPr b="1" sz="2400" lang="en">
                <a:solidFill>
                  <a:srgbClr val="98002E"/>
                </a:solidFill>
              </a:rPr>
              <a:t>Integration and Recomposition</a:t>
            </a:r>
          </a:p>
        </p:txBody>
      </p:sp>
    </p:spTree>
  </p:cSld>
  <p:clrMapOvr>
    <a:masterClrMapping/>
  </p:clrMapOvr>
  <p:transition spd="slow">
    <p:cut/>
  </p:transition>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12" name="Shape 2512"/>
        <p:cNvGrpSpPr/>
        <p:nvPr/>
      </p:nvGrpSpPr>
      <p:grpSpPr>
        <a:xfrm>
          <a:off y="0" x="0"/>
          <a:ext cy="0" cx="0"/>
          <a:chOff y="0" x="0"/>
          <a:chExt cy="0" cx="0"/>
        </a:xfrm>
      </p:grpSpPr>
      <p:sp>
        <p:nvSpPr>
          <p:cNvPr id="2513" name="Shape 251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Unit/Device Testing</a:t>
            </a:r>
          </a:p>
        </p:txBody>
      </p:sp>
      <p:sp>
        <p:nvSpPr>
          <p:cNvPr id="2514" name="Shape 251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Throttle Testing</a:t>
            </a:r>
          </a:p>
          <a:p>
            <a:pPr rtl="0" lvl="0" indent="-419100" marL="457200">
              <a:spcBef>
                <a:spcPts val="1000"/>
              </a:spcBef>
              <a:buClr>
                <a:schemeClr val="dk1"/>
              </a:buClr>
              <a:buSzPct val="100000"/>
              <a:buFont typeface="Arial"/>
              <a:buChar char="●"/>
            </a:pPr>
            <a:r>
              <a:rPr lang="en"/>
              <a:t>Safety Shutoff</a:t>
            </a:r>
          </a:p>
          <a:p>
            <a:pPr rtl="0" lvl="0" indent="-419100" marL="457200">
              <a:spcBef>
                <a:spcPts val="1000"/>
              </a:spcBef>
              <a:buClr>
                <a:schemeClr val="dk1"/>
              </a:buClr>
              <a:buSzPct val="100000"/>
              <a:buFont typeface="Arial"/>
              <a:buChar char="●"/>
            </a:pPr>
            <a:r>
              <a:rPr lang="en"/>
              <a:t>Galvanic Isolation</a:t>
            </a:r>
          </a:p>
        </p:txBody>
      </p:sp>
      <p:pic>
        <p:nvPicPr>
          <p:cNvPr id="2515" name="Shape 2515"/>
          <p:cNvPicPr preferRelativeResize="0"/>
          <p:nvPr/>
        </p:nvPicPr>
        <p:blipFill rotWithShape="1">
          <a:blip r:embed="rId3">
            <a:alphaModFix/>
          </a:blip>
          <a:srcRect t="0" b="13020" r="18503" l="8647"/>
          <a:stretch/>
        </p:blipFill>
        <p:spPr>
          <a:xfrm>
            <a:off y="0" x="7172575"/>
            <a:ext cy="1456099" cx="1971424"/>
          </a:xfrm>
          <a:prstGeom prst="rect">
            <a:avLst/>
          </a:prstGeom>
          <a:noFill/>
          <a:ln>
            <a:noFill/>
          </a:ln>
        </p:spPr>
      </p:pic>
      <p:sp>
        <p:nvSpPr>
          <p:cNvPr id="2516" name="Shape 2516"/>
          <p:cNvSpPr/>
          <p:nvPr/>
        </p:nvSpPr>
        <p:spPr>
          <a:xfrm flipH="1">
            <a:off y="966725" x="863762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20" name="Shape 2520"/>
        <p:cNvGrpSpPr/>
        <p:nvPr/>
      </p:nvGrpSpPr>
      <p:grpSpPr>
        <a:xfrm>
          <a:off y="0" x="0"/>
          <a:ext cy="0" cx="0"/>
          <a:chOff y="0" x="0"/>
          <a:chExt cy="0" cx="0"/>
        </a:xfrm>
      </p:grpSpPr>
      <p:sp>
        <p:nvSpPr>
          <p:cNvPr id="2521" name="Shape 252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Throttle Testing</a:t>
            </a:r>
          </a:p>
        </p:txBody>
      </p:sp>
      <p:sp>
        <p:nvSpPr>
          <p:cNvPr id="2522" name="Shape 2522"/>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Independant Solution - T001-2</a:t>
            </a:r>
          </a:p>
          <a:p>
            <a:pPr rtl="0" lvl="1" indent="-381000" marL="914400">
              <a:spcBef>
                <a:spcPts val="0"/>
              </a:spcBef>
              <a:buClr>
                <a:schemeClr val="dk1"/>
              </a:buClr>
              <a:buSzPct val="80000"/>
              <a:buFont typeface="Courier New"/>
              <a:buChar char="o"/>
            </a:pPr>
            <a:r>
              <a:rPr lang="en"/>
              <a:t>Using Arduino system</a:t>
            </a:r>
          </a:p>
          <a:p>
            <a:pPr rtl="0" lvl="1" indent="-381000" marL="914400">
              <a:spcBef>
                <a:spcPts val="0"/>
              </a:spcBef>
              <a:buClr>
                <a:schemeClr val="dk1"/>
              </a:buClr>
              <a:buSzPct val="80000"/>
              <a:buFont typeface="Courier New"/>
              <a:buChar char="o"/>
            </a:pPr>
            <a:r>
              <a:rPr lang="en"/>
              <a:t>Sweep the throttle in increments of 100 RPM</a:t>
            </a:r>
          </a:p>
          <a:p>
            <a:pPr rtl="0" lvl="1" indent="-381000" marL="914400">
              <a:spcBef>
                <a:spcPts val="0"/>
              </a:spcBef>
              <a:buClr>
                <a:schemeClr val="dk1"/>
              </a:buClr>
              <a:buSzPct val="80000"/>
              <a:buFont typeface="Courier New"/>
              <a:buChar char="o"/>
            </a:pPr>
            <a:r>
              <a:rPr lang="en"/>
              <a:t>Value must be within 5 RPM with 90% confidence</a:t>
            </a:r>
          </a:p>
          <a:p>
            <a:pPr rtl="0" lvl="0" indent="457200">
              <a:spcBef>
                <a:spcPts val="1000"/>
              </a:spcBef>
              <a:buNone/>
            </a:pPr>
            <a:r>
              <a:rPr lang="en">
                <a:solidFill>
                  <a:srgbClr val="999999"/>
                </a:solidFill>
              </a:rPr>
              <a:t>if complete:</a:t>
            </a:r>
          </a:p>
          <a:p>
            <a:pPr rtl="0" lvl="0" indent="-419100" marL="457200">
              <a:spcBef>
                <a:spcPts val="1000"/>
              </a:spcBef>
              <a:buClr>
                <a:schemeClr val="dk1"/>
              </a:buClr>
              <a:buSzPct val="100000"/>
              <a:buFont typeface="Arial"/>
              <a:buChar char="●"/>
            </a:pPr>
            <a:r>
              <a:rPr lang="en"/>
              <a:t>VSCADA Solution - T002-3</a:t>
            </a:r>
          </a:p>
          <a:p>
            <a:pPr rtl="0" lvl="1" indent="-381000" marL="914400">
              <a:spcBef>
                <a:spcPts val="0"/>
              </a:spcBef>
              <a:buClr>
                <a:schemeClr val="dk1"/>
              </a:buClr>
              <a:buSzPct val="80000"/>
              <a:buFont typeface="Courier New"/>
              <a:buChar char="o"/>
            </a:pPr>
            <a:r>
              <a:rPr lang="en"/>
              <a:t>Using VSCADA system</a:t>
            </a:r>
          </a:p>
          <a:p>
            <a:pPr rtl="0" lvl="1" indent="-381000" marL="914400">
              <a:spcBef>
                <a:spcPts val="0"/>
              </a:spcBef>
              <a:buClr>
                <a:schemeClr val="dk1"/>
              </a:buClr>
              <a:buSzPct val="80000"/>
              <a:buFont typeface="Courier New"/>
              <a:buChar char="o"/>
            </a:pPr>
            <a:r>
              <a:rPr lang="en"/>
              <a:t>Sweep the throttle in increments of 100 RPM</a:t>
            </a:r>
          </a:p>
          <a:p>
            <a:pPr rtl="0" lvl="1" indent="-381000" marL="914400">
              <a:spcBef>
                <a:spcPts val="0"/>
              </a:spcBef>
              <a:buClr>
                <a:schemeClr val="dk1"/>
              </a:buClr>
              <a:buSzPct val="80000"/>
              <a:buFont typeface="Courier New"/>
              <a:buChar char="o"/>
            </a:pPr>
            <a:r>
              <a:rPr lang="en"/>
              <a:t>Value must be within 5 RPM with 90% confidence</a:t>
            </a:r>
          </a:p>
        </p:txBody>
      </p:sp>
      <p:pic>
        <p:nvPicPr>
          <p:cNvPr id="2523" name="Shape 2523"/>
          <p:cNvPicPr preferRelativeResize="0"/>
          <p:nvPr/>
        </p:nvPicPr>
        <p:blipFill rotWithShape="1">
          <a:blip r:embed="rId3">
            <a:alphaModFix/>
          </a:blip>
          <a:srcRect t="0" b="13020" r="18503" l="8647"/>
          <a:stretch/>
        </p:blipFill>
        <p:spPr>
          <a:xfrm>
            <a:off y="0" x="7172575"/>
            <a:ext cy="1456099" cx="1971424"/>
          </a:xfrm>
          <a:prstGeom prst="rect">
            <a:avLst/>
          </a:prstGeom>
          <a:noFill/>
          <a:ln>
            <a:noFill/>
          </a:ln>
        </p:spPr>
      </p:pic>
      <p:sp>
        <p:nvSpPr>
          <p:cNvPr id="2524" name="Shape 2524"/>
          <p:cNvSpPr/>
          <p:nvPr/>
        </p:nvSpPr>
        <p:spPr>
          <a:xfrm flipH="1">
            <a:off y="966725" x="863762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28" name="Shape 2528"/>
        <p:cNvGrpSpPr/>
        <p:nvPr/>
      </p:nvGrpSpPr>
      <p:grpSpPr>
        <a:xfrm>
          <a:off y="0" x="0"/>
          <a:ext cy="0" cx="0"/>
          <a:chOff y="0" x="0"/>
          <a:chExt cy="0" cx="0"/>
        </a:xfrm>
      </p:grpSpPr>
      <p:sp>
        <p:nvSpPr>
          <p:cNvPr id="2529" name="Shape 252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Safety Shutoff</a:t>
            </a:r>
          </a:p>
        </p:txBody>
      </p:sp>
      <p:sp>
        <p:nvSpPr>
          <p:cNvPr id="2530" name="Shape 2530"/>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Emergency Stop - T000-1</a:t>
            </a:r>
          </a:p>
          <a:p>
            <a:pPr rtl="0" lvl="1" indent="-381000" marL="914400">
              <a:spcBef>
                <a:spcPts val="0"/>
              </a:spcBef>
              <a:buClr>
                <a:schemeClr val="dk1"/>
              </a:buClr>
              <a:buSzPct val="80000"/>
              <a:buFont typeface="Courier New"/>
              <a:buChar char="o"/>
            </a:pPr>
            <a:r>
              <a:rPr lang="en"/>
              <a:t>Press the stop, check that the system powers down</a:t>
            </a:r>
          </a:p>
          <a:p>
            <a:pPr rtl="0" lvl="0" indent="-419100" marL="457200">
              <a:spcBef>
                <a:spcPts val="1000"/>
              </a:spcBef>
              <a:buClr>
                <a:schemeClr val="dk1"/>
              </a:buClr>
              <a:buSzPct val="100000"/>
              <a:buFont typeface="Arial"/>
              <a:buChar char="●"/>
            </a:pPr>
            <a:r>
              <a:rPr lang="en"/>
              <a:t>Oil Temp. Shutoff - T000-3</a:t>
            </a:r>
          </a:p>
          <a:p>
            <a:pPr rtl="0" lvl="1" indent="-381000" marL="914400">
              <a:spcBef>
                <a:spcPts val="0"/>
              </a:spcBef>
              <a:buClr>
                <a:schemeClr val="dk1"/>
              </a:buClr>
              <a:buSzPct val="80000"/>
              <a:buFont typeface="Courier New"/>
              <a:buChar char="o"/>
            </a:pPr>
            <a:r>
              <a:rPr lang="en"/>
              <a:t>Heat up sensor, check that the system powers down</a:t>
            </a:r>
          </a:p>
        </p:txBody>
      </p:sp>
      <p:pic>
        <p:nvPicPr>
          <p:cNvPr id="2531" name="Shape 2531"/>
          <p:cNvPicPr preferRelativeResize="0"/>
          <p:nvPr/>
        </p:nvPicPr>
        <p:blipFill rotWithShape="1">
          <a:blip r:embed="rId3">
            <a:alphaModFix/>
          </a:blip>
          <a:srcRect t="0" b="13020" r="18503" l="8647"/>
          <a:stretch/>
        </p:blipFill>
        <p:spPr>
          <a:xfrm>
            <a:off y="0" x="7172575"/>
            <a:ext cy="1456099" cx="1971424"/>
          </a:xfrm>
          <a:prstGeom prst="rect">
            <a:avLst/>
          </a:prstGeom>
          <a:noFill/>
          <a:ln>
            <a:noFill/>
          </a:ln>
        </p:spPr>
      </p:pic>
      <p:sp>
        <p:nvSpPr>
          <p:cNvPr id="2532" name="Shape 2532"/>
          <p:cNvSpPr/>
          <p:nvPr/>
        </p:nvSpPr>
        <p:spPr>
          <a:xfrm flipH="1">
            <a:off y="966725" x="863762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36" name="Shape 2536"/>
        <p:cNvGrpSpPr/>
        <p:nvPr/>
      </p:nvGrpSpPr>
      <p:grpSpPr>
        <a:xfrm>
          <a:off y="0" x="0"/>
          <a:ext cy="0" cx="0"/>
          <a:chOff y="0" x="0"/>
          <a:chExt cy="0" cx="0"/>
        </a:xfrm>
      </p:grpSpPr>
      <p:sp>
        <p:nvSpPr>
          <p:cNvPr id="2537" name="Shape 253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Data Acquisition</a:t>
            </a:r>
          </a:p>
          <a:p>
            <a:pPr rtl="0" lvl="1" indent="-381000" marL="914400">
              <a:spcBef>
                <a:spcPts val="0"/>
              </a:spcBef>
              <a:buClr>
                <a:schemeClr val="dk1"/>
              </a:buClr>
              <a:buSzPct val="80000"/>
              <a:buFont typeface="Courier New"/>
              <a:buChar char="o"/>
            </a:pPr>
            <a:r>
              <a:rPr lang="en"/>
              <a:t>Verification tests for:</a:t>
            </a:r>
          </a:p>
          <a:p>
            <a:pPr rtl="0" lvl="2" indent="-381000" marL="1371600">
              <a:spcBef>
                <a:spcPts val="0"/>
              </a:spcBef>
              <a:buClr>
                <a:schemeClr val="dk1"/>
              </a:buClr>
              <a:buSzPct val="80000"/>
              <a:buFont typeface="Wingdings"/>
              <a:buChar char="§"/>
            </a:pPr>
            <a:r>
              <a:rPr lang="en"/>
              <a:t>Torque</a:t>
            </a:r>
          </a:p>
          <a:p>
            <a:pPr rtl="0" lvl="2" indent="-381000" marL="1371600">
              <a:spcBef>
                <a:spcPts val="0"/>
              </a:spcBef>
              <a:buClr>
                <a:schemeClr val="dk1"/>
              </a:buClr>
              <a:buSzPct val="80000"/>
              <a:buFont typeface="Wingdings"/>
              <a:buChar char="§"/>
            </a:pPr>
            <a:r>
              <a:rPr lang="en"/>
              <a:t>Velocity</a:t>
            </a:r>
          </a:p>
          <a:p>
            <a:pPr rtl="0" lvl="2" indent="-381000" marL="1371600">
              <a:spcBef>
                <a:spcPts val="0"/>
              </a:spcBef>
              <a:buClr>
                <a:schemeClr val="dk1"/>
              </a:buClr>
              <a:buSzPct val="80000"/>
              <a:buFont typeface="Wingdings"/>
              <a:buChar char="§"/>
            </a:pPr>
            <a:r>
              <a:rPr lang="en"/>
              <a:t>Current</a:t>
            </a:r>
          </a:p>
          <a:p>
            <a:pPr rtl="0" lvl="2" indent="-381000" marL="1371600">
              <a:spcBef>
                <a:spcPts val="0"/>
              </a:spcBef>
              <a:buClr>
                <a:schemeClr val="dk1"/>
              </a:buClr>
              <a:buSzPct val="80000"/>
              <a:buFont typeface="Wingdings"/>
              <a:buChar char="§"/>
            </a:pPr>
            <a:r>
              <a:rPr lang="en"/>
              <a:t>Voltage</a:t>
            </a:r>
          </a:p>
          <a:p>
            <a:pPr rtl="0" lvl="2" indent="-381000" marL="1371600">
              <a:spcBef>
                <a:spcPts val="0"/>
              </a:spcBef>
              <a:buClr>
                <a:schemeClr val="dk1"/>
              </a:buClr>
              <a:buSzPct val="80000"/>
              <a:buFont typeface="Wingdings"/>
              <a:buChar char="§"/>
            </a:pPr>
            <a:r>
              <a:rPr lang="en"/>
              <a:t>Temperature</a:t>
            </a:r>
          </a:p>
          <a:p>
            <a:pPr rtl="0" lvl="2" indent="-381000" marL="1371600">
              <a:spcBef>
                <a:spcPts val="0"/>
              </a:spcBef>
              <a:buClr>
                <a:schemeClr val="dk1"/>
              </a:buClr>
              <a:buSzPct val="80000"/>
              <a:buFont typeface="Wingdings"/>
              <a:buChar char="§"/>
            </a:pPr>
            <a:r>
              <a:rPr lang="en"/>
              <a:t>Load control</a:t>
            </a:r>
          </a:p>
          <a:p>
            <a:pPr rtl="0" lvl="0" indent="-419100" marL="457200">
              <a:spcBef>
                <a:spcPts val="1000"/>
              </a:spcBef>
              <a:buClr>
                <a:schemeClr val="dk1"/>
              </a:buClr>
              <a:buSzPct val="100000"/>
              <a:buFont typeface="Arial"/>
              <a:buChar char="●"/>
            </a:pPr>
            <a:r>
              <a:rPr lang="en"/>
              <a:t>Simulation Results Comparison</a:t>
            </a:r>
          </a:p>
        </p:txBody>
      </p:sp>
      <p:pic>
        <p:nvPicPr>
          <p:cNvPr id="2538" name="Shape 2538"/>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539" name="Shape 2539"/>
          <p:cNvSpPr/>
          <p:nvPr/>
        </p:nvSpPr>
        <p:spPr>
          <a:xfrm flipH="1">
            <a:off y="711187" x="875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2540" name="Shape 254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Subsystem Verification</a:t>
            </a:r>
          </a:p>
        </p:txBody>
      </p:sp>
    </p:spTree>
  </p:cSld>
  <p:clrMapOvr>
    <a:masterClrMapping/>
  </p:clrMapOvr>
  <p:transition spd="slow">
    <p:cut/>
  </p:transition>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44" name="Shape 2544"/>
        <p:cNvGrpSpPr/>
        <p:nvPr/>
      </p:nvGrpSpPr>
      <p:grpSpPr>
        <a:xfrm>
          <a:off y="0" x="0"/>
          <a:ext cy="0" cx="0"/>
          <a:chOff y="0" x="0"/>
          <a:chExt cy="0" cx="0"/>
        </a:xfrm>
      </p:grpSpPr>
      <p:sp>
        <p:nvSpPr>
          <p:cNvPr id="2545" name="Shape 254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Verify sensor accuracy - T001-1</a:t>
            </a:r>
          </a:p>
          <a:p>
            <a:pPr rtl="0" lvl="1" indent="-381000" marL="914400">
              <a:spcBef>
                <a:spcPts val="0"/>
              </a:spcBef>
              <a:buClr>
                <a:schemeClr val="dk1"/>
              </a:buClr>
              <a:buSzPct val="80000"/>
              <a:buFont typeface="Courier New"/>
              <a:buChar char="o"/>
            </a:pPr>
            <a:r>
              <a:rPr lang="en"/>
              <a:t>Torque - verified with first principles</a:t>
            </a:r>
          </a:p>
          <a:p>
            <a:pPr rtl="0" lvl="2" indent="-381000" marL="1371600">
              <a:spcBef>
                <a:spcPts val="0"/>
              </a:spcBef>
              <a:buClr>
                <a:schemeClr val="dk1"/>
              </a:buClr>
              <a:buSzPct val="80000"/>
              <a:buFont typeface="Wingdings"/>
              <a:buChar char="§"/>
            </a:pPr>
            <a:r>
              <a:rPr lang="en"/>
              <a:t>Calibrate with weights on the arm</a:t>
            </a:r>
          </a:p>
          <a:p>
            <a:pPr rtl="0" lvl="2" indent="-381000" marL="1371600">
              <a:spcBef>
                <a:spcPts val="0"/>
              </a:spcBef>
              <a:buClr>
                <a:schemeClr val="dk1"/>
              </a:buClr>
              <a:buSzPct val="80000"/>
              <a:buFont typeface="Wingdings"/>
              <a:buChar char="§"/>
            </a:pPr>
            <a:r>
              <a:rPr lang="en"/>
              <a:t>Verify calibration with different weights</a:t>
            </a:r>
          </a:p>
        </p:txBody>
      </p:sp>
      <p:pic>
        <p:nvPicPr>
          <p:cNvPr id="2546" name="Shape 2546"/>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547" name="Shape 2547"/>
          <p:cNvSpPr/>
          <p:nvPr/>
        </p:nvSpPr>
        <p:spPr>
          <a:xfrm flipH="1">
            <a:off y="711187" x="875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2548" name="Shape 254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Data Acquisition</a:t>
            </a:r>
          </a:p>
        </p:txBody>
      </p:sp>
      <p:pic>
        <p:nvPicPr>
          <p:cNvPr id="2549" name="Shape 2549"/>
          <p:cNvPicPr preferRelativeResize="0"/>
          <p:nvPr/>
        </p:nvPicPr>
        <p:blipFill>
          <a:blip r:embed="rId4">
            <a:alphaModFix/>
          </a:blip>
          <a:stretch>
            <a:fillRect/>
          </a:stretch>
        </p:blipFill>
        <p:spPr>
          <a:xfrm>
            <a:off y="3814000" x="2628900"/>
            <a:ext cy="2447925" cx="3886200"/>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 name="Shape 72"/>
        <p:cNvGrpSpPr/>
        <p:nvPr/>
      </p:nvGrpSpPr>
      <p:grpSpPr>
        <a:xfrm>
          <a:off y="0" x="0"/>
          <a:ext cy="0" cx="0"/>
          <a:chOff y="0" x="0"/>
          <a:chExt cy="0" cx="0"/>
        </a:xfrm>
      </p:grpSpPr>
      <p:sp>
        <p:nvSpPr>
          <p:cNvPr id="73" name="Shape 73"/>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sz="3000" lang="en"/>
              <a:t>Roadmap Cont.</a:t>
            </a:r>
          </a:p>
        </p:txBody>
      </p:sp>
      <p:sp>
        <p:nvSpPr>
          <p:cNvPr id="74" name="Shape 7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AutoNum startAt="6" type="arabicPeriod"/>
            </a:pPr>
            <a:r>
              <a:rPr sz="2400" lang="en"/>
              <a:t>Tractive System Voltage (TSV)</a:t>
            </a:r>
          </a:p>
          <a:p>
            <a:pPr rtl="0" lvl="1" indent="-381000" marL="914400">
              <a:spcBef>
                <a:spcPts val="0"/>
              </a:spcBef>
              <a:buClr>
                <a:schemeClr val="dk1"/>
              </a:buClr>
              <a:buSzPct val="80000"/>
              <a:buFont typeface="Arial"/>
              <a:buAutoNum type="alphaLcPeriod"/>
            </a:pPr>
            <a:r>
              <a:rPr lang="en"/>
              <a:t>Overview</a:t>
            </a:r>
          </a:p>
          <a:p>
            <a:pPr rtl="0" lvl="1" indent="-381000" marL="914400">
              <a:spcBef>
                <a:spcPts val="0"/>
              </a:spcBef>
              <a:buClr>
                <a:srgbClr val="000000"/>
              </a:buClr>
              <a:buSzPct val="80000"/>
              <a:buFont typeface="Arial"/>
              <a:buAutoNum type="alphaLcPeriod"/>
            </a:pPr>
            <a:r>
              <a:rPr lang="en">
                <a:solidFill>
                  <a:srgbClr val="000000"/>
                </a:solidFill>
              </a:rPr>
              <a:t>Safety</a:t>
            </a:r>
          </a:p>
          <a:p>
            <a:pPr rtl="0" lvl="1" indent="-381000" marL="914400">
              <a:spcBef>
                <a:spcPts val="0"/>
              </a:spcBef>
              <a:buClr>
                <a:schemeClr val="dk1"/>
              </a:buClr>
              <a:buSzPct val="80000"/>
              <a:buFont typeface="Arial"/>
              <a:buAutoNum type="alphaLcPeriod"/>
            </a:pPr>
            <a:r>
              <a:rPr lang="en"/>
              <a:t>Mechanical</a:t>
            </a:r>
          </a:p>
          <a:p>
            <a:pPr rtl="0" lvl="1" indent="-381000" marL="914400">
              <a:spcBef>
                <a:spcPts val="0"/>
              </a:spcBef>
              <a:buClr>
                <a:schemeClr val="dk1"/>
              </a:buClr>
              <a:buSzPct val="80000"/>
              <a:buFont typeface="Arial"/>
              <a:buAutoNum type="alphaLcPeriod"/>
            </a:pPr>
            <a:r>
              <a:rPr lang="en"/>
              <a:t>PacMan System</a:t>
            </a:r>
          </a:p>
          <a:p>
            <a:pPr rtl="0" lvl="1" indent="-381000" marL="914400">
              <a:spcBef>
                <a:spcPts val="0"/>
              </a:spcBef>
              <a:buClr>
                <a:schemeClr val="dk1"/>
              </a:buClr>
              <a:buSzPct val="80000"/>
              <a:buFont typeface="Arial"/>
              <a:buAutoNum type="alphaLcPeriod"/>
            </a:pPr>
            <a:r>
              <a:rPr lang="en"/>
              <a:t>Charging</a:t>
            </a:r>
          </a:p>
          <a:p>
            <a:pPr rtl="0" lvl="1" indent="-381000" marL="914400">
              <a:spcBef>
                <a:spcPts val="0"/>
              </a:spcBef>
              <a:buClr>
                <a:schemeClr val="dk1"/>
              </a:buClr>
              <a:buSzPct val="80000"/>
              <a:buFont typeface="Arial"/>
              <a:buAutoNum type="alphaLcPeriod"/>
            </a:pPr>
            <a:r>
              <a:rPr lang="en"/>
              <a:t>AMS</a:t>
            </a:r>
          </a:p>
          <a:p>
            <a:pPr rtl="0" lvl="1" indent="-381000" marL="914400">
              <a:spcBef>
                <a:spcPts val="0"/>
              </a:spcBef>
              <a:buClr>
                <a:schemeClr val="dk1"/>
              </a:buClr>
              <a:buSzPct val="80000"/>
              <a:buFont typeface="Arial"/>
              <a:buAutoNum type="alphaLcPeriod"/>
            </a:pPr>
            <a:r>
              <a:rPr lang="en"/>
              <a:t>BoB</a:t>
            </a:r>
          </a:p>
          <a:p>
            <a:pPr rtl="0" lvl="1" indent="-381000" marL="914400">
              <a:spcBef>
                <a:spcPts val="0"/>
              </a:spcBef>
              <a:buClr>
                <a:schemeClr val="dk1"/>
              </a:buClr>
              <a:buSzPct val="80000"/>
              <a:buFont typeface="Arial"/>
              <a:buAutoNum type="alphaLcPeriod"/>
            </a:pPr>
            <a:r>
              <a:rPr lang="en"/>
              <a:t>Acceptance Testing</a:t>
            </a:r>
          </a:p>
          <a:p>
            <a:pPr rtl="0" lvl="1" indent="-381000" marL="914400">
              <a:spcBef>
                <a:spcPts val="0"/>
              </a:spcBef>
              <a:buClr>
                <a:schemeClr val="dk1"/>
              </a:buClr>
              <a:buSzPct val="80000"/>
              <a:buFont typeface="Arial"/>
              <a:buAutoNum type="alphaLcPeriod"/>
            </a:pPr>
            <a:r>
              <a:rPr lang="en"/>
              <a:t>Maintenance</a:t>
            </a:r>
          </a:p>
          <a:p>
            <a:pPr rtl="0" lvl="0">
              <a:spcBef>
                <a:spcPts val="0"/>
              </a:spcBef>
              <a:buClr>
                <a:schemeClr val="dk1"/>
              </a:buClr>
              <a:buSzPct val="45833"/>
              <a:buFont typeface="Arial"/>
              <a:buNone/>
            </a:pPr>
            <a:r>
              <a:rPr sz="2400" lang="en"/>
              <a:t>6.  Out of Scope: LFEV-2016</a:t>
            </a:r>
          </a:p>
          <a:p>
            <a:pPr rtl="0" lvl="0">
              <a:spcBef>
                <a:spcPts val="0"/>
              </a:spcBef>
              <a:buClr>
                <a:schemeClr val="dk1"/>
              </a:buClr>
              <a:buSzPct val="45833"/>
              <a:buFont typeface="Arial"/>
              <a:buNone/>
            </a:pPr>
            <a:r>
              <a:rPr sz="2400" lang="en"/>
              <a:t>7.  Conclusion</a:t>
            </a:r>
          </a:p>
          <a:p>
            <a:pPr rtl="0" lvl="0" indent="0" marL="0">
              <a:spcBef>
                <a:spcPts val="0"/>
              </a:spcBef>
              <a:buNone/>
            </a:pPr>
            <a:r>
              <a:t/>
            </a:r>
            <a:endParaRPr sz="2400"/>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6" name="Shape 266"/>
        <p:cNvGrpSpPr/>
        <p:nvPr/>
      </p:nvGrpSpPr>
      <p:grpSpPr>
        <a:xfrm>
          <a:off y="0" x="0"/>
          <a:ext cy="0" cx="0"/>
          <a:chOff y="0" x="0"/>
          <a:chExt cy="0" cx="0"/>
        </a:xfrm>
      </p:grpSpPr>
      <p:pic>
        <p:nvPicPr>
          <p:cNvPr id="267" name="Shape 267"/>
          <p:cNvPicPr preferRelativeResize="0"/>
          <p:nvPr/>
        </p:nvPicPr>
        <p:blipFill>
          <a:blip r:embed="rId3">
            <a:alphaModFix/>
          </a:blip>
          <a:stretch>
            <a:fillRect/>
          </a:stretch>
        </p:blipFill>
        <p:spPr>
          <a:xfrm>
            <a:off y="1439413" x="354672"/>
            <a:ext cy="4502675" cx="8698899"/>
          </a:xfrm>
          <a:prstGeom prst="rect">
            <a:avLst/>
          </a:prstGeom>
          <a:noFill/>
          <a:ln>
            <a:noFill/>
          </a:ln>
        </p:spPr>
      </p:pic>
      <p:sp>
        <p:nvSpPr>
          <p:cNvPr id="268" name="Shape 268"/>
          <p:cNvSpPr txBox="1"/>
          <p:nvPr>
            <p:ph type="title"/>
          </p:nvPr>
        </p:nvSpPr>
        <p:spPr>
          <a:xfrm>
            <a:off y="-64533" x="208100"/>
            <a:ext cy="1019699" cx="8229600"/>
          </a:xfrm>
          <a:prstGeom prst="rect">
            <a:avLst/>
          </a:prstGeom>
        </p:spPr>
        <p:txBody>
          <a:bodyPr bIns="91425" rIns="91425" lIns="91425" tIns="91425" anchor="b" anchorCtr="0">
            <a:noAutofit/>
          </a:bodyPr>
          <a:lstStyle/>
          <a:p>
            <a:pPr rtl="0" lvl="0">
              <a:spcBef>
                <a:spcPts val="0"/>
              </a:spcBef>
              <a:buNone/>
            </a:pPr>
            <a:r>
              <a:rPr sz="3000" lang="en"/>
              <a:t>Safety Loop Connections</a:t>
            </a:r>
          </a:p>
        </p:txBody>
      </p:sp>
    </p:spTree>
  </p:cSld>
  <p:clrMapOvr>
    <a:masterClrMapping/>
  </p:clrMapOvr>
  <p:transition spd="slow">
    <p:cut/>
  </p:transition>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53" name="Shape 2553"/>
        <p:cNvGrpSpPr/>
        <p:nvPr/>
      </p:nvGrpSpPr>
      <p:grpSpPr>
        <a:xfrm>
          <a:off y="0" x="0"/>
          <a:ext cy="0" cx="0"/>
          <a:chOff y="0" x="0"/>
          <a:chExt cy="0" cx="0"/>
        </a:xfrm>
      </p:grpSpPr>
      <p:sp>
        <p:nvSpPr>
          <p:cNvPr id="2554" name="Shape 255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Verify sensor accuracy - T001-2</a:t>
            </a:r>
          </a:p>
          <a:p>
            <a:pPr rtl="0" lvl="1" indent="-381000" marL="914400">
              <a:spcBef>
                <a:spcPts val="0"/>
              </a:spcBef>
              <a:buClr>
                <a:schemeClr val="dk1"/>
              </a:buClr>
              <a:buSzPct val="80000"/>
              <a:buFont typeface="Courier New"/>
              <a:buChar char="o"/>
            </a:pPr>
            <a:r>
              <a:rPr lang="en"/>
              <a:t>Motor Velocity - redundant measurements</a:t>
            </a:r>
          </a:p>
          <a:p>
            <a:pPr rtl="0" lvl="2" indent="-381000" marL="1371600">
              <a:spcBef>
                <a:spcPts val="0"/>
              </a:spcBef>
              <a:buClr>
                <a:schemeClr val="dk1"/>
              </a:buClr>
              <a:buSzPct val="80000"/>
              <a:buFont typeface="Wingdings"/>
              <a:buChar char="§"/>
            </a:pPr>
            <a:r>
              <a:rPr lang="en"/>
              <a:t>Dynamometer encoder</a:t>
            </a:r>
          </a:p>
          <a:p>
            <a:pPr rtl="0" lvl="2" indent="-381000" marL="1371600">
              <a:spcBef>
                <a:spcPts val="0"/>
              </a:spcBef>
              <a:buClr>
                <a:schemeClr val="dk1"/>
              </a:buClr>
              <a:buSzPct val="80000"/>
              <a:buFont typeface="Wingdings"/>
              <a:buChar char="§"/>
            </a:pPr>
            <a:r>
              <a:rPr lang="en"/>
              <a:t>Motor encoder</a:t>
            </a:r>
          </a:p>
          <a:p>
            <a:pPr rtl="0" lvl="2" indent="-381000" marL="1371600">
              <a:spcBef>
                <a:spcPts val="0"/>
              </a:spcBef>
              <a:buClr>
                <a:schemeClr val="dk1"/>
              </a:buClr>
              <a:buSzPct val="80000"/>
              <a:buFont typeface="Wingdings"/>
              <a:buChar char="§"/>
            </a:pPr>
            <a:r>
              <a:rPr lang="en"/>
              <a:t>Handheld tachometer</a:t>
            </a:r>
          </a:p>
          <a:p>
            <a:pPr rtl="0" lvl="1" indent="-381000" marL="914400">
              <a:spcBef>
                <a:spcPts val="1000"/>
              </a:spcBef>
              <a:buClr>
                <a:schemeClr val="dk1"/>
              </a:buClr>
              <a:buSzPct val="80000"/>
              <a:buFont typeface="Courier New"/>
              <a:buChar char="o"/>
            </a:pPr>
            <a:r>
              <a:rPr lang="en"/>
              <a:t>Verified statistically</a:t>
            </a:r>
          </a:p>
        </p:txBody>
      </p:sp>
      <p:pic>
        <p:nvPicPr>
          <p:cNvPr id="2555" name="Shape 2555"/>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556" name="Shape 2556"/>
          <p:cNvSpPr/>
          <p:nvPr/>
        </p:nvSpPr>
        <p:spPr>
          <a:xfrm flipH="1">
            <a:off y="711187" x="875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2557" name="Shape 255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Data Acquisition</a:t>
            </a:r>
          </a:p>
        </p:txBody>
      </p:sp>
      <p:pic>
        <p:nvPicPr>
          <p:cNvPr id="2558" name="Shape 2558"/>
          <p:cNvPicPr preferRelativeResize="0"/>
          <p:nvPr/>
        </p:nvPicPr>
        <p:blipFill>
          <a:blip r:embed="rId4">
            <a:alphaModFix/>
          </a:blip>
          <a:stretch>
            <a:fillRect/>
          </a:stretch>
        </p:blipFill>
        <p:spPr>
          <a:xfrm>
            <a:off y="2777050" x="4943500"/>
            <a:ext cy="3712549" cx="2739049"/>
          </a:xfrm>
          <a:prstGeom prst="rect">
            <a:avLst/>
          </a:prstGeom>
          <a:noFill/>
          <a:ln>
            <a:noFill/>
          </a:ln>
        </p:spPr>
      </p:pic>
      <p:sp>
        <p:nvSpPr>
          <p:cNvPr id="2559" name="Shape 2559"/>
          <p:cNvSpPr txBox="1"/>
          <p:nvPr/>
        </p:nvSpPr>
        <p:spPr>
          <a:xfrm>
            <a:off y="6489600" x="4434475"/>
            <a:ext cy="368400" cx="3927899"/>
          </a:xfrm>
          <a:prstGeom prst="rect">
            <a:avLst/>
          </a:prstGeom>
          <a:noFill/>
          <a:ln>
            <a:noFill/>
          </a:ln>
        </p:spPr>
        <p:txBody>
          <a:bodyPr bIns="91425" rIns="91425" lIns="91425" tIns="91425" anchor="t" anchorCtr="0">
            <a:noAutofit/>
          </a:bodyPr>
          <a:lstStyle/>
          <a:p>
            <a:pPr rtl="0" lvl="0">
              <a:spcBef>
                <a:spcPts val="0"/>
              </a:spcBef>
              <a:buNone/>
            </a:pPr>
            <a:r>
              <a:rPr sz="800" lang="en">
                <a:solidFill>
                  <a:srgbClr val="999999"/>
                </a:solidFill>
              </a:rPr>
              <a:t>http://www.abqindustrial.net/store/images//products/ET-2109LSR/main_small.jpg</a:t>
            </a:r>
          </a:p>
        </p:txBody>
      </p:sp>
    </p:spTree>
  </p:cSld>
  <p:clrMapOvr>
    <a:masterClrMapping/>
  </p:clrMapOvr>
  <p:transition spd="slow">
    <p:cut/>
  </p:transition>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63" name="Shape 2563"/>
        <p:cNvGrpSpPr/>
        <p:nvPr/>
      </p:nvGrpSpPr>
      <p:grpSpPr>
        <a:xfrm>
          <a:off y="0" x="0"/>
          <a:ext cy="0" cx="0"/>
          <a:chOff y="0" x="0"/>
          <a:chExt cy="0" cx="0"/>
        </a:xfrm>
      </p:grpSpPr>
      <p:sp>
        <p:nvSpPr>
          <p:cNvPr id="2564" name="Shape 256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Verify sensor accuracy - T001-3</a:t>
            </a:r>
          </a:p>
          <a:p>
            <a:pPr rtl="0" lvl="1" indent="-381000" marL="914400">
              <a:spcBef>
                <a:spcPts val="0"/>
              </a:spcBef>
              <a:buClr>
                <a:schemeClr val="dk1"/>
              </a:buClr>
              <a:buSzPct val="80000"/>
              <a:buFont typeface="Courier New"/>
              <a:buChar char="o"/>
            </a:pPr>
            <a:r>
              <a:rPr lang="en"/>
              <a:t>Motor Current - redundant measurements</a:t>
            </a:r>
          </a:p>
          <a:p>
            <a:pPr rtl="0" lvl="2" indent="-381000" marL="1371600">
              <a:spcBef>
                <a:spcPts val="0"/>
              </a:spcBef>
              <a:buClr>
                <a:schemeClr val="dk1"/>
              </a:buClr>
              <a:buSzPct val="80000"/>
              <a:buFont typeface="Wingdings"/>
              <a:buChar char="§"/>
            </a:pPr>
            <a:r>
              <a:rPr lang="en"/>
              <a:t>Motor controller output</a:t>
            </a:r>
          </a:p>
          <a:p>
            <a:pPr rtl="0" lvl="2" indent="-381000" marL="1371600">
              <a:spcBef>
                <a:spcPts val="0"/>
              </a:spcBef>
              <a:buClr>
                <a:schemeClr val="dk1"/>
              </a:buClr>
              <a:buSzPct val="80000"/>
              <a:buFont typeface="Wingdings"/>
              <a:buChar char="§"/>
            </a:pPr>
            <a:r>
              <a:rPr lang="en"/>
              <a:t>Clamp sensor</a:t>
            </a:r>
          </a:p>
          <a:p>
            <a:pPr rtl="0" lvl="1" indent="-381000" marL="914400">
              <a:spcBef>
                <a:spcPts val="1000"/>
              </a:spcBef>
              <a:buClr>
                <a:schemeClr val="dk1"/>
              </a:buClr>
              <a:buSzPct val="80000"/>
              <a:buFont typeface="Courier New"/>
              <a:buChar char="o"/>
            </a:pPr>
            <a:r>
              <a:rPr lang="en"/>
              <a:t>Verified statistically</a:t>
            </a:r>
          </a:p>
        </p:txBody>
      </p:sp>
      <p:pic>
        <p:nvPicPr>
          <p:cNvPr id="2565" name="Shape 2565"/>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566" name="Shape 2566"/>
          <p:cNvSpPr/>
          <p:nvPr/>
        </p:nvSpPr>
        <p:spPr>
          <a:xfrm flipH="1">
            <a:off y="711187" x="875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2567" name="Shape 256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Data Acquisition</a:t>
            </a:r>
          </a:p>
        </p:txBody>
      </p:sp>
      <p:pic>
        <p:nvPicPr>
          <p:cNvPr id="2568" name="Shape 2568"/>
          <p:cNvPicPr preferRelativeResize="0"/>
          <p:nvPr/>
        </p:nvPicPr>
        <p:blipFill>
          <a:blip r:embed="rId4">
            <a:alphaModFix/>
          </a:blip>
          <a:stretch>
            <a:fillRect/>
          </a:stretch>
        </p:blipFill>
        <p:spPr>
          <a:xfrm>
            <a:off y="3928300" x="3192350"/>
            <a:ext cy="2333625" cx="2762250"/>
          </a:xfrm>
          <a:prstGeom prst="rect">
            <a:avLst/>
          </a:prstGeom>
          <a:noFill/>
          <a:ln>
            <a:noFill/>
          </a:ln>
        </p:spPr>
      </p:pic>
      <p:sp>
        <p:nvSpPr>
          <p:cNvPr id="2569" name="Shape 2569"/>
          <p:cNvSpPr txBox="1"/>
          <p:nvPr/>
        </p:nvSpPr>
        <p:spPr>
          <a:xfrm>
            <a:off y="6261925" x="2608050"/>
            <a:ext cy="368400" cx="3927899"/>
          </a:xfrm>
          <a:prstGeom prst="rect">
            <a:avLst/>
          </a:prstGeom>
          <a:noFill/>
          <a:ln>
            <a:noFill/>
          </a:ln>
        </p:spPr>
        <p:txBody>
          <a:bodyPr bIns="91425" rIns="91425" lIns="91425" tIns="91425" anchor="t" anchorCtr="0">
            <a:noAutofit/>
          </a:bodyPr>
          <a:lstStyle/>
          <a:p>
            <a:pPr algn="ctr" rtl="0" lvl="0">
              <a:spcBef>
                <a:spcPts val="0"/>
              </a:spcBef>
              <a:buNone/>
            </a:pPr>
            <a:r>
              <a:rPr sz="800" lang="en">
                <a:solidFill>
                  <a:srgbClr val="999999"/>
                </a:solidFill>
              </a:rPr>
              <a:t>http://www.hiokiusa.com/images/products/m9709.gif</a:t>
            </a:r>
          </a:p>
        </p:txBody>
      </p:sp>
    </p:spTree>
  </p:cSld>
  <p:clrMapOvr>
    <a:masterClrMapping/>
  </p:clrMapOvr>
  <p:transition spd="slow">
    <p:cut/>
  </p:transition>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73" name="Shape 2573"/>
        <p:cNvGrpSpPr/>
        <p:nvPr/>
      </p:nvGrpSpPr>
      <p:grpSpPr>
        <a:xfrm>
          <a:off y="0" x="0"/>
          <a:ext cy="0" cx="0"/>
          <a:chOff y="0" x="0"/>
          <a:chExt cy="0" cx="0"/>
        </a:xfrm>
      </p:grpSpPr>
      <p:sp>
        <p:nvSpPr>
          <p:cNvPr id="2574" name="Shape 257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Verify sensor accuracy - T001-4</a:t>
            </a:r>
          </a:p>
          <a:p>
            <a:pPr rtl="0" lvl="1" indent="-381000" marL="914400">
              <a:spcBef>
                <a:spcPts val="0"/>
              </a:spcBef>
              <a:buClr>
                <a:schemeClr val="dk1"/>
              </a:buClr>
              <a:buSzPct val="80000"/>
              <a:buFont typeface="Courier New"/>
              <a:buChar char="o"/>
            </a:pPr>
            <a:r>
              <a:rPr lang="en"/>
              <a:t>Motor Voltage - redundant measurements</a:t>
            </a:r>
          </a:p>
          <a:p>
            <a:pPr rtl="0" lvl="2" indent="-381000" marL="1371600">
              <a:spcBef>
                <a:spcPts val="0"/>
              </a:spcBef>
              <a:buClr>
                <a:schemeClr val="dk1"/>
              </a:buClr>
              <a:buSzPct val="80000"/>
              <a:buFont typeface="Wingdings"/>
              <a:buChar char="§"/>
            </a:pPr>
            <a:r>
              <a:rPr lang="en"/>
              <a:t>Motor controller output</a:t>
            </a:r>
          </a:p>
          <a:p>
            <a:pPr rtl="0" lvl="2" indent="-381000" marL="1371600">
              <a:spcBef>
                <a:spcPts val="0"/>
              </a:spcBef>
              <a:buClr>
                <a:schemeClr val="dk1"/>
              </a:buClr>
              <a:buSzPct val="80000"/>
              <a:buFont typeface="Wingdings"/>
              <a:buChar char="§"/>
            </a:pPr>
            <a:r>
              <a:rPr lang="en"/>
              <a:t>Power supply reading</a:t>
            </a:r>
          </a:p>
          <a:p>
            <a:pPr rtl="0" lvl="1" indent="-381000" marL="914400">
              <a:spcBef>
                <a:spcPts val="1000"/>
              </a:spcBef>
              <a:buClr>
                <a:schemeClr val="dk1"/>
              </a:buClr>
              <a:buSzPct val="80000"/>
              <a:buFont typeface="Courier New"/>
              <a:buChar char="o"/>
            </a:pPr>
            <a:r>
              <a:rPr lang="en"/>
              <a:t>Verified statistically</a:t>
            </a:r>
          </a:p>
        </p:txBody>
      </p:sp>
      <p:pic>
        <p:nvPicPr>
          <p:cNvPr id="2575" name="Shape 2575"/>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576" name="Shape 2576"/>
          <p:cNvSpPr/>
          <p:nvPr/>
        </p:nvSpPr>
        <p:spPr>
          <a:xfrm flipH="1">
            <a:off y="711187" x="875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2577" name="Shape 257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Data Acquisition</a:t>
            </a:r>
          </a:p>
        </p:txBody>
      </p:sp>
      <p:pic>
        <p:nvPicPr>
          <p:cNvPr id="2578" name="Shape 2578"/>
          <p:cNvPicPr preferRelativeResize="0"/>
          <p:nvPr/>
        </p:nvPicPr>
        <p:blipFill rotWithShape="1">
          <a:blip r:embed="rId4">
            <a:alphaModFix/>
          </a:blip>
          <a:srcRect t="24753" b="25748" r="25423" l="23871"/>
          <a:stretch/>
        </p:blipFill>
        <p:spPr>
          <a:xfrm>
            <a:off y="3589549" x="2302475"/>
            <a:ext cy="2672374" cx="4539048"/>
          </a:xfrm>
          <a:prstGeom prst="rect">
            <a:avLst/>
          </a:prstGeom>
          <a:noFill/>
          <a:ln>
            <a:noFill/>
          </a:ln>
        </p:spPr>
      </p:pic>
      <p:sp>
        <p:nvSpPr>
          <p:cNvPr id="2579" name="Shape 2579"/>
          <p:cNvSpPr txBox="1"/>
          <p:nvPr/>
        </p:nvSpPr>
        <p:spPr>
          <a:xfrm>
            <a:off y="6154150" x="2455200"/>
            <a:ext cy="368400" cx="4233600"/>
          </a:xfrm>
          <a:prstGeom prst="rect">
            <a:avLst/>
          </a:prstGeom>
          <a:noFill/>
          <a:ln>
            <a:noFill/>
          </a:ln>
        </p:spPr>
        <p:txBody>
          <a:bodyPr bIns="91425" rIns="91425" lIns="91425" tIns="91425" anchor="t" anchorCtr="0">
            <a:noAutofit/>
          </a:bodyPr>
          <a:lstStyle/>
          <a:p>
            <a:pPr rtl="0" lvl="0">
              <a:spcBef>
                <a:spcPts val="0"/>
              </a:spcBef>
              <a:buNone/>
            </a:pPr>
            <a:r>
              <a:rPr sz="800" lang="en">
                <a:solidFill>
                  <a:srgbClr val="999999"/>
                </a:solidFill>
              </a:rPr>
              <a:t>http://www.magna-power.com/products/programmable-dc-power-supplies/ts-series</a:t>
            </a:r>
          </a:p>
        </p:txBody>
      </p:sp>
    </p:spTree>
  </p:cSld>
  <p:clrMapOvr>
    <a:masterClrMapping/>
  </p:clrMapOvr>
  <p:transition spd="slow">
    <p:cut/>
  </p:transition>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83" name="Shape 2583"/>
        <p:cNvGrpSpPr/>
        <p:nvPr/>
      </p:nvGrpSpPr>
      <p:grpSpPr>
        <a:xfrm>
          <a:off y="0" x="0"/>
          <a:ext cy="0" cx="0"/>
          <a:chOff y="0" x="0"/>
          <a:chExt cy="0" cx="0"/>
        </a:xfrm>
      </p:grpSpPr>
      <p:sp>
        <p:nvSpPr>
          <p:cNvPr id="2584" name="Shape 258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Verify sensor accuracy - T001-5</a:t>
            </a:r>
          </a:p>
          <a:p>
            <a:pPr rtl="0" lvl="1" indent="-381000" marL="914400">
              <a:spcBef>
                <a:spcPts val="0"/>
              </a:spcBef>
              <a:buClr>
                <a:schemeClr val="dk1"/>
              </a:buClr>
              <a:buSzPct val="80000"/>
              <a:buFont typeface="Courier New"/>
              <a:buChar char="o"/>
            </a:pPr>
            <a:r>
              <a:rPr lang="en"/>
              <a:t>System Temperature - redundant measurements</a:t>
            </a:r>
          </a:p>
          <a:p>
            <a:pPr rtl="0" lvl="2" indent="-381000" marL="1371600">
              <a:spcBef>
                <a:spcPts val="0"/>
              </a:spcBef>
              <a:buClr>
                <a:schemeClr val="dk1"/>
              </a:buClr>
              <a:buSzPct val="80000"/>
              <a:buFont typeface="Wingdings"/>
              <a:buChar char="§"/>
            </a:pPr>
            <a:r>
              <a:rPr lang="en"/>
              <a:t>Motor controller output (Motor/Controller temp.)</a:t>
            </a:r>
          </a:p>
          <a:p>
            <a:pPr rtl="0" lvl="2" indent="-381000" marL="1371600">
              <a:spcBef>
                <a:spcPts val="0"/>
              </a:spcBef>
              <a:buClr>
                <a:schemeClr val="dk1"/>
              </a:buClr>
              <a:buSzPct val="80000"/>
              <a:buFont typeface="Wingdings"/>
              <a:buChar char="§"/>
            </a:pPr>
            <a:r>
              <a:rPr lang="en"/>
              <a:t>Handheld sensor</a:t>
            </a:r>
          </a:p>
          <a:p>
            <a:pPr rtl="0" lvl="1" indent="-381000" marL="914400">
              <a:spcBef>
                <a:spcPts val="1000"/>
              </a:spcBef>
              <a:buClr>
                <a:schemeClr val="dk1"/>
              </a:buClr>
              <a:buSzPct val="80000"/>
              <a:buFont typeface="Courier New"/>
              <a:buChar char="o"/>
            </a:pPr>
            <a:r>
              <a:rPr lang="en"/>
              <a:t>Verified statistically</a:t>
            </a:r>
          </a:p>
        </p:txBody>
      </p:sp>
      <p:pic>
        <p:nvPicPr>
          <p:cNvPr id="2585" name="Shape 2585"/>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586" name="Shape 2586"/>
          <p:cNvSpPr/>
          <p:nvPr/>
        </p:nvSpPr>
        <p:spPr>
          <a:xfrm flipH="1">
            <a:off y="711187" x="875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2587" name="Shape 258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Data Acquisition</a:t>
            </a:r>
          </a:p>
        </p:txBody>
      </p:sp>
      <p:pic>
        <p:nvPicPr>
          <p:cNvPr id="2588" name="Shape 2588"/>
          <p:cNvPicPr preferRelativeResize="0"/>
          <p:nvPr/>
        </p:nvPicPr>
        <p:blipFill>
          <a:blip r:embed="rId4">
            <a:alphaModFix/>
          </a:blip>
          <a:stretch>
            <a:fillRect/>
          </a:stretch>
        </p:blipFill>
        <p:spPr>
          <a:xfrm>
            <a:off y="2768350" x="4400050"/>
            <a:ext cy="3493574" cx="3027761"/>
          </a:xfrm>
          <a:prstGeom prst="rect">
            <a:avLst/>
          </a:prstGeom>
          <a:noFill/>
          <a:ln>
            <a:noFill/>
          </a:ln>
        </p:spPr>
      </p:pic>
      <p:sp>
        <p:nvSpPr>
          <p:cNvPr id="2589" name="Shape 2589"/>
          <p:cNvSpPr txBox="1"/>
          <p:nvPr/>
        </p:nvSpPr>
        <p:spPr>
          <a:xfrm>
            <a:off y="5893525" x="3949975"/>
            <a:ext cy="368400" cx="3927899"/>
          </a:xfrm>
          <a:prstGeom prst="rect">
            <a:avLst/>
          </a:prstGeom>
          <a:noFill/>
          <a:ln>
            <a:noFill/>
          </a:ln>
        </p:spPr>
        <p:txBody>
          <a:bodyPr bIns="91425" rIns="91425" lIns="91425" tIns="91425" anchor="t" anchorCtr="0">
            <a:noAutofit/>
          </a:bodyPr>
          <a:lstStyle/>
          <a:p>
            <a:pPr rtl="0" lvl="0">
              <a:spcBef>
                <a:spcPts val="0"/>
              </a:spcBef>
              <a:buNone/>
            </a:pPr>
            <a:r>
              <a:rPr sz="800" lang="en">
                <a:solidFill>
                  <a:srgbClr val="999999"/>
                </a:solidFill>
              </a:rPr>
              <a:t>http://www.chinoamerica.com/products/sensors/mc1000/img/sensor_mc1000.jpg</a:t>
            </a:r>
          </a:p>
        </p:txBody>
      </p:sp>
    </p:spTree>
  </p:cSld>
  <p:clrMapOvr>
    <a:masterClrMapping/>
  </p:clrMapOvr>
  <p:transition spd="slow">
    <p:cut/>
  </p:transition>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93" name="Shape 2593"/>
        <p:cNvGrpSpPr/>
        <p:nvPr/>
      </p:nvGrpSpPr>
      <p:grpSpPr>
        <a:xfrm>
          <a:off y="0" x="0"/>
          <a:ext cy="0" cx="0"/>
          <a:chOff y="0" x="0"/>
          <a:chExt cy="0" cx="0"/>
        </a:xfrm>
      </p:grpSpPr>
      <p:sp>
        <p:nvSpPr>
          <p:cNvPr id="2594" name="Shape 259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Verify sensor accuracy - T001-6</a:t>
            </a:r>
          </a:p>
          <a:p>
            <a:pPr rtl="0" lvl="1" indent="-381000" marL="914400">
              <a:spcBef>
                <a:spcPts val="0"/>
              </a:spcBef>
              <a:buClr>
                <a:schemeClr val="dk1"/>
              </a:buClr>
              <a:buSzPct val="80000"/>
              <a:buFont typeface="Courier New"/>
              <a:buChar char="o"/>
            </a:pPr>
            <a:r>
              <a:rPr lang="en"/>
              <a:t>Load Variance - check torque response</a:t>
            </a:r>
          </a:p>
          <a:p>
            <a:pPr rtl="0" lvl="2" indent="-381000" marL="1371600">
              <a:spcBef>
                <a:spcPts val="0"/>
              </a:spcBef>
              <a:buClr>
                <a:schemeClr val="dk1"/>
              </a:buClr>
              <a:buSzPct val="80000"/>
              <a:buFont typeface="Wingdings"/>
              <a:buChar char="§"/>
            </a:pPr>
            <a:r>
              <a:rPr lang="en"/>
              <a:t>Use steady motor RPM</a:t>
            </a:r>
          </a:p>
          <a:p>
            <a:pPr rtl="0" lvl="2" indent="-381000" marL="1371600">
              <a:spcBef>
                <a:spcPts val="0"/>
              </a:spcBef>
              <a:buClr>
                <a:schemeClr val="dk1"/>
              </a:buClr>
              <a:buSzPct val="80000"/>
              <a:buFont typeface="Wingdings"/>
              <a:buChar char="§"/>
            </a:pPr>
            <a:r>
              <a:rPr lang="en"/>
              <a:t>Vary load and check that torque varies</a:t>
            </a:r>
          </a:p>
        </p:txBody>
      </p:sp>
      <p:pic>
        <p:nvPicPr>
          <p:cNvPr id="2595" name="Shape 2595"/>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596" name="Shape 2596"/>
          <p:cNvSpPr/>
          <p:nvPr/>
        </p:nvSpPr>
        <p:spPr>
          <a:xfrm flipH="1">
            <a:off y="711187" x="875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2597" name="Shape 259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Data Acquisition</a:t>
            </a:r>
          </a:p>
        </p:txBody>
      </p:sp>
      <p:pic>
        <p:nvPicPr>
          <p:cNvPr id="2598" name="Shape 2598"/>
          <p:cNvPicPr preferRelativeResize="0"/>
          <p:nvPr/>
        </p:nvPicPr>
        <p:blipFill>
          <a:blip r:embed="rId4">
            <a:alphaModFix/>
          </a:blip>
          <a:stretch>
            <a:fillRect/>
          </a:stretch>
        </p:blipFill>
        <p:spPr>
          <a:xfrm>
            <a:off y="3250725" x="2566012"/>
            <a:ext cy="3011200" cx="4014923"/>
          </a:xfrm>
          <a:prstGeom prst="rect">
            <a:avLst/>
          </a:prstGeom>
          <a:noFill/>
          <a:ln>
            <a:noFill/>
          </a:ln>
        </p:spPr>
      </p:pic>
      <p:sp>
        <p:nvSpPr>
          <p:cNvPr id="2599" name="Shape 2599"/>
          <p:cNvSpPr txBox="1"/>
          <p:nvPr/>
        </p:nvSpPr>
        <p:spPr>
          <a:xfrm>
            <a:off y="6154175" x="2204400"/>
            <a:ext cy="368400" cx="4735200"/>
          </a:xfrm>
          <a:prstGeom prst="rect">
            <a:avLst/>
          </a:prstGeom>
          <a:noFill/>
          <a:ln>
            <a:noFill/>
          </a:ln>
        </p:spPr>
        <p:txBody>
          <a:bodyPr bIns="91425" rIns="91425" lIns="91425" tIns="91425" anchor="t" anchorCtr="0">
            <a:noAutofit/>
          </a:bodyPr>
          <a:lstStyle/>
          <a:p>
            <a:pPr algn="ctr" rtl="0" lvl="0">
              <a:spcBef>
                <a:spcPts val="0"/>
              </a:spcBef>
              <a:buNone/>
            </a:pPr>
            <a:r>
              <a:rPr sz="800" lang="en">
                <a:solidFill>
                  <a:srgbClr val="999999"/>
                </a:solidFill>
              </a:rPr>
              <a:t>http://curriculum.vexrobotics.com/sites/default/files/7.7.1%20Torque%20vs.%20Speed.PNG</a:t>
            </a:r>
          </a:p>
        </p:txBody>
      </p:sp>
    </p:spTree>
  </p:cSld>
  <p:clrMapOvr>
    <a:masterClrMapping/>
  </p:clrMapOvr>
  <p:transition spd="slow">
    <p:cut/>
  </p:transition>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03" name="Shape 2603"/>
        <p:cNvGrpSpPr/>
        <p:nvPr/>
      </p:nvGrpSpPr>
      <p:grpSpPr>
        <a:xfrm>
          <a:off y="0" x="0"/>
          <a:ext cy="0" cx="0"/>
          <a:chOff y="0" x="0"/>
          <a:chExt cy="0" cx="0"/>
        </a:xfrm>
      </p:grpSpPr>
      <p:sp>
        <p:nvSpPr>
          <p:cNvPr id="2604" name="Shape 260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Create scripts to mimic the MATLAB simulations in hardware. This will be done in automatically controlling the valve opening in the dynamometer. </a:t>
            </a:r>
          </a:p>
        </p:txBody>
      </p:sp>
      <p:pic>
        <p:nvPicPr>
          <p:cNvPr id="2605" name="Shape 2605"/>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606" name="Shape 2606"/>
          <p:cNvSpPr/>
          <p:nvPr/>
        </p:nvSpPr>
        <p:spPr>
          <a:xfrm flipH="1">
            <a:off y="711187" x="875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2607" name="Shape 260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Simulation Results Comparison</a:t>
            </a:r>
          </a:p>
        </p:txBody>
      </p:sp>
    </p:spTree>
  </p:cSld>
  <p:clrMapOvr>
    <a:masterClrMapping/>
  </p:clrMapOvr>
  <p:transition spd="slow">
    <p:cut/>
  </p:transition>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11" name="Shape 2611"/>
        <p:cNvGrpSpPr/>
        <p:nvPr/>
      </p:nvGrpSpPr>
      <p:grpSpPr>
        <a:xfrm>
          <a:off y="0" x="0"/>
          <a:ext cy="0" cx="0"/>
          <a:chOff y="0" x="0"/>
          <a:chExt cy="0" cx="0"/>
        </a:xfrm>
      </p:grpSpPr>
      <p:sp>
        <p:nvSpPr>
          <p:cNvPr id="2612" name="Shape 261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System Verification</a:t>
            </a:r>
          </a:p>
        </p:txBody>
      </p:sp>
      <p:sp>
        <p:nvSpPr>
          <p:cNvPr id="2613" name="Shape 261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VSCADA Tests</a:t>
            </a:r>
          </a:p>
          <a:p>
            <a:pPr rtl="0" lvl="1" indent="-381000" marL="914400">
              <a:spcBef>
                <a:spcPts val="0"/>
              </a:spcBef>
              <a:buClr>
                <a:schemeClr val="dk1"/>
              </a:buClr>
              <a:buSzPct val="80000"/>
              <a:buFont typeface="Courier New"/>
              <a:buChar char="o"/>
            </a:pPr>
            <a:r>
              <a:rPr lang="en"/>
              <a:t>Data acquisition</a:t>
            </a:r>
          </a:p>
          <a:p>
            <a:pPr rtl="0" lvl="1" indent="-381000" marL="914400">
              <a:spcBef>
                <a:spcPts val="0"/>
              </a:spcBef>
              <a:buClr>
                <a:schemeClr val="dk1"/>
              </a:buClr>
              <a:buSzPct val="80000"/>
              <a:buFont typeface="Courier New"/>
              <a:buChar char="o"/>
            </a:pPr>
            <a:r>
              <a:rPr lang="en"/>
              <a:t>Throttle control</a:t>
            </a:r>
          </a:p>
          <a:p>
            <a:pPr rtl="0" lvl="0" indent="-419100" marL="457200">
              <a:spcBef>
                <a:spcPts val="1000"/>
              </a:spcBef>
              <a:buClr>
                <a:schemeClr val="dk1"/>
              </a:buClr>
              <a:buSzPct val="100000"/>
              <a:buFont typeface="Arial"/>
              <a:buChar char="●"/>
            </a:pPr>
            <a:r>
              <a:rPr lang="en"/>
              <a:t>TSI Tests</a:t>
            </a:r>
          </a:p>
          <a:p>
            <a:pPr rtl="0" lvl="1" indent="-381000" marL="914400">
              <a:spcBef>
                <a:spcPts val="0"/>
              </a:spcBef>
              <a:buClr>
                <a:schemeClr val="dk1"/>
              </a:buClr>
              <a:buSzPct val="80000"/>
              <a:buFont typeface="Courier New"/>
              <a:buChar char="o"/>
            </a:pPr>
            <a:r>
              <a:rPr lang="en"/>
              <a:t>Checks for galvanic isolation</a:t>
            </a:r>
          </a:p>
          <a:p>
            <a:pPr rtl="0" lvl="0" indent="-419100" marL="457200">
              <a:spcBef>
                <a:spcPts val="1000"/>
              </a:spcBef>
              <a:buClr>
                <a:schemeClr val="dk1"/>
              </a:buClr>
              <a:buSzPct val="100000"/>
              <a:buFont typeface="Arial"/>
              <a:buChar char="●"/>
            </a:pPr>
            <a:r>
              <a:rPr lang="en"/>
              <a:t>TSV Pack Tests</a:t>
            </a:r>
          </a:p>
          <a:p>
            <a:pPr rtl="0" lvl="1" indent="-381000" marL="914400">
              <a:spcBef>
                <a:spcPts val="0"/>
              </a:spcBef>
              <a:buClr>
                <a:schemeClr val="dk1"/>
              </a:buClr>
              <a:buSzPct val="80000"/>
              <a:buFont typeface="Courier New"/>
              <a:buChar char="o"/>
            </a:pPr>
            <a:r>
              <a:rPr lang="en"/>
              <a:t>With 4 packs</a:t>
            </a:r>
          </a:p>
          <a:p>
            <a:pPr rtl="0" lvl="1" indent="-381000" marL="914400">
              <a:spcBef>
                <a:spcPts val="0"/>
              </a:spcBef>
              <a:buClr>
                <a:schemeClr val="dk1"/>
              </a:buClr>
              <a:buSzPct val="80000"/>
              <a:buFont typeface="Courier New"/>
              <a:buChar char="o"/>
            </a:pPr>
            <a:r>
              <a:rPr lang="en"/>
              <a:t>With 1 pack</a:t>
            </a:r>
          </a:p>
        </p:txBody>
      </p:sp>
      <p:pic>
        <p:nvPicPr>
          <p:cNvPr id="2614" name="Shape 2614"/>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615" name="Shape 2615"/>
          <p:cNvSpPr/>
          <p:nvPr/>
        </p:nvSpPr>
        <p:spPr>
          <a:xfrm flipH="1">
            <a:off y="499350" x="884730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19" name="Shape 2619"/>
        <p:cNvGrpSpPr/>
        <p:nvPr/>
      </p:nvGrpSpPr>
      <p:grpSpPr>
        <a:xfrm>
          <a:off y="0" x="0"/>
          <a:ext cy="0" cx="0"/>
          <a:chOff y="0" x="0"/>
          <a:chExt cy="0" cx="0"/>
        </a:xfrm>
      </p:grpSpPr>
      <p:sp>
        <p:nvSpPr>
          <p:cNvPr id="2620" name="Shape 262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VSCADA Tests</a:t>
            </a:r>
          </a:p>
        </p:txBody>
      </p:sp>
      <p:sp>
        <p:nvSpPr>
          <p:cNvPr id="2621" name="Shape 2621"/>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VSCADA data acquisition via CAN</a:t>
            </a:r>
          </a:p>
          <a:p>
            <a:pPr rtl="0" lvl="0" indent="-419100" marL="457200">
              <a:spcBef>
                <a:spcPts val="1000"/>
              </a:spcBef>
              <a:buClr>
                <a:schemeClr val="dk1"/>
              </a:buClr>
              <a:buSzPct val="100000"/>
              <a:buFont typeface="Arial"/>
              <a:buChar char="●"/>
            </a:pPr>
            <a:r>
              <a:rPr lang="en"/>
              <a:t>VSCADA data acquisition from Huff Box</a:t>
            </a:r>
          </a:p>
          <a:p>
            <a:pPr rtl="0" lvl="0" indent="-419100" marL="457200">
              <a:spcBef>
                <a:spcPts val="1000"/>
              </a:spcBef>
              <a:buClr>
                <a:schemeClr val="dk1"/>
              </a:buClr>
              <a:buSzPct val="100000"/>
              <a:buFont typeface="Arial"/>
              <a:buChar char="●"/>
            </a:pPr>
            <a:r>
              <a:rPr lang="en"/>
              <a:t>VSCADA throttle control</a:t>
            </a:r>
          </a:p>
          <a:p>
            <a:pPr rtl="0" lvl="1" indent="-381000" marL="914400">
              <a:spcBef>
                <a:spcPts val="0"/>
              </a:spcBef>
              <a:buClr>
                <a:schemeClr val="dk1"/>
              </a:buClr>
              <a:buSzPct val="80000"/>
              <a:buFont typeface="Courier New"/>
              <a:buChar char="o"/>
            </a:pPr>
            <a:r>
              <a:rPr lang="en"/>
              <a:t>Uses data from CAN and Huff Box</a:t>
            </a:r>
          </a:p>
          <a:p>
            <a:pPr rtl="0" lvl="1" indent="-381000" marL="914400">
              <a:spcBef>
                <a:spcPts val="0"/>
              </a:spcBef>
              <a:buClr>
                <a:schemeClr val="dk1"/>
              </a:buClr>
              <a:buSzPct val="80000"/>
              <a:buFont typeface="Courier New"/>
              <a:buChar char="o"/>
            </a:pPr>
            <a:r>
              <a:rPr lang="en"/>
              <a:t>Control Dynamometer valve via Huff Box</a:t>
            </a:r>
          </a:p>
        </p:txBody>
      </p:sp>
      <p:pic>
        <p:nvPicPr>
          <p:cNvPr id="2622" name="Shape 2622"/>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623" name="Shape 2623"/>
          <p:cNvSpPr/>
          <p:nvPr/>
        </p:nvSpPr>
        <p:spPr>
          <a:xfrm flipH="1">
            <a:off y="499350" x="884730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3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27" name="Shape 2627"/>
        <p:cNvGrpSpPr/>
        <p:nvPr/>
      </p:nvGrpSpPr>
      <p:grpSpPr>
        <a:xfrm>
          <a:off y="0" x="0"/>
          <a:ext cy="0" cx="0"/>
          <a:chOff y="0" x="0"/>
          <a:chExt cy="0" cx="0"/>
        </a:xfrm>
      </p:grpSpPr>
      <p:sp>
        <p:nvSpPr>
          <p:cNvPr id="2628" name="Shape 262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TSI Tests</a:t>
            </a:r>
          </a:p>
        </p:txBody>
      </p:sp>
      <p:sp>
        <p:nvSpPr>
          <p:cNvPr id="2629" name="Shape 262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Run the dynamometer with the TSI attached</a:t>
            </a:r>
          </a:p>
          <a:p>
            <a:pPr rtl="0" lvl="1" indent="-381000" marL="914400">
              <a:spcBef>
                <a:spcPts val="0"/>
              </a:spcBef>
              <a:buClr>
                <a:schemeClr val="dk1"/>
              </a:buClr>
              <a:buSzPct val="80000"/>
              <a:buFont typeface="Courier New"/>
              <a:buChar char="o"/>
            </a:pPr>
            <a:r>
              <a:rPr lang="en"/>
              <a:t>T002-4 </a:t>
            </a:r>
            <a:r>
              <a:rPr lang="en">
                <a:solidFill>
                  <a:srgbClr val="999999"/>
                </a:solidFill>
              </a:rPr>
              <a:t>(assumes the TSI works properly)</a:t>
            </a:r>
          </a:p>
          <a:p>
            <a:pPr rtl="0" lvl="1" indent="-381000" marL="914400">
              <a:spcBef>
                <a:spcPts val="1000"/>
              </a:spcBef>
              <a:buClr>
                <a:schemeClr val="dk1"/>
              </a:buClr>
              <a:buSzPct val="80000"/>
              <a:buFont typeface="Courier New"/>
              <a:buChar char="o"/>
            </a:pPr>
            <a:r>
              <a:rPr lang="en"/>
              <a:t>If the system powers down:</a:t>
            </a:r>
          </a:p>
          <a:p>
            <a:pPr rtl="0" lvl="2" indent="-381000" marL="1371600">
              <a:spcBef>
                <a:spcPts val="0"/>
              </a:spcBef>
              <a:buClr>
                <a:schemeClr val="dk1"/>
              </a:buClr>
              <a:buSzPct val="80000"/>
              <a:buFont typeface="Wingdings"/>
              <a:buChar char="§"/>
            </a:pPr>
            <a:r>
              <a:rPr lang="en"/>
              <a:t>It is not galvanically isolated</a:t>
            </a:r>
          </a:p>
          <a:p>
            <a:pPr rtl="0" lvl="1" indent="-381000" marL="914400">
              <a:spcBef>
                <a:spcPts val="1000"/>
              </a:spcBef>
              <a:buClr>
                <a:schemeClr val="dk1"/>
              </a:buClr>
              <a:buSzPct val="80000"/>
              <a:buFont typeface="Courier New"/>
              <a:buChar char="o"/>
            </a:pPr>
            <a:r>
              <a:rPr lang="en"/>
              <a:t>If the system runs:</a:t>
            </a:r>
          </a:p>
          <a:p>
            <a:pPr rtl="0" lvl="2" indent="-381000" marL="1371600">
              <a:spcBef>
                <a:spcPts val="0"/>
              </a:spcBef>
              <a:buClr>
                <a:schemeClr val="dk1"/>
              </a:buClr>
              <a:buSzPct val="80000"/>
              <a:buFont typeface="Wingdings"/>
              <a:buChar char="§"/>
            </a:pPr>
            <a:r>
              <a:rPr lang="en"/>
              <a:t>It is properly isolated</a:t>
            </a:r>
          </a:p>
        </p:txBody>
      </p:sp>
      <p:pic>
        <p:nvPicPr>
          <p:cNvPr id="2630" name="Shape 2630"/>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631" name="Shape 2631"/>
          <p:cNvSpPr/>
          <p:nvPr/>
        </p:nvSpPr>
        <p:spPr>
          <a:xfrm flipH="1">
            <a:off y="499350" x="884730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3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35" name="Shape 2635"/>
        <p:cNvGrpSpPr/>
        <p:nvPr/>
      </p:nvGrpSpPr>
      <p:grpSpPr>
        <a:xfrm>
          <a:off y="0" x="0"/>
          <a:ext cy="0" cx="0"/>
          <a:chOff y="0" x="0"/>
          <a:chExt cy="0" cx="0"/>
        </a:xfrm>
      </p:grpSpPr>
      <p:sp>
        <p:nvSpPr>
          <p:cNvPr id="2636" name="Shape 263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TSV Tests</a:t>
            </a:r>
          </a:p>
        </p:txBody>
      </p:sp>
      <p:sp>
        <p:nvSpPr>
          <p:cNvPr id="2637" name="Shape 263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Run the dynamometer with TSV power</a:t>
            </a:r>
          </a:p>
          <a:p>
            <a:pPr rtl="0" lvl="1" indent="-381000" marL="914400">
              <a:spcBef>
                <a:spcPts val="0"/>
              </a:spcBef>
              <a:buClr>
                <a:schemeClr val="dk1"/>
              </a:buClr>
              <a:buSzPct val="80000"/>
              <a:buFont typeface="Courier New"/>
              <a:buChar char="o"/>
            </a:pPr>
            <a:r>
              <a:rPr lang="en"/>
              <a:t>If 4 packs have been completed:</a:t>
            </a:r>
          </a:p>
          <a:p>
            <a:pPr rtl="0" lvl="2" indent="-381000" marL="1371600">
              <a:spcBef>
                <a:spcPts val="0"/>
              </a:spcBef>
              <a:buClr>
                <a:schemeClr val="dk1"/>
              </a:buClr>
              <a:buSzPct val="80000"/>
              <a:buFont typeface="Wingdings"/>
              <a:buChar char="§"/>
            </a:pPr>
            <a:r>
              <a:rPr lang="en"/>
              <a:t>Connect the packs to the TSI</a:t>
            </a:r>
          </a:p>
          <a:p>
            <a:pPr rtl="0" lvl="1" indent="-381000" marL="914400">
              <a:spcBef>
                <a:spcPts val="1000"/>
              </a:spcBef>
              <a:buClr>
                <a:schemeClr val="dk1"/>
              </a:buClr>
              <a:buSzPct val="80000"/>
              <a:buFont typeface="Courier New"/>
              <a:buChar char="o"/>
            </a:pPr>
            <a:r>
              <a:rPr lang="en"/>
              <a:t>If only 1 pack has been completed:</a:t>
            </a:r>
          </a:p>
          <a:p>
            <a:pPr rtl="0" lvl="2" indent="-381000" marL="1371600">
              <a:spcBef>
                <a:spcPts val="0"/>
              </a:spcBef>
              <a:buClr>
                <a:schemeClr val="dk1"/>
              </a:buClr>
              <a:buSzPct val="80000"/>
              <a:buFont typeface="Wingdings"/>
              <a:buChar char="§"/>
            </a:pPr>
            <a:r>
              <a:rPr lang="en"/>
              <a:t>Connect the pack in series with the power supply</a:t>
            </a:r>
          </a:p>
          <a:p>
            <a:pPr rtl="0" lvl="2" indent="-381000" marL="1371600">
              <a:spcBef>
                <a:spcPts val="0"/>
              </a:spcBef>
              <a:buClr>
                <a:schemeClr val="dk1"/>
              </a:buClr>
              <a:buSzPct val="80000"/>
              <a:buFont typeface="Wingdings"/>
              <a:buChar char="§"/>
            </a:pPr>
            <a:r>
              <a:rPr lang="en"/>
              <a:t>Power supply will make up voltage difference</a:t>
            </a:r>
          </a:p>
        </p:txBody>
      </p:sp>
      <p:pic>
        <p:nvPicPr>
          <p:cNvPr id="2638" name="Shape 2638"/>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639" name="Shape 2639"/>
          <p:cNvSpPr/>
          <p:nvPr/>
        </p:nvSpPr>
        <p:spPr>
          <a:xfrm flipH="1">
            <a:off y="499350" x="884730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2" name="Shape 272"/>
        <p:cNvGrpSpPr/>
        <p:nvPr/>
      </p:nvGrpSpPr>
      <p:grpSpPr>
        <a:xfrm>
          <a:off y="0" x="0"/>
          <a:ext cy="0" cx="0"/>
          <a:chOff y="0" x="0"/>
          <a:chExt cy="0" cx="0"/>
        </a:xfrm>
      </p:grpSpPr>
      <p:pic>
        <p:nvPicPr>
          <p:cNvPr id="273" name="Shape 273"/>
          <p:cNvPicPr preferRelativeResize="0"/>
          <p:nvPr/>
        </p:nvPicPr>
        <p:blipFill>
          <a:blip r:embed="rId3">
            <a:alphaModFix amt="28000"/>
          </a:blip>
          <a:stretch>
            <a:fillRect/>
          </a:stretch>
        </p:blipFill>
        <p:spPr>
          <a:xfrm>
            <a:off y="1439413" x="354672"/>
            <a:ext cy="4502675" cx="8698899"/>
          </a:xfrm>
          <a:prstGeom prst="rect">
            <a:avLst/>
          </a:prstGeom>
          <a:noFill/>
          <a:ln>
            <a:noFill/>
          </a:ln>
        </p:spPr>
      </p:pic>
      <p:sp>
        <p:nvSpPr>
          <p:cNvPr id="274" name="Shape 274"/>
          <p:cNvSpPr txBox="1"/>
          <p:nvPr>
            <p:ph type="title"/>
          </p:nvPr>
        </p:nvSpPr>
        <p:spPr>
          <a:xfrm>
            <a:off y="-64533" x="208100"/>
            <a:ext cy="1019699" cx="8229600"/>
          </a:xfrm>
          <a:prstGeom prst="rect">
            <a:avLst/>
          </a:prstGeom>
        </p:spPr>
        <p:txBody>
          <a:bodyPr bIns="91425" rIns="91425" lIns="91425" tIns="91425" anchor="b" anchorCtr="0">
            <a:noAutofit/>
          </a:bodyPr>
          <a:lstStyle/>
          <a:p>
            <a:pPr rtl="0" lvl="0">
              <a:spcBef>
                <a:spcPts val="0"/>
              </a:spcBef>
              <a:buNone/>
            </a:pPr>
            <a:r>
              <a:rPr sz="3000" lang="en"/>
              <a:t>Safety Loop Connections</a:t>
            </a:r>
          </a:p>
        </p:txBody>
      </p:sp>
      <p:sp>
        <p:nvSpPr>
          <p:cNvPr id="275" name="Shape 275"/>
          <p:cNvSpPr txBox="1"/>
          <p:nvPr>
            <p:ph idx="1" type="body"/>
          </p:nvPr>
        </p:nvSpPr>
        <p:spPr>
          <a:xfrm>
            <a:off y="945150" x="386850"/>
            <a:ext cy="2564700" cx="81138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SAE Requirement</a:t>
            </a:r>
          </a:p>
          <a:p>
            <a:pPr algn="l" rtl="0" lvl="1" marR="0" indent="-381000" marL="914400">
              <a:lnSpc>
                <a:spcPct val="100000"/>
              </a:lnSpc>
              <a:spcBef>
                <a:spcPts val="600"/>
              </a:spcBef>
              <a:spcAft>
                <a:spcPts val="0"/>
              </a:spcAft>
              <a:buClr>
                <a:schemeClr val="dk1"/>
              </a:buClr>
              <a:buSzPct val="80000"/>
              <a:buFont typeface="Courier New"/>
              <a:buChar char="o"/>
            </a:pPr>
            <a:r>
              <a:rPr lang="en"/>
              <a:t>Control of the Tractive System Accumulator Isolation Relays (AIRs)</a:t>
            </a:r>
          </a:p>
          <a:p>
            <a:pPr algn="l" rtl="0" lvl="0" marR="0" indent="-419100" marL="457200">
              <a:lnSpc>
                <a:spcPct val="100000"/>
              </a:lnSpc>
              <a:spcBef>
                <a:spcPts val="600"/>
              </a:spcBef>
              <a:spcAft>
                <a:spcPts val="0"/>
              </a:spcAft>
              <a:buClr>
                <a:schemeClr val="dk1"/>
              </a:buClr>
              <a:buSzPct val="100000"/>
              <a:buFont typeface="Arial"/>
              <a:buChar char="●"/>
            </a:pPr>
            <a:r>
              <a:rPr lang="en"/>
              <a:t>Two Ports Per System</a:t>
            </a:r>
          </a:p>
          <a:p>
            <a:pPr algn="l" rtl="0" lvl="1" marR="0" indent="-381000" marL="914400">
              <a:lnSpc>
                <a:spcPct val="100000"/>
              </a:lnSpc>
              <a:spcBef>
                <a:spcPts val="600"/>
              </a:spcBef>
              <a:spcAft>
                <a:spcPts val="0"/>
              </a:spcAft>
              <a:buClr>
                <a:schemeClr val="dk1"/>
              </a:buClr>
              <a:buSzPct val="80000"/>
              <a:buFont typeface="Courier New"/>
              <a:buChar char="o"/>
            </a:pPr>
            <a:r>
              <a:rPr lang="en"/>
              <a:t>Easily add additional systems</a:t>
            </a:r>
          </a:p>
          <a:p>
            <a:pPr algn="l" rtl="0" lvl="1" marR="0" indent="-381000" marL="914400">
              <a:lnSpc>
                <a:spcPct val="100000"/>
              </a:lnSpc>
              <a:spcBef>
                <a:spcPts val="600"/>
              </a:spcBef>
              <a:spcAft>
                <a:spcPts val="0"/>
              </a:spcAft>
              <a:buClr>
                <a:schemeClr val="dk1"/>
              </a:buClr>
              <a:buSzPct val="80000"/>
              <a:buFont typeface="Courier New"/>
              <a:buChar char="o"/>
            </a:pPr>
            <a:r>
              <a:rPr lang="en"/>
              <a:t>No required order of systems</a:t>
            </a:r>
          </a:p>
        </p:txBody>
      </p:sp>
    </p:spTree>
  </p:cSld>
  <p:clrMapOvr>
    <a:masterClrMapping/>
  </p:clrMapOvr>
  <p:transition spd="slow">
    <p:cut/>
  </p:transition>
</p:sld>
</file>

<file path=ppt/slides/slide3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43" name="Shape 2643"/>
        <p:cNvGrpSpPr/>
        <p:nvPr/>
      </p:nvGrpSpPr>
      <p:grpSpPr>
        <a:xfrm>
          <a:off y="0" x="0"/>
          <a:ext cy="0" cx="0"/>
          <a:chOff y="0" x="0"/>
          <a:chExt cy="0" cx="0"/>
        </a:xfrm>
      </p:grpSpPr>
      <p:sp>
        <p:nvSpPr>
          <p:cNvPr id="2644" name="Shape 264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System Validation</a:t>
            </a:r>
          </a:p>
        </p:txBody>
      </p:sp>
      <p:sp>
        <p:nvSpPr>
          <p:cNvPr id="2645" name="Shape 264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Gear Ratio</a:t>
            </a:r>
          </a:p>
          <a:p>
            <a:pPr rtl="0" lvl="0" indent="-419100" marL="457200">
              <a:spcBef>
                <a:spcPts val="1000"/>
              </a:spcBef>
              <a:buClr>
                <a:schemeClr val="dk1"/>
              </a:buClr>
              <a:buSzPct val="100000"/>
              <a:buFont typeface="Arial"/>
              <a:buChar char="●"/>
            </a:pPr>
            <a:r>
              <a:rPr lang="en"/>
              <a:t>Torque Curve</a:t>
            </a:r>
          </a:p>
          <a:p>
            <a:pPr rtl="0" lvl="0" indent="-419100" marL="457200">
              <a:spcBef>
                <a:spcPts val="1000"/>
              </a:spcBef>
              <a:buClr>
                <a:schemeClr val="dk1"/>
              </a:buClr>
              <a:buSzPct val="100000"/>
              <a:buFont typeface="Arial"/>
              <a:buChar char="●"/>
            </a:pPr>
            <a:r>
              <a:rPr lang="en"/>
              <a:t>Final Demonstration</a:t>
            </a:r>
          </a:p>
        </p:txBody>
      </p:sp>
      <p:pic>
        <p:nvPicPr>
          <p:cNvPr id="2646" name="Shape 2646"/>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647" name="Shape 2647"/>
          <p:cNvSpPr/>
          <p:nvPr/>
        </p:nvSpPr>
        <p:spPr>
          <a:xfrm flipH="1">
            <a:off y="274625" x="89701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3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51" name="Shape 2651"/>
        <p:cNvGrpSpPr/>
        <p:nvPr/>
      </p:nvGrpSpPr>
      <p:grpSpPr>
        <a:xfrm>
          <a:off y="0" x="0"/>
          <a:ext cy="0" cx="0"/>
          <a:chOff y="0" x="0"/>
          <a:chExt cy="0" cx="0"/>
        </a:xfrm>
      </p:grpSpPr>
      <p:sp>
        <p:nvSpPr>
          <p:cNvPr id="2652" name="Shape 265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Gear Ratio</a:t>
            </a:r>
          </a:p>
        </p:txBody>
      </p:sp>
      <p:sp>
        <p:nvSpPr>
          <p:cNvPr id="2653" name="Shape 265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Knowing the maximum rpm and our desired maximum velocity we can solve for the gear ratio</a:t>
            </a:r>
          </a:p>
        </p:txBody>
      </p:sp>
      <p:pic>
        <p:nvPicPr>
          <p:cNvPr id="2654" name="Shape 2654"/>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655" name="Shape 2655"/>
          <p:cNvSpPr/>
          <p:nvPr/>
        </p:nvSpPr>
        <p:spPr>
          <a:xfrm flipH="1">
            <a:off y="274625" x="89701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2656" name="Shape 2656"/>
          <p:cNvPicPr preferRelativeResize="0"/>
          <p:nvPr/>
        </p:nvPicPr>
        <p:blipFill>
          <a:blip r:embed="rId4">
            <a:alphaModFix/>
          </a:blip>
          <a:stretch>
            <a:fillRect/>
          </a:stretch>
        </p:blipFill>
        <p:spPr>
          <a:xfrm>
            <a:off y="3100925" x="3407500"/>
            <a:ext cy="3161000" cx="5279299"/>
          </a:xfrm>
          <a:prstGeom prst="rect">
            <a:avLst/>
          </a:prstGeom>
          <a:noFill/>
          <a:ln>
            <a:noFill/>
          </a:ln>
        </p:spPr>
      </p:pic>
    </p:spTree>
  </p:cSld>
  <p:clrMapOvr>
    <a:masterClrMapping/>
  </p:clrMapOvr>
  <p:transition spd="slow">
    <p:cut/>
  </p:transition>
</p:sld>
</file>

<file path=ppt/slides/slide3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60" name="Shape 2660"/>
        <p:cNvGrpSpPr/>
        <p:nvPr/>
      </p:nvGrpSpPr>
      <p:grpSpPr>
        <a:xfrm>
          <a:off y="0" x="0"/>
          <a:ext cy="0" cx="0"/>
          <a:chOff y="0" x="0"/>
          <a:chExt cy="0" cx="0"/>
        </a:xfrm>
      </p:grpSpPr>
      <p:sp>
        <p:nvSpPr>
          <p:cNvPr id="2661" name="Shape 266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Torque Curve</a:t>
            </a:r>
          </a:p>
        </p:txBody>
      </p:sp>
      <p:sp>
        <p:nvSpPr>
          <p:cNvPr id="2662" name="Shape 2662"/>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At minimum:</a:t>
            </a:r>
          </a:p>
          <a:p>
            <a:pPr rtl="0" lvl="1" indent="-381000" marL="914400">
              <a:spcBef>
                <a:spcPts val="0"/>
              </a:spcBef>
              <a:buClr>
                <a:schemeClr val="dk1"/>
              </a:buClr>
              <a:buSzPct val="80000"/>
              <a:buFont typeface="Courier New"/>
              <a:buChar char="o"/>
            </a:pPr>
            <a:r>
              <a:rPr lang="en"/>
              <a:t>Must show velocity vs. torque at an estimated load</a:t>
            </a:r>
          </a:p>
          <a:p>
            <a:pPr rtl="0" lvl="0" indent="-419100" marL="457200">
              <a:spcBef>
                <a:spcPts val="1000"/>
              </a:spcBef>
              <a:buClr>
                <a:schemeClr val="dk1"/>
              </a:buClr>
              <a:buSzPct val="100000"/>
              <a:buFont typeface="Arial"/>
              <a:buChar char="●"/>
            </a:pPr>
            <a:r>
              <a:rPr lang="en"/>
              <a:t>Goal:</a:t>
            </a:r>
          </a:p>
          <a:p>
            <a:pPr rtl="0" lvl="1" indent="-381000" marL="914400">
              <a:spcBef>
                <a:spcPts val="0"/>
              </a:spcBef>
              <a:buClr>
                <a:schemeClr val="dk1"/>
              </a:buClr>
              <a:buSzPct val="80000"/>
              <a:buFont typeface="Courier New"/>
              <a:buChar char="o"/>
            </a:pPr>
            <a:r>
              <a:rPr lang="en"/>
              <a:t>Will show velocity vs. torque at several load points</a:t>
            </a:r>
          </a:p>
          <a:p>
            <a:pPr rtl="0" lvl="1" indent="-381000" marL="914400">
              <a:spcBef>
                <a:spcPts val="0"/>
              </a:spcBef>
              <a:buClr>
                <a:schemeClr val="dk1"/>
              </a:buClr>
              <a:buSzPct val="80000"/>
              <a:buFont typeface="Courier New"/>
              <a:buChar char="o"/>
            </a:pPr>
            <a:r>
              <a:rPr lang="en"/>
              <a:t>Will show power consumption</a:t>
            </a:r>
          </a:p>
          <a:p>
            <a:pPr rtl="0" lvl="0" indent="-419100" marL="457200">
              <a:spcBef>
                <a:spcPts val="1000"/>
              </a:spcBef>
              <a:buClr>
                <a:schemeClr val="dk1"/>
              </a:buClr>
              <a:buSzPct val="100000"/>
              <a:buFont typeface="Arial"/>
              <a:buChar char="●"/>
            </a:pPr>
            <a:r>
              <a:rPr lang="en"/>
              <a:t>Ideal:</a:t>
            </a:r>
          </a:p>
          <a:p>
            <a:pPr rtl="0" lvl="1" indent="-381000" marL="914400">
              <a:spcBef>
                <a:spcPts val="0"/>
              </a:spcBef>
              <a:buClr>
                <a:schemeClr val="dk1"/>
              </a:buClr>
              <a:buSzPct val="80000"/>
              <a:buFont typeface="Courier New"/>
              <a:buChar char="o"/>
            </a:pPr>
            <a:r>
              <a:rPr lang="en"/>
              <a:t>3D graph of velocity, torque, and load</a:t>
            </a:r>
          </a:p>
        </p:txBody>
      </p:sp>
      <p:pic>
        <p:nvPicPr>
          <p:cNvPr id="2663" name="Shape 2663"/>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2664" name="Shape 2664"/>
          <p:cNvSpPr/>
          <p:nvPr/>
        </p:nvSpPr>
        <p:spPr>
          <a:xfrm flipH="1">
            <a:off y="274625" x="89701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3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68" name="Shape 2668"/>
        <p:cNvGrpSpPr/>
        <p:nvPr/>
      </p:nvGrpSpPr>
      <p:grpSpPr>
        <a:xfrm>
          <a:off y="0" x="0"/>
          <a:ext cy="0" cx="0"/>
          <a:chOff y="0" x="0"/>
          <a:chExt cy="0" cx="0"/>
        </a:xfrm>
      </p:grpSpPr>
      <p:sp>
        <p:nvSpPr>
          <p:cNvPr id="2669" name="Shape 266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Budget</a:t>
            </a:r>
          </a:p>
        </p:txBody>
      </p:sp>
      <p:sp>
        <p:nvSpPr>
          <p:cNvPr id="2670" name="Shape 2670"/>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Initially allocated money:</a:t>
            </a:r>
          </a:p>
          <a:p>
            <a:pPr rtl="0" lvl="1" indent="-381000" marL="914400">
              <a:spcBef>
                <a:spcPts val="0"/>
              </a:spcBef>
              <a:buClr>
                <a:schemeClr val="dk1"/>
              </a:buClr>
              <a:buSzPct val="80000"/>
              <a:buFont typeface="Courier New"/>
              <a:buChar char="o"/>
            </a:pPr>
            <a:r>
              <a:rPr lang="en"/>
              <a:t>Dyno - $148</a:t>
            </a:r>
          </a:p>
          <a:p>
            <a:pPr rtl="0" lvl="1" indent="-381000" marL="914400">
              <a:spcBef>
                <a:spcPts val="0"/>
              </a:spcBef>
              <a:buClr>
                <a:schemeClr val="dk1"/>
              </a:buClr>
              <a:buSzPct val="80000"/>
              <a:buFont typeface="Courier New"/>
              <a:buChar char="o"/>
            </a:pPr>
            <a:r>
              <a:rPr lang="en"/>
              <a:t>SCADA - $715</a:t>
            </a:r>
          </a:p>
          <a:p>
            <a:pPr rtl="0" lvl="1" indent="-381000" marL="914400">
              <a:spcBef>
                <a:spcPts val="0"/>
              </a:spcBef>
              <a:buClr>
                <a:schemeClr val="dk1"/>
              </a:buClr>
              <a:buSzPct val="80000"/>
              <a:buFont typeface="Courier New"/>
              <a:buChar char="o"/>
            </a:pPr>
            <a:r>
              <a:rPr lang="en"/>
              <a:t>GLV - $1397.90</a:t>
            </a:r>
          </a:p>
          <a:p>
            <a:pPr rtl="0" lvl="1" indent="-381000" marL="914400">
              <a:spcBef>
                <a:spcPts val="0"/>
              </a:spcBef>
              <a:buClr>
                <a:schemeClr val="dk1"/>
              </a:buClr>
              <a:buSzPct val="80000"/>
              <a:buFont typeface="Courier New"/>
              <a:buChar char="o"/>
            </a:pPr>
            <a:r>
              <a:rPr lang="en"/>
              <a:t>TSV - $2739.10</a:t>
            </a:r>
          </a:p>
          <a:p>
            <a:pPr rtl="0" lvl="0" indent="0" marL="457200">
              <a:spcBef>
                <a:spcPts val="0"/>
              </a:spcBef>
              <a:buNone/>
            </a:pPr>
            <a:r>
              <a:t/>
            </a:r>
            <a:endParaRPr/>
          </a:p>
          <a:p>
            <a:pPr rtl="0" lvl="0">
              <a:spcBef>
                <a:spcPts val="0"/>
              </a:spcBef>
              <a:buNone/>
            </a:pPr>
            <a:r>
              <a:t/>
            </a:r>
            <a:endParaRPr/>
          </a:p>
        </p:txBody>
      </p:sp>
      <p:pic>
        <p:nvPicPr>
          <p:cNvPr id="2671" name="Shape 2671"/>
          <p:cNvPicPr preferRelativeResize="0"/>
          <p:nvPr/>
        </p:nvPicPr>
        <p:blipFill rotWithShape="1">
          <a:blip r:embed="rId3">
            <a:alphaModFix/>
          </a:blip>
          <a:srcRect t="0" b="0" r="21986" l="13099"/>
          <a:stretch/>
        </p:blipFill>
        <p:spPr>
          <a:xfrm>
            <a:off y="2127150" x="4262875"/>
            <a:ext cy="3533775" cx="3709900"/>
          </a:xfrm>
          <a:prstGeom prst="rect">
            <a:avLst/>
          </a:prstGeom>
          <a:noFill/>
          <a:ln>
            <a:noFill/>
          </a:ln>
        </p:spPr>
      </p:pic>
    </p:spTree>
  </p:cSld>
  <p:clrMapOvr>
    <a:masterClrMapping/>
  </p:clrMapOvr>
  <p:transition spd="slow">
    <p:cut/>
  </p:transition>
</p:sld>
</file>

<file path=ppt/slides/slide3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75" name="Shape 2675"/>
        <p:cNvGrpSpPr/>
        <p:nvPr/>
      </p:nvGrpSpPr>
      <p:grpSpPr>
        <a:xfrm>
          <a:off y="0" x="0"/>
          <a:ext cy="0" cx="0"/>
          <a:chOff y="0" x="0"/>
          <a:chExt cy="0" cx="0"/>
        </a:xfrm>
      </p:grpSpPr>
      <p:sp>
        <p:nvSpPr>
          <p:cNvPr id="2676" name="Shape 267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Budget</a:t>
            </a:r>
          </a:p>
        </p:txBody>
      </p:sp>
      <p:sp>
        <p:nvSpPr>
          <p:cNvPr id="2677" name="Shape 267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Money Spent so far</a:t>
            </a:r>
          </a:p>
          <a:p>
            <a:pPr rtl="0" lvl="1" indent="-381000" marL="914400">
              <a:spcBef>
                <a:spcPts val="0"/>
              </a:spcBef>
              <a:buClr>
                <a:schemeClr val="dk1"/>
              </a:buClr>
              <a:buSzPct val="80000"/>
              <a:buFont typeface="Courier New"/>
              <a:buChar char="o"/>
            </a:pPr>
            <a:r>
              <a:rPr lang="en"/>
              <a:t>Dyno - $362</a:t>
            </a:r>
          </a:p>
          <a:p>
            <a:pPr rtl="0" lvl="1" indent="-381000" marL="914400">
              <a:spcBef>
                <a:spcPts val="0"/>
              </a:spcBef>
              <a:buClr>
                <a:schemeClr val="dk1"/>
              </a:buClr>
              <a:buSzPct val="80000"/>
              <a:buFont typeface="Courier New"/>
              <a:buChar char="o"/>
            </a:pPr>
            <a:r>
              <a:rPr lang="en"/>
              <a:t>TSV - $1026.03</a:t>
            </a:r>
          </a:p>
          <a:p>
            <a:pPr rtl="0" lvl="1" indent="-381000" marL="914400">
              <a:spcBef>
                <a:spcPts val="0"/>
              </a:spcBef>
              <a:buClr>
                <a:schemeClr val="dk1"/>
              </a:buClr>
              <a:buSzPct val="80000"/>
              <a:buFont typeface="Courier New"/>
              <a:buChar char="o"/>
            </a:pPr>
            <a:r>
              <a:rPr lang="en"/>
              <a:t>SCADA - $304.26</a:t>
            </a:r>
          </a:p>
          <a:p>
            <a:pPr rtl="0" lvl="1" indent="-381000" marL="914400">
              <a:spcBef>
                <a:spcPts val="0"/>
              </a:spcBef>
              <a:buClr>
                <a:schemeClr val="dk1"/>
              </a:buClr>
              <a:buSzPct val="80000"/>
              <a:buFont typeface="Courier New"/>
              <a:buChar char="o"/>
            </a:pPr>
            <a:r>
              <a:rPr lang="en"/>
              <a:t>GLV - $10.24</a:t>
            </a:r>
          </a:p>
          <a:p>
            <a:pPr rtl="0" lvl="0" indent="0" marL="0">
              <a:spcBef>
                <a:spcPts val="0"/>
              </a:spcBef>
              <a:buNone/>
            </a:pPr>
            <a:r>
              <a:t/>
            </a:r>
            <a:endParaRPr/>
          </a:p>
          <a:p>
            <a:pPr rtl="0" lvl="0" indent="0" marL="0">
              <a:spcBef>
                <a:spcPts val="0"/>
              </a:spcBef>
              <a:buNone/>
            </a:pPr>
            <a:r>
              <a:t/>
            </a:r>
            <a:endParaRPr/>
          </a:p>
          <a:p>
            <a:pPr rtl="0" lvl="0" indent="0" marL="0">
              <a:spcBef>
                <a:spcPts val="0"/>
              </a:spcBef>
              <a:buNone/>
            </a:pPr>
            <a:r>
              <a:t/>
            </a:r>
            <a:endParaRPr/>
          </a:p>
        </p:txBody>
      </p:sp>
      <p:pic>
        <p:nvPicPr>
          <p:cNvPr id="2678" name="Shape 2678"/>
          <p:cNvPicPr preferRelativeResize="0"/>
          <p:nvPr/>
        </p:nvPicPr>
        <p:blipFill rotWithShape="1">
          <a:blip r:embed="rId3">
            <a:alphaModFix/>
          </a:blip>
          <a:srcRect t="0" b="0" r="23924" l="9911"/>
          <a:stretch/>
        </p:blipFill>
        <p:spPr>
          <a:xfrm>
            <a:off y="1426125" x="4405550"/>
            <a:ext cy="3533775" cx="3781249"/>
          </a:xfrm>
          <a:prstGeom prst="rect">
            <a:avLst/>
          </a:prstGeom>
          <a:noFill/>
          <a:ln>
            <a:noFill/>
          </a:ln>
        </p:spPr>
      </p:pic>
    </p:spTree>
  </p:cSld>
  <p:clrMapOvr>
    <a:masterClrMapping/>
  </p:clrMapOvr>
  <p:transition spd="slow">
    <p:cut/>
  </p:transition>
</p:sld>
</file>

<file path=ppt/slides/slide3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82" name="Shape 2682"/>
        <p:cNvGrpSpPr/>
        <p:nvPr/>
      </p:nvGrpSpPr>
      <p:grpSpPr>
        <a:xfrm>
          <a:off y="0" x="0"/>
          <a:ext cy="0" cx="0"/>
          <a:chOff y="0" x="0"/>
          <a:chExt cy="0" cx="0"/>
        </a:xfrm>
      </p:grpSpPr>
      <p:sp>
        <p:nvSpPr>
          <p:cNvPr id="2683" name="Shape 268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Budget</a:t>
            </a:r>
          </a:p>
        </p:txBody>
      </p:sp>
      <p:sp>
        <p:nvSpPr>
          <p:cNvPr id="2684" name="Shape 268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Current status of money:</a:t>
            </a:r>
          </a:p>
          <a:p>
            <a:pPr rtl="0" lvl="0">
              <a:spcBef>
                <a:spcPts val="0"/>
              </a:spcBef>
              <a:buNone/>
            </a:pPr>
            <a:r>
              <a:t/>
            </a:r>
            <a:endParaRPr/>
          </a:p>
          <a:p>
            <a:pPr rtl="0" lvl="0">
              <a:spcBef>
                <a:spcPts val="0"/>
              </a:spcBef>
              <a:buNone/>
            </a:pPr>
            <a:r>
              <a:t/>
            </a:r>
            <a:endParaRPr/>
          </a:p>
        </p:txBody>
      </p:sp>
      <p:pic>
        <p:nvPicPr>
          <p:cNvPr id="2685" name="Shape 2685"/>
          <p:cNvPicPr preferRelativeResize="0"/>
          <p:nvPr/>
        </p:nvPicPr>
        <p:blipFill>
          <a:blip r:embed="rId3">
            <a:alphaModFix/>
          </a:blip>
          <a:stretch>
            <a:fillRect/>
          </a:stretch>
        </p:blipFill>
        <p:spPr>
          <a:xfrm>
            <a:off y="2060975" x="1743000"/>
            <a:ext cy="3533775" cx="5715000"/>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9" name="Shape 279"/>
        <p:cNvGrpSpPr/>
        <p:nvPr/>
      </p:nvGrpSpPr>
      <p:grpSpPr>
        <a:xfrm>
          <a:off y="0" x="0"/>
          <a:ext cy="0" cx="0"/>
          <a:chOff y="0" x="0"/>
          <a:chExt cy="0" cx="0"/>
        </a:xfrm>
      </p:grpSpPr>
      <p:pic>
        <p:nvPicPr>
          <p:cNvPr id="280" name="Shape 280"/>
          <p:cNvPicPr preferRelativeResize="0"/>
          <p:nvPr/>
        </p:nvPicPr>
        <p:blipFill>
          <a:blip r:embed="rId3">
            <a:alphaModFix/>
          </a:blip>
          <a:stretch>
            <a:fillRect/>
          </a:stretch>
        </p:blipFill>
        <p:spPr>
          <a:xfrm>
            <a:off y="1090852" x="363075"/>
            <a:ext cy="4858450" cx="8698899"/>
          </a:xfrm>
          <a:prstGeom prst="rect">
            <a:avLst/>
          </a:prstGeom>
          <a:noFill/>
          <a:ln>
            <a:noFill/>
          </a:ln>
        </p:spPr>
      </p:pic>
      <p:sp>
        <p:nvSpPr>
          <p:cNvPr id="281" name="Shape 281"/>
          <p:cNvSpPr txBox="1"/>
          <p:nvPr>
            <p:ph type="title"/>
          </p:nvPr>
        </p:nvSpPr>
        <p:spPr>
          <a:xfrm>
            <a:off y="-64533" x="208100"/>
            <a:ext cy="1019699" cx="8229600"/>
          </a:xfrm>
          <a:prstGeom prst="rect">
            <a:avLst/>
          </a:prstGeom>
        </p:spPr>
        <p:txBody>
          <a:bodyPr bIns="91425" rIns="91425" lIns="91425" tIns="91425" anchor="b" anchorCtr="0">
            <a:noAutofit/>
          </a:bodyPr>
          <a:lstStyle/>
          <a:p>
            <a:pPr rtl="0" lvl="0">
              <a:spcBef>
                <a:spcPts val="0"/>
              </a:spcBef>
              <a:buNone/>
            </a:pPr>
            <a:r>
              <a:rPr sz="3000" lang="en"/>
              <a:t>Tractive System High Voltage Path</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5" name="Shape 285"/>
        <p:cNvGrpSpPr/>
        <p:nvPr/>
      </p:nvGrpSpPr>
      <p:grpSpPr>
        <a:xfrm>
          <a:off y="0" x="0"/>
          <a:ext cy="0" cx="0"/>
          <a:chOff y="0" x="0"/>
          <a:chExt cy="0" cx="0"/>
        </a:xfrm>
      </p:grpSpPr>
      <p:pic>
        <p:nvPicPr>
          <p:cNvPr id="286" name="Shape 286"/>
          <p:cNvPicPr preferRelativeResize="0"/>
          <p:nvPr/>
        </p:nvPicPr>
        <p:blipFill>
          <a:blip r:embed="rId3">
            <a:alphaModFix amt="17000"/>
          </a:blip>
          <a:stretch>
            <a:fillRect/>
          </a:stretch>
        </p:blipFill>
        <p:spPr>
          <a:xfrm>
            <a:off y="1090852" x="363075"/>
            <a:ext cy="4858450" cx="8698899"/>
          </a:xfrm>
          <a:prstGeom prst="rect">
            <a:avLst/>
          </a:prstGeom>
          <a:noFill/>
          <a:ln>
            <a:noFill/>
          </a:ln>
        </p:spPr>
      </p:pic>
      <p:sp>
        <p:nvSpPr>
          <p:cNvPr id="287" name="Shape 287"/>
          <p:cNvSpPr txBox="1"/>
          <p:nvPr>
            <p:ph type="title"/>
          </p:nvPr>
        </p:nvSpPr>
        <p:spPr>
          <a:xfrm>
            <a:off y="-64533" x="208100"/>
            <a:ext cy="1019699" cx="8229600"/>
          </a:xfrm>
          <a:prstGeom prst="rect">
            <a:avLst/>
          </a:prstGeom>
        </p:spPr>
        <p:txBody>
          <a:bodyPr bIns="91425" rIns="91425" lIns="91425" tIns="91425" anchor="b" anchorCtr="0">
            <a:noAutofit/>
          </a:bodyPr>
          <a:lstStyle/>
          <a:p>
            <a:pPr rtl="0" lvl="0">
              <a:spcBef>
                <a:spcPts val="0"/>
              </a:spcBef>
              <a:buNone/>
            </a:pPr>
            <a:r>
              <a:rPr sz="3000" lang="en"/>
              <a:t>Tractive System High Voltage Path</a:t>
            </a:r>
          </a:p>
        </p:txBody>
      </p:sp>
      <p:sp>
        <p:nvSpPr>
          <p:cNvPr id="288" name="Shape 288"/>
          <p:cNvSpPr txBox="1"/>
          <p:nvPr>
            <p:ph idx="1" type="body"/>
          </p:nvPr>
        </p:nvSpPr>
        <p:spPr>
          <a:xfrm>
            <a:off y="945150" x="2944275"/>
            <a:ext cy="4925400" cx="58437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Internally Hardwired Connections</a:t>
            </a:r>
          </a:p>
          <a:p>
            <a:pPr algn="l" rtl="0" lvl="1" marR="0" indent="-381000" marL="914400">
              <a:lnSpc>
                <a:spcPct val="100000"/>
              </a:lnSpc>
              <a:spcBef>
                <a:spcPts val="600"/>
              </a:spcBef>
              <a:spcAft>
                <a:spcPts val="0"/>
              </a:spcAft>
              <a:buClr>
                <a:schemeClr val="dk1"/>
              </a:buClr>
              <a:buSzPct val="80000"/>
              <a:buFont typeface="Courier New"/>
              <a:buChar char="o"/>
            </a:pPr>
            <a:r>
              <a:rPr lang="en"/>
              <a:t>Less Cables</a:t>
            </a:r>
          </a:p>
          <a:p>
            <a:pPr algn="l" rtl="0" lvl="1" marR="0" indent="-381000" marL="914400">
              <a:lnSpc>
                <a:spcPct val="100000"/>
              </a:lnSpc>
              <a:spcBef>
                <a:spcPts val="600"/>
              </a:spcBef>
              <a:spcAft>
                <a:spcPts val="0"/>
              </a:spcAft>
              <a:buClr>
                <a:schemeClr val="dk1"/>
              </a:buClr>
              <a:buSzPct val="80000"/>
              <a:buFont typeface="Courier New"/>
              <a:buChar char="o"/>
            </a:pPr>
            <a:r>
              <a:rPr lang="en"/>
              <a:t>Less Interconnects</a:t>
            </a:r>
          </a:p>
          <a:p>
            <a:pPr algn="l" rtl="0" lvl="0" marR="0" indent="-419100" marL="457200">
              <a:lnSpc>
                <a:spcPct val="100000"/>
              </a:lnSpc>
              <a:spcBef>
                <a:spcPts val="600"/>
              </a:spcBef>
              <a:spcAft>
                <a:spcPts val="0"/>
              </a:spcAft>
              <a:buClr>
                <a:schemeClr val="dk1"/>
              </a:buClr>
              <a:buSzPct val="100000"/>
              <a:buFont typeface="Arial"/>
              <a:buChar char="●"/>
            </a:pPr>
            <a:r>
              <a:rPr lang="en"/>
              <a:t>Powerlock Connectors</a:t>
            </a:r>
          </a:p>
          <a:p>
            <a:pPr algn="l" rtl="0" lvl="1" marR="0" indent="-381000" marL="914400">
              <a:lnSpc>
                <a:spcPct val="100000"/>
              </a:lnSpc>
              <a:spcBef>
                <a:spcPts val="600"/>
              </a:spcBef>
              <a:spcAft>
                <a:spcPts val="0"/>
              </a:spcAft>
              <a:buClr>
                <a:schemeClr val="dk1"/>
              </a:buClr>
              <a:buSzPct val="80000"/>
              <a:buFont typeface="Courier New"/>
              <a:buChar char="o"/>
            </a:pPr>
            <a:r>
              <a:rPr lang="en"/>
              <a:t>SAE Requirements: </a:t>
            </a:r>
          </a:p>
          <a:p>
            <a:pPr algn="l" rtl="0" lvl="2" marR="0" indent="-381000" marL="1371600">
              <a:lnSpc>
                <a:spcPct val="100000"/>
              </a:lnSpc>
              <a:spcBef>
                <a:spcPts val="600"/>
              </a:spcBef>
              <a:spcAft>
                <a:spcPts val="0"/>
              </a:spcAft>
              <a:buClr>
                <a:schemeClr val="dk1"/>
              </a:buClr>
              <a:buSzPct val="80000"/>
              <a:buFont typeface="Wingdings"/>
              <a:buChar char="§"/>
            </a:pPr>
            <a:r>
              <a:rPr lang="en"/>
              <a:t>Easily Removable</a:t>
            </a:r>
          </a:p>
          <a:p>
            <a:pPr algn="l" rtl="0" lvl="2" marR="0" indent="-381000" marL="1371600">
              <a:lnSpc>
                <a:spcPct val="100000"/>
              </a:lnSpc>
              <a:spcBef>
                <a:spcPts val="600"/>
              </a:spcBef>
              <a:spcAft>
                <a:spcPts val="0"/>
              </a:spcAft>
              <a:buClr>
                <a:schemeClr val="dk1"/>
              </a:buClr>
              <a:buSzPct val="80000"/>
              <a:buFont typeface="Wingdings"/>
              <a:buChar char="§"/>
            </a:pPr>
            <a:r>
              <a:rPr lang="en"/>
              <a:t>Lockable</a:t>
            </a:r>
          </a:p>
        </p:txBody>
      </p:sp>
      <p:pic>
        <p:nvPicPr>
          <p:cNvPr id="289" name="Shape 289"/>
          <p:cNvPicPr preferRelativeResize="0"/>
          <p:nvPr/>
        </p:nvPicPr>
        <p:blipFill rotWithShape="1">
          <a:blip r:embed="rId3">
            <a:alphaModFix/>
          </a:blip>
          <a:srcRect t="0" b="0" r="70327" l="0"/>
          <a:stretch/>
        </p:blipFill>
        <p:spPr>
          <a:xfrm>
            <a:off y="1090850" x="363075"/>
            <a:ext cy="4858450" cx="2581200"/>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3" name="Shape 293"/>
        <p:cNvGrpSpPr/>
        <p:nvPr/>
      </p:nvGrpSpPr>
      <p:grpSpPr>
        <a:xfrm>
          <a:off y="0" x="0"/>
          <a:ext cy="0" cx="0"/>
          <a:chOff y="0" x="0"/>
          <a:chExt cy="0" cx="0"/>
        </a:xfrm>
      </p:grpSpPr>
      <p:pic>
        <p:nvPicPr>
          <p:cNvPr id="294" name="Shape 294"/>
          <p:cNvPicPr preferRelativeResize="0"/>
          <p:nvPr/>
        </p:nvPicPr>
        <p:blipFill>
          <a:blip r:embed="rId3">
            <a:alphaModFix amt="17000"/>
          </a:blip>
          <a:stretch>
            <a:fillRect/>
          </a:stretch>
        </p:blipFill>
        <p:spPr>
          <a:xfrm>
            <a:off y="1090852" x="363075"/>
            <a:ext cy="4858450" cx="8698899"/>
          </a:xfrm>
          <a:prstGeom prst="rect">
            <a:avLst/>
          </a:prstGeom>
          <a:noFill/>
          <a:ln>
            <a:noFill/>
          </a:ln>
        </p:spPr>
      </p:pic>
      <p:sp>
        <p:nvSpPr>
          <p:cNvPr id="295" name="Shape 295"/>
          <p:cNvSpPr txBox="1"/>
          <p:nvPr>
            <p:ph type="title"/>
          </p:nvPr>
        </p:nvSpPr>
        <p:spPr>
          <a:xfrm>
            <a:off y="-64533" x="208100"/>
            <a:ext cy="1019699" cx="8229600"/>
          </a:xfrm>
          <a:prstGeom prst="rect">
            <a:avLst/>
          </a:prstGeom>
        </p:spPr>
        <p:txBody>
          <a:bodyPr bIns="91425" rIns="91425" lIns="91425" tIns="91425" anchor="b" anchorCtr="0">
            <a:noAutofit/>
          </a:bodyPr>
          <a:lstStyle/>
          <a:p>
            <a:pPr rtl="0" lvl="0">
              <a:spcBef>
                <a:spcPts val="0"/>
              </a:spcBef>
              <a:buNone/>
            </a:pPr>
            <a:r>
              <a:rPr sz="3000" lang="en"/>
              <a:t>Tractive System High Voltage Path</a:t>
            </a:r>
          </a:p>
        </p:txBody>
      </p:sp>
      <p:pic>
        <p:nvPicPr>
          <p:cNvPr id="296" name="Shape 296"/>
          <p:cNvPicPr preferRelativeResize="0"/>
          <p:nvPr/>
        </p:nvPicPr>
        <p:blipFill rotWithShape="1">
          <a:blip r:embed="rId3">
            <a:alphaModFix/>
          </a:blip>
          <a:srcRect t="0" b="0" r="-940" l="29675"/>
          <a:stretch/>
        </p:blipFill>
        <p:spPr>
          <a:xfrm>
            <a:off y="1090850" x="2944275"/>
            <a:ext cy="4858450" cx="6199724"/>
          </a:xfrm>
          <a:prstGeom prst="rect">
            <a:avLst/>
          </a:prstGeom>
          <a:noFill/>
          <a:ln>
            <a:noFill/>
          </a:ln>
        </p:spPr>
      </p:pic>
      <p:sp>
        <p:nvSpPr>
          <p:cNvPr id="297" name="Shape 297"/>
          <p:cNvSpPr txBox="1"/>
          <p:nvPr>
            <p:ph idx="1" type="body"/>
          </p:nvPr>
        </p:nvSpPr>
        <p:spPr>
          <a:xfrm>
            <a:off y="966300" x="98725"/>
            <a:ext cy="4925400" cx="60681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Powerlock Connectors</a:t>
            </a:r>
          </a:p>
          <a:p>
            <a:pPr algn="l" rtl="0" lvl="0" marR="0" indent="-419100" marL="457200">
              <a:lnSpc>
                <a:spcPct val="100000"/>
              </a:lnSpc>
              <a:spcBef>
                <a:spcPts val="600"/>
              </a:spcBef>
              <a:spcAft>
                <a:spcPts val="0"/>
              </a:spcAft>
              <a:buClr>
                <a:schemeClr val="dk1"/>
              </a:buClr>
              <a:buSzPct val="100000"/>
              <a:buFont typeface="Arial"/>
              <a:buChar char="●"/>
            </a:pPr>
            <a:r>
              <a:rPr lang="en"/>
              <a:t>Bolt Terminals</a:t>
            </a:r>
          </a:p>
          <a:p>
            <a:pPr algn="l" rtl="0" lvl="1" marR="0" indent="-381000" marL="914400">
              <a:lnSpc>
                <a:spcPct val="100000"/>
              </a:lnSpc>
              <a:spcBef>
                <a:spcPts val="600"/>
              </a:spcBef>
              <a:spcAft>
                <a:spcPts val="0"/>
              </a:spcAft>
              <a:buClr>
                <a:schemeClr val="dk1"/>
              </a:buClr>
              <a:buSzPct val="80000"/>
              <a:buFont typeface="Courier New"/>
              <a:buChar char="o"/>
            </a:pPr>
            <a:r>
              <a:rPr lang="en"/>
              <a:t>Pre-existing</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1" name="Shape 301"/>
        <p:cNvGrpSpPr/>
        <p:nvPr/>
      </p:nvGrpSpPr>
      <p:grpSpPr>
        <a:xfrm>
          <a:off y="0" x="0"/>
          <a:ext cy="0" cx="0"/>
          <a:chOff y="0" x="0"/>
          <a:chExt cy="0" cx="0"/>
        </a:xfrm>
      </p:grpSpPr>
      <p:pic>
        <p:nvPicPr>
          <p:cNvPr id="302" name="Shape 302"/>
          <p:cNvPicPr preferRelativeResize="0"/>
          <p:nvPr/>
        </p:nvPicPr>
        <p:blipFill>
          <a:blip r:embed="rId3">
            <a:alphaModFix/>
          </a:blip>
          <a:stretch>
            <a:fillRect/>
          </a:stretch>
        </p:blipFill>
        <p:spPr>
          <a:xfrm>
            <a:off y="1098117" x="19526"/>
            <a:ext cy="4912550" cx="9044426"/>
          </a:xfrm>
          <a:prstGeom prst="rect">
            <a:avLst/>
          </a:prstGeom>
          <a:noFill/>
          <a:ln>
            <a:noFill/>
          </a:ln>
        </p:spPr>
      </p:pic>
      <p:sp>
        <p:nvSpPr>
          <p:cNvPr id="303" name="Shape 303"/>
          <p:cNvSpPr txBox="1"/>
          <p:nvPr>
            <p:ph type="title"/>
          </p:nvPr>
        </p:nvSpPr>
        <p:spPr>
          <a:xfrm>
            <a:off y="-64533" x="208100"/>
            <a:ext cy="1019699" cx="8229600"/>
          </a:xfrm>
          <a:prstGeom prst="rect">
            <a:avLst/>
          </a:prstGeom>
        </p:spPr>
        <p:txBody>
          <a:bodyPr bIns="91425" rIns="91425" lIns="91425" tIns="91425" anchor="b" anchorCtr="0">
            <a:noAutofit/>
          </a:bodyPr>
          <a:lstStyle/>
          <a:p>
            <a:pPr rtl="0" lvl="0">
              <a:spcBef>
                <a:spcPts val="0"/>
              </a:spcBef>
              <a:buNone/>
            </a:pPr>
            <a:r>
              <a:rPr sz="3000" lang="en"/>
              <a:t>Semester Integration Layout</a:t>
            </a: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7" name="Shape 307"/>
        <p:cNvGrpSpPr/>
        <p:nvPr/>
      </p:nvGrpSpPr>
      <p:grpSpPr>
        <a:xfrm>
          <a:off y="0" x="0"/>
          <a:ext cy="0" cx="0"/>
          <a:chOff y="0" x="0"/>
          <a:chExt cy="0" cx="0"/>
        </a:xfrm>
      </p:grpSpPr>
      <p:sp>
        <p:nvSpPr>
          <p:cNvPr id="308" name="Shape 30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309" name="Shape 309"/>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AutoNum type="arabicPeriod"/>
            </a:pPr>
            <a:r>
              <a:rPr sz="2400" lang="en"/>
              <a:t>Meet the Morning Teams</a:t>
            </a:r>
          </a:p>
          <a:p>
            <a:pPr rtl="0" lvl="0" indent="-381000" marL="457200">
              <a:spcBef>
                <a:spcPts val="0"/>
              </a:spcBef>
              <a:buClr>
                <a:schemeClr val="dk1"/>
              </a:buClr>
              <a:buSzPct val="100000"/>
              <a:buFont typeface="Arial"/>
              <a:buAutoNum type="arabicPeriod"/>
            </a:pPr>
            <a:r>
              <a:rPr sz="2400" lang="en"/>
              <a:t>Introduction: Motivation</a:t>
            </a:r>
          </a:p>
          <a:p>
            <a:pPr rtl="0" lvl="0" indent="-381000" marL="457200">
              <a:spcBef>
                <a:spcPts val="0"/>
              </a:spcBef>
              <a:buClr>
                <a:schemeClr val="dk1"/>
              </a:buClr>
              <a:buSzPct val="100000"/>
              <a:buFont typeface="Arial"/>
              <a:buAutoNum type="arabicPeriod"/>
            </a:pPr>
            <a:r>
              <a:rPr sz="2400" lang="en"/>
              <a:t>Interface Control</a:t>
            </a:r>
          </a:p>
          <a:p>
            <a:pPr rtl="0" lvl="1" indent="-381000" marL="914400">
              <a:spcBef>
                <a:spcPts val="0"/>
              </a:spcBef>
              <a:buClr>
                <a:schemeClr val="dk1"/>
              </a:buClr>
              <a:buSzPct val="80000"/>
              <a:buFont typeface="Arial"/>
              <a:buAutoNum type="alphaLcPeriod"/>
            </a:pPr>
            <a:r>
              <a:rPr lang="en"/>
              <a:t>System Assemblies Layout/Interfaces (Car)</a:t>
            </a:r>
          </a:p>
          <a:p>
            <a:pPr rtl="0" lvl="1" indent="-381000" marL="914400">
              <a:spcBef>
                <a:spcPts val="0"/>
              </a:spcBef>
              <a:buClr>
                <a:schemeClr val="dk1"/>
              </a:buClr>
              <a:buSzPct val="80000"/>
              <a:buFont typeface="Arial"/>
              <a:buAutoNum type="alphaLcPeriod"/>
            </a:pPr>
            <a:r>
              <a:rPr lang="en"/>
              <a:t>System Assemblies Layout/Interfaces (Rack)</a:t>
            </a:r>
          </a:p>
          <a:p>
            <a:pPr rtl="0" lvl="1" indent="-381000" marL="914400">
              <a:spcBef>
                <a:spcPts val="0"/>
              </a:spcBef>
              <a:buClr>
                <a:schemeClr val="dk1"/>
              </a:buClr>
              <a:buSzPct val="80000"/>
              <a:buFont typeface="Arial"/>
              <a:buAutoNum type="alphaLcPeriod"/>
            </a:pPr>
            <a:r>
              <a:rPr lang="en"/>
              <a:t>Interconnects</a:t>
            </a:r>
          </a:p>
          <a:p>
            <a:pPr rtl="0" lvl="1" indent="-381000" marL="914400">
              <a:spcBef>
                <a:spcPts val="0"/>
              </a:spcBef>
              <a:buClr>
                <a:srgbClr val="980000"/>
              </a:buClr>
              <a:buSzPct val="80000"/>
              <a:buFont typeface="Arial"/>
              <a:buAutoNum type="alphaLcPeriod"/>
            </a:pPr>
            <a:r>
              <a:rPr b="1" lang="en">
                <a:solidFill>
                  <a:srgbClr val="980000"/>
                </a:solidFill>
              </a:rPr>
              <a:t>Panel Drawings and Hubs</a:t>
            </a:r>
          </a:p>
          <a:p>
            <a:pPr rtl="0" lvl="0" indent="-381000" marL="457200">
              <a:spcBef>
                <a:spcPts val="0"/>
              </a:spcBef>
              <a:buClr>
                <a:schemeClr val="dk1"/>
              </a:buClr>
              <a:buSzPct val="100000"/>
              <a:buFont typeface="Arial"/>
              <a:buAutoNum type="arabicPeriod"/>
            </a:pPr>
            <a:r>
              <a:rPr sz="2400" lang="en"/>
              <a:t>Grounded Low Voltage (GLV)</a:t>
            </a:r>
          </a:p>
          <a:p>
            <a:pPr rtl="0" lvl="1" indent="-381000" marL="914400">
              <a:spcBef>
                <a:spcPts val="0"/>
              </a:spcBef>
              <a:buClr>
                <a:schemeClr val="dk1"/>
              </a:buClr>
              <a:buSzPct val="80000"/>
              <a:buFont typeface="Arial"/>
              <a:buAutoNum type="alphaLcPeriod"/>
            </a:pPr>
            <a:r>
              <a:rPr lang="en"/>
              <a:t>Safety Loop</a:t>
            </a:r>
          </a:p>
          <a:p>
            <a:pPr rtl="0" lvl="1" indent="-381000" marL="914400">
              <a:spcBef>
                <a:spcPts val="0"/>
              </a:spcBef>
              <a:buClr>
                <a:schemeClr val="dk1"/>
              </a:buClr>
              <a:buSzPct val="80000"/>
              <a:buFont typeface="Arial"/>
              <a:buAutoNum type="alphaLcPeriod"/>
            </a:pPr>
            <a:r>
              <a:rPr lang="en"/>
              <a:t>GLV Power</a:t>
            </a:r>
          </a:p>
          <a:p>
            <a:pPr rtl="0" lvl="1" indent="-381000" marL="914400">
              <a:spcBef>
                <a:spcPts val="0"/>
              </a:spcBef>
              <a:buClr>
                <a:schemeClr val="dk1"/>
              </a:buClr>
              <a:buSzPct val="80000"/>
              <a:buFont typeface="Arial"/>
              <a:buAutoNum type="alphaLcPeriod"/>
            </a:pPr>
            <a:r>
              <a:rPr lang="en"/>
              <a:t>VCI</a:t>
            </a:r>
          </a:p>
          <a:p>
            <a:pPr rtl="0" lvl="1" indent="-381000" marL="914400">
              <a:spcBef>
                <a:spcPts val="0"/>
              </a:spcBef>
              <a:buClr>
                <a:schemeClr val="dk1"/>
              </a:buClr>
              <a:buSzPct val="80000"/>
              <a:buFont typeface="Arial"/>
              <a:buAutoNum type="alphaLcPeriod"/>
            </a:pPr>
            <a:r>
              <a:rPr lang="en"/>
              <a:t>TSI</a:t>
            </a:r>
          </a:p>
          <a:p>
            <a:pPr rtl="0" lvl="0" indent="0" marL="0">
              <a:spcBef>
                <a:spcPts val="0"/>
              </a:spcBef>
              <a:buNone/>
            </a:pPr>
            <a:r>
              <a:rPr sz="2400" lang="en"/>
              <a:t>5.  GLV BOM and Budget</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3" name="Shape 313"/>
        <p:cNvGrpSpPr/>
        <p:nvPr/>
      </p:nvGrpSpPr>
      <p:grpSpPr>
        <a:xfrm>
          <a:off y="0" x="0"/>
          <a:ext cy="0" cx="0"/>
          <a:chOff y="0" x="0"/>
          <a:chExt cy="0" cx="0"/>
        </a:xfrm>
      </p:grpSpPr>
      <p:sp>
        <p:nvSpPr>
          <p:cNvPr id="314" name="Shape 31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Side Controls Panel</a:t>
            </a:r>
          </a:p>
        </p:txBody>
      </p:sp>
      <p:pic>
        <p:nvPicPr>
          <p:cNvPr id="315" name="Shape 315"/>
          <p:cNvPicPr preferRelativeResize="0"/>
          <p:nvPr/>
        </p:nvPicPr>
        <p:blipFill rotWithShape="1">
          <a:blip r:embed="rId3">
            <a:alphaModFix/>
          </a:blip>
          <a:srcRect t="0" b="0" r="0" l="4852"/>
          <a:stretch/>
        </p:blipFill>
        <p:spPr>
          <a:xfrm>
            <a:off y="2333600" x="104800"/>
            <a:ext cy="3019425" cx="6144600"/>
          </a:xfrm>
          <a:prstGeom prst="rect">
            <a:avLst/>
          </a:prstGeom>
          <a:noFill/>
          <a:ln>
            <a:noFill/>
          </a:ln>
        </p:spPr>
      </p:pic>
      <p:sp>
        <p:nvSpPr>
          <p:cNvPr id="316" name="Shape 31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Designed for testing purposes</a:t>
            </a:r>
          </a:p>
        </p:txBody>
      </p:sp>
      <p:pic>
        <p:nvPicPr>
          <p:cNvPr id="317" name="Shape 317"/>
          <p:cNvPicPr preferRelativeResize="0"/>
          <p:nvPr/>
        </p:nvPicPr>
        <p:blipFill>
          <a:blip r:embed="rId4">
            <a:alphaModFix/>
          </a:blip>
          <a:stretch>
            <a:fillRect/>
          </a:stretch>
        </p:blipFill>
        <p:spPr>
          <a:xfrm>
            <a:off y="2768650" x="6249400"/>
            <a:ext cy="2504075" cx="2703400"/>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1" name="Shape 321"/>
        <p:cNvGrpSpPr/>
        <p:nvPr/>
      </p:nvGrpSpPr>
      <p:grpSpPr>
        <a:xfrm>
          <a:off y="0" x="0"/>
          <a:ext cy="0" cx="0"/>
          <a:chOff y="0" x="0"/>
          <a:chExt cy="0" cx="0"/>
        </a:xfrm>
      </p:grpSpPr>
      <p:sp>
        <p:nvSpPr>
          <p:cNvPr id="322" name="Shape 322"/>
          <p:cNvSpPr txBox="1"/>
          <p:nvPr>
            <p:ph type="title"/>
          </p:nvPr>
        </p:nvSpPr>
        <p:spPr>
          <a:xfrm>
            <a:off y="-112300" x="1277925"/>
            <a:ext cy="1019699" cx="6471899"/>
          </a:xfrm>
          <a:prstGeom prst="rect">
            <a:avLst/>
          </a:prstGeom>
        </p:spPr>
        <p:txBody>
          <a:bodyPr bIns="91425" rIns="91425" lIns="91425" tIns="91425" anchor="b" anchorCtr="0">
            <a:noAutofit/>
          </a:bodyPr>
          <a:lstStyle/>
          <a:p>
            <a:pPr rtl="0" lvl="0">
              <a:spcBef>
                <a:spcPts val="0"/>
              </a:spcBef>
              <a:buNone/>
            </a:pPr>
            <a:r>
              <a:rPr lang="en"/>
              <a:t>Side Controls Panel Drawing</a:t>
            </a:r>
          </a:p>
        </p:txBody>
      </p:sp>
      <p:pic>
        <p:nvPicPr>
          <p:cNvPr id="323" name="Shape 323"/>
          <p:cNvPicPr preferRelativeResize="0"/>
          <p:nvPr/>
        </p:nvPicPr>
        <p:blipFill>
          <a:blip r:embed="rId3">
            <a:alphaModFix/>
          </a:blip>
          <a:stretch>
            <a:fillRect/>
          </a:stretch>
        </p:blipFill>
        <p:spPr>
          <a:xfrm>
            <a:off y="885912" x="1277936"/>
            <a:ext cy="5086174" cx="6588124"/>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7" name="Shape 327"/>
        <p:cNvGrpSpPr/>
        <p:nvPr/>
      </p:nvGrpSpPr>
      <p:grpSpPr>
        <a:xfrm>
          <a:off y="0" x="0"/>
          <a:ext cy="0" cx="0"/>
          <a:chOff y="0" x="0"/>
          <a:chExt cy="0" cx="0"/>
        </a:xfrm>
      </p:grpSpPr>
      <p:sp>
        <p:nvSpPr>
          <p:cNvPr id="328" name="Shape 32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GLV Hub 1</a:t>
            </a:r>
          </a:p>
        </p:txBody>
      </p:sp>
      <p:sp>
        <p:nvSpPr>
          <p:cNvPr id="329" name="Shape 32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06400" marL="457200">
              <a:spcBef>
                <a:spcPts val="0"/>
              </a:spcBef>
              <a:buClr>
                <a:schemeClr val="dk1"/>
              </a:buClr>
              <a:buSzPct val="100000"/>
              <a:buFont typeface="Arial"/>
              <a:buChar char="●"/>
            </a:pPr>
            <a:r>
              <a:rPr sz="2800" lang="en"/>
              <a:t>Connects to GLV Hub 2 and 3</a:t>
            </a:r>
          </a:p>
          <a:p>
            <a:pPr rtl="0" lvl="0" indent="-406400" marL="457200">
              <a:spcBef>
                <a:spcPts val="0"/>
              </a:spcBef>
              <a:buClr>
                <a:schemeClr val="dk1"/>
              </a:buClr>
              <a:buSzPct val="100000"/>
              <a:buFont typeface="Arial"/>
              <a:buChar char="●"/>
            </a:pPr>
            <a:r>
              <a:rPr sz="2800" lang="en"/>
              <a:t>Dangly that connects to TSV Pack 1 data port</a:t>
            </a:r>
          </a:p>
          <a:p>
            <a:pPr rtl="0" lvl="0" indent="-406400" marL="457200">
              <a:spcBef>
                <a:spcPts val="0"/>
              </a:spcBef>
              <a:buClr>
                <a:schemeClr val="dk1"/>
              </a:buClr>
              <a:buSzPct val="100000"/>
              <a:buFont typeface="Arial"/>
              <a:buChar char="●"/>
            </a:pPr>
            <a:r>
              <a:rPr sz="2800" lang="en"/>
              <a:t>Dangly that connects to TSV Pack 2 data port</a:t>
            </a:r>
          </a:p>
        </p:txBody>
      </p:sp>
      <p:pic>
        <p:nvPicPr>
          <p:cNvPr id="330" name="Shape 330"/>
          <p:cNvPicPr preferRelativeResize="0"/>
          <p:nvPr/>
        </p:nvPicPr>
        <p:blipFill rotWithShape="1">
          <a:blip r:embed="rId3">
            <a:alphaModFix/>
          </a:blip>
          <a:srcRect t="15247" b="0" r="4021" l="0"/>
          <a:stretch/>
        </p:blipFill>
        <p:spPr>
          <a:xfrm>
            <a:off y="3050575" x="1273675"/>
            <a:ext cy="3119949" cx="579390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y="0" x="0"/>
          <a:ext cy="0" cx="0"/>
          <a:chOff y="0" x="0"/>
          <a:chExt cy="0" cx="0"/>
        </a:xfrm>
      </p:grpSpPr>
      <p:sp>
        <p:nvSpPr>
          <p:cNvPr id="79" name="Shape 7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80" name="Shape 80"/>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81000" marL="457200">
              <a:spcBef>
                <a:spcPts val="0"/>
              </a:spcBef>
              <a:buClr>
                <a:srgbClr val="980000"/>
              </a:buClr>
              <a:buSzPct val="100000"/>
              <a:buFont typeface="Arial"/>
              <a:buAutoNum type="arabicPeriod"/>
            </a:pPr>
            <a:r>
              <a:rPr b="1" sz="2400" lang="en">
                <a:solidFill>
                  <a:srgbClr val="980000"/>
                </a:solidFill>
              </a:rPr>
              <a:t>Meet the Morning Teams</a:t>
            </a:r>
          </a:p>
          <a:p>
            <a:pPr rtl="0" lvl="0" indent="-381000" marL="457200">
              <a:spcBef>
                <a:spcPts val="0"/>
              </a:spcBef>
              <a:buClr>
                <a:schemeClr val="dk1"/>
              </a:buClr>
              <a:buSzPct val="100000"/>
              <a:buFont typeface="Arial"/>
              <a:buAutoNum type="arabicPeriod"/>
            </a:pPr>
            <a:r>
              <a:rPr sz="2400" lang="en"/>
              <a:t>Introduction: Motivation</a:t>
            </a:r>
          </a:p>
          <a:p>
            <a:pPr rtl="0" lvl="0" indent="-381000" marL="457200">
              <a:spcBef>
                <a:spcPts val="0"/>
              </a:spcBef>
              <a:buClr>
                <a:schemeClr val="dk1"/>
              </a:buClr>
              <a:buSzPct val="100000"/>
              <a:buFont typeface="Arial"/>
              <a:buAutoNum type="arabicPeriod"/>
            </a:pPr>
            <a:r>
              <a:rPr sz="2400" lang="en"/>
              <a:t>Interface Control</a:t>
            </a:r>
          </a:p>
          <a:p>
            <a:pPr rtl="0" lvl="1" indent="-381000" marL="914400">
              <a:spcBef>
                <a:spcPts val="0"/>
              </a:spcBef>
              <a:buClr>
                <a:schemeClr val="dk1"/>
              </a:buClr>
              <a:buSzPct val="80000"/>
              <a:buFont typeface="Arial"/>
              <a:buAutoNum type="alphaLcPeriod"/>
            </a:pPr>
            <a:r>
              <a:rPr lang="en"/>
              <a:t>System Assemblies Layout/Interfaces (Car)</a:t>
            </a:r>
          </a:p>
          <a:p>
            <a:pPr rtl="0" lvl="1" indent="-381000" marL="914400">
              <a:spcBef>
                <a:spcPts val="0"/>
              </a:spcBef>
              <a:buClr>
                <a:schemeClr val="dk1"/>
              </a:buClr>
              <a:buSzPct val="80000"/>
              <a:buFont typeface="Arial"/>
              <a:buAutoNum type="alphaLcPeriod"/>
            </a:pPr>
            <a:r>
              <a:rPr lang="en"/>
              <a:t>System Assemblies Layout/Interfaces (Rack)</a:t>
            </a:r>
          </a:p>
          <a:p>
            <a:pPr rtl="0" lvl="1" indent="-381000" marL="914400">
              <a:spcBef>
                <a:spcPts val="0"/>
              </a:spcBef>
              <a:buClr>
                <a:schemeClr val="dk1"/>
              </a:buClr>
              <a:buSzPct val="80000"/>
              <a:buFont typeface="Arial"/>
              <a:buAutoNum type="alphaLcPeriod"/>
            </a:pPr>
            <a:r>
              <a:rPr lang="en"/>
              <a:t>Interconnects</a:t>
            </a:r>
          </a:p>
          <a:p>
            <a:pPr rtl="0" lvl="1" indent="-381000" marL="914400">
              <a:spcBef>
                <a:spcPts val="0"/>
              </a:spcBef>
              <a:buClr>
                <a:schemeClr val="dk1"/>
              </a:buClr>
              <a:buSzPct val="80000"/>
              <a:buFont typeface="Arial"/>
              <a:buAutoNum type="alphaLcPeriod"/>
            </a:pPr>
            <a:r>
              <a:rPr lang="en"/>
              <a:t>Panel Drawings and Hubs</a:t>
            </a:r>
          </a:p>
          <a:p>
            <a:pPr rtl="0" lvl="0" indent="-381000" marL="457200">
              <a:spcBef>
                <a:spcPts val="0"/>
              </a:spcBef>
              <a:buClr>
                <a:schemeClr val="dk1"/>
              </a:buClr>
              <a:buSzPct val="100000"/>
              <a:buFont typeface="Arial"/>
              <a:buAutoNum type="arabicPeriod"/>
            </a:pPr>
            <a:r>
              <a:rPr sz="2400" lang="en"/>
              <a:t>Grounded Low Voltage (GLV)</a:t>
            </a:r>
          </a:p>
          <a:p>
            <a:pPr rtl="0" lvl="1" indent="-381000" marL="914400">
              <a:spcBef>
                <a:spcPts val="0"/>
              </a:spcBef>
              <a:buClr>
                <a:schemeClr val="dk1"/>
              </a:buClr>
              <a:buSzPct val="80000"/>
              <a:buFont typeface="Arial"/>
              <a:buAutoNum type="alphaLcPeriod"/>
            </a:pPr>
            <a:r>
              <a:rPr lang="en"/>
              <a:t>Safety Loop</a:t>
            </a:r>
          </a:p>
          <a:p>
            <a:pPr rtl="0" lvl="1" indent="-381000" marL="914400">
              <a:spcBef>
                <a:spcPts val="0"/>
              </a:spcBef>
              <a:buClr>
                <a:schemeClr val="dk1"/>
              </a:buClr>
              <a:buSzPct val="80000"/>
              <a:buFont typeface="Arial"/>
              <a:buAutoNum type="alphaLcPeriod"/>
            </a:pPr>
            <a:r>
              <a:rPr lang="en"/>
              <a:t>GLV Power</a:t>
            </a:r>
          </a:p>
          <a:p>
            <a:pPr rtl="0" lvl="1" indent="-381000" marL="914400">
              <a:spcBef>
                <a:spcPts val="0"/>
              </a:spcBef>
              <a:buClr>
                <a:schemeClr val="dk1"/>
              </a:buClr>
              <a:buSzPct val="80000"/>
              <a:buFont typeface="Arial"/>
              <a:buAutoNum type="alphaLcPeriod"/>
            </a:pPr>
            <a:r>
              <a:rPr lang="en"/>
              <a:t>VCI</a:t>
            </a:r>
          </a:p>
          <a:p>
            <a:pPr rtl="0" lvl="1" indent="-381000" marL="914400">
              <a:spcBef>
                <a:spcPts val="0"/>
              </a:spcBef>
              <a:buClr>
                <a:schemeClr val="dk1"/>
              </a:buClr>
              <a:buSzPct val="80000"/>
              <a:buFont typeface="Arial"/>
              <a:buAutoNum type="alphaLcPeriod"/>
            </a:pPr>
            <a:r>
              <a:rPr lang="en"/>
              <a:t>TSI</a:t>
            </a:r>
          </a:p>
          <a:p>
            <a:pPr rtl="0" lvl="0" indent="0" marL="0">
              <a:spcBef>
                <a:spcPts val="0"/>
              </a:spcBef>
              <a:buNone/>
            </a:pPr>
            <a:r>
              <a:rPr sz="2400" lang="en"/>
              <a:t>5.  GLV BOM and Budget</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4" name="Shape 334"/>
        <p:cNvGrpSpPr/>
        <p:nvPr/>
      </p:nvGrpSpPr>
      <p:grpSpPr>
        <a:xfrm>
          <a:off y="0" x="0"/>
          <a:ext cy="0" cx="0"/>
          <a:chOff y="0" x="0"/>
          <a:chExt cy="0" cx="0"/>
        </a:xfrm>
      </p:grpSpPr>
      <p:sp>
        <p:nvSpPr>
          <p:cNvPr id="335" name="Shape 33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GLV Hub 2</a:t>
            </a:r>
          </a:p>
        </p:txBody>
      </p:sp>
      <p:sp>
        <p:nvSpPr>
          <p:cNvPr id="336" name="Shape 33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06400" marL="457200">
              <a:spcBef>
                <a:spcPts val="0"/>
              </a:spcBef>
              <a:buClr>
                <a:schemeClr val="dk1"/>
              </a:buClr>
              <a:buSzPct val="100000"/>
              <a:buFont typeface="Arial"/>
              <a:buChar char="●"/>
            </a:pPr>
            <a:r>
              <a:rPr sz="2800" lang="en"/>
              <a:t>Connects to GLV Hub 1 </a:t>
            </a:r>
          </a:p>
          <a:p>
            <a:pPr rtl="0" lvl="0" indent="-406400" marL="457200">
              <a:spcBef>
                <a:spcPts val="0"/>
              </a:spcBef>
              <a:buClr>
                <a:schemeClr val="dk1"/>
              </a:buClr>
              <a:buSzPct val="100000"/>
              <a:buFont typeface="Arial"/>
              <a:buChar char="●"/>
            </a:pPr>
            <a:r>
              <a:rPr sz="2800" lang="en"/>
              <a:t>Connects to TSI </a:t>
            </a:r>
          </a:p>
          <a:p>
            <a:pPr rtl="0" lvl="0" indent="-406400" marL="457200">
              <a:spcBef>
                <a:spcPts val="0"/>
              </a:spcBef>
              <a:buClr>
                <a:schemeClr val="dk1"/>
              </a:buClr>
              <a:buSzPct val="100000"/>
              <a:buFont typeface="Arial"/>
              <a:buChar char="●"/>
            </a:pPr>
            <a:r>
              <a:rPr sz="2800" lang="en"/>
              <a:t>Dangly that connects to TSV Pack 3 data port</a:t>
            </a:r>
          </a:p>
          <a:p>
            <a:pPr rtl="0" lvl="0" indent="-406400" marL="457200">
              <a:spcBef>
                <a:spcPts val="0"/>
              </a:spcBef>
              <a:buClr>
                <a:schemeClr val="dk1"/>
              </a:buClr>
              <a:buSzPct val="100000"/>
              <a:buFont typeface="Arial"/>
              <a:buChar char="●"/>
            </a:pPr>
            <a:r>
              <a:rPr sz="2800" lang="en"/>
              <a:t>Dangly that connects to TSV Pack 4 data port</a:t>
            </a:r>
          </a:p>
        </p:txBody>
      </p:sp>
      <p:pic>
        <p:nvPicPr>
          <p:cNvPr id="337" name="Shape 337"/>
          <p:cNvPicPr preferRelativeResize="0"/>
          <p:nvPr/>
        </p:nvPicPr>
        <p:blipFill>
          <a:blip r:embed="rId3">
            <a:alphaModFix/>
          </a:blip>
          <a:stretch>
            <a:fillRect/>
          </a:stretch>
        </p:blipFill>
        <p:spPr>
          <a:xfrm>
            <a:off y="3377625" x="734575"/>
            <a:ext cy="3105150" cx="6181725"/>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1" name="Shape 341"/>
        <p:cNvGrpSpPr/>
        <p:nvPr/>
      </p:nvGrpSpPr>
      <p:grpSpPr>
        <a:xfrm>
          <a:off y="0" x="0"/>
          <a:ext cy="0" cx="0"/>
          <a:chOff y="0" x="0"/>
          <a:chExt cy="0" cx="0"/>
        </a:xfrm>
      </p:grpSpPr>
      <p:sp>
        <p:nvSpPr>
          <p:cNvPr id="342" name="Shape 342"/>
          <p:cNvSpPr txBox="1"/>
          <p:nvPr>
            <p:ph type="title"/>
          </p:nvPr>
        </p:nvSpPr>
        <p:spPr>
          <a:xfrm>
            <a:off y="274625" x="1258574"/>
            <a:ext cy="1019699" cx="6414600"/>
          </a:xfrm>
          <a:prstGeom prst="rect">
            <a:avLst/>
          </a:prstGeom>
        </p:spPr>
        <p:txBody>
          <a:bodyPr bIns="91425" rIns="91425" lIns="91425" tIns="91425" anchor="b" anchorCtr="0">
            <a:noAutofit/>
          </a:bodyPr>
          <a:lstStyle/>
          <a:p>
            <a:pPr algn="ctr" rtl="0" lvl="0">
              <a:spcBef>
                <a:spcPts val="0"/>
              </a:spcBef>
              <a:buNone/>
            </a:pPr>
            <a:r>
              <a:rPr lang="en"/>
              <a:t>GLV Hub 1 &amp; 2</a:t>
            </a:r>
          </a:p>
        </p:txBody>
      </p:sp>
      <p:pic>
        <p:nvPicPr>
          <p:cNvPr id="343" name="Shape 343"/>
          <p:cNvPicPr preferRelativeResize="0"/>
          <p:nvPr/>
        </p:nvPicPr>
        <p:blipFill>
          <a:blip r:embed="rId3">
            <a:alphaModFix/>
          </a:blip>
          <a:stretch>
            <a:fillRect/>
          </a:stretch>
        </p:blipFill>
        <p:spPr>
          <a:xfrm>
            <a:off y="1411675" x="1258525"/>
            <a:ext cy="4803675" cx="6414525"/>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7" name="Shape 347"/>
        <p:cNvGrpSpPr/>
        <p:nvPr/>
      </p:nvGrpSpPr>
      <p:grpSpPr>
        <a:xfrm>
          <a:off y="0" x="0"/>
          <a:ext cy="0" cx="0"/>
          <a:chOff y="0" x="0"/>
          <a:chExt cy="0" cx="0"/>
        </a:xfrm>
      </p:grpSpPr>
      <p:sp>
        <p:nvSpPr>
          <p:cNvPr id="348" name="Shape 34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GLV Hub 3</a:t>
            </a:r>
          </a:p>
        </p:txBody>
      </p:sp>
      <p:sp>
        <p:nvSpPr>
          <p:cNvPr id="349" name="Shape 34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06400" marL="457200">
              <a:spcBef>
                <a:spcPts val="0"/>
              </a:spcBef>
              <a:buClr>
                <a:schemeClr val="dk1"/>
              </a:buClr>
              <a:buSzPct val="100000"/>
              <a:buFont typeface="Arial"/>
              <a:buChar char="●"/>
            </a:pPr>
            <a:r>
              <a:rPr sz="2800" lang="en"/>
              <a:t>Connects to GLV Hub 1 </a:t>
            </a:r>
          </a:p>
          <a:p>
            <a:pPr rtl="0" lvl="0" indent="-406400" marL="457200">
              <a:spcBef>
                <a:spcPts val="0"/>
              </a:spcBef>
              <a:buClr>
                <a:schemeClr val="dk1"/>
              </a:buClr>
              <a:buSzPct val="100000"/>
              <a:buFont typeface="Arial"/>
              <a:buChar char="●"/>
            </a:pPr>
            <a:r>
              <a:rPr sz="2800" lang="en"/>
              <a:t>Connects to Motor Controller Interface</a:t>
            </a:r>
          </a:p>
          <a:p>
            <a:pPr rtl="0" lvl="0" indent="-406400" marL="457200">
              <a:spcBef>
                <a:spcPts val="0"/>
              </a:spcBef>
              <a:buClr>
                <a:schemeClr val="dk1"/>
              </a:buClr>
              <a:buSzPct val="100000"/>
              <a:buFont typeface="Arial"/>
              <a:buChar char="●"/>
            </a:pPr>
            <a:r>
              <a:rPr sz="2800" lang="en"/>
              <a:t>Dangly that connects to the VCI </a:t>
            </a:r>
          </a:p>
          <a:p>
            <a:pPr rtl="0" lvl="0" indent="-406400" marL="457200">
              <a:spcBef>
                <a:spcPts val="0"/>
              </a:spcBef>
              <a:buClr>
                <a:schemeClr val="dk1"/>
              </a:buClr>
              <a:buSzPct val="100000"/>
              <a:buFont typeface="Arial"/>
              <a:buChar char="●"/>
            </a:pPr>
            <a:r>
              <a:rPr sz="2800" lang="en"/>
              <a:t>Dangly that connects to the Cockpit</a:t>
            </a:r>
          </a:p>
          <a:p>
            <a:pPr rtl="0" lvl="0" indent="-406400" marL="457200">
              <a:spcBef>
                <a:spcPts val="0"/>
              </a:spcBef>
              <a:buClr>
                <a:schemeClr val="dk1"/>
              </a:buClr>
              <a:buSzPct val="100000"/>
              <a:buFont typeface="Arial"/>
              <a:buChar char="●"/>
            </a:pPr>
            <a:r>
              <a:rPr sz="2800" lang="en"/>
              <a:t>Dangly that connects to GLV Power</a:t>
            </a:r>
          </a:p>
        </p:txBody>
      </p:sp>
      <p:pic>
        <p:nvPicPr>
          <p:cNvPr id="350" name="Shape 350"/>
          <p:cNvPicPr preferRelativeResize="0"/>
          <p:nvPr/>
        </p:nvPicPr>
        <p:blipFill>
          <a:blip r:embed="rId3">
            <a:alphaModFix/>
          </a:blip>
          <a:stretch>
            <a:fillRect/>
          </a:stretch>
        </p:blipFill>
        <p:spPr>
          <a:xfrm>
            <a:off y="3596500" x="1724275"/>
            <a:ext cy="2896950" cx="4900849"/>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4" name="Shape 354"/>
        <p:cNvGrpSpPr/>
        <p:nvPr/>
      </p:nvGrpSpPr>
      <p:grpSpPr>
        <a:xfrm>
          <a:off y="0" x="0"/>
          <a:ext cy="0" cx="0"/>
          <a:chOff y="0" x="0"/>
          <a:chExt cy="0" cx="0"/>
        </a:xfrm>
      </p:grpSpPr>
      <p:sp>
        <p:nvSpPr>
          <p:cNvPr id="355" name="Shape 355"/>
          <p:cNvSpPr txBox="1"/>
          <p:nvPr>
            <p:ph type="title"/>
          </p:nvPr>
        </p:nvSpPr>
        <p:spPr>
          <a:xfrm>
            <a:off y="0" x="1600500"/>
            <a:ext cy="1019699" cx="5942999"/>
          </a:xfrm>
          <a:prstGeom prst="rect">
            <a:avLst/>
          </a:prstGeom>
        </p:spPr>
        <p:txBody>
          <a:bodyPr bIns="91425" rIns="91425" lIns="91425" tIns="91425" anchor="b" anchorCtr="0">
            <a:noAutofit/>
          </a:bodyPr>
          <a:lstStyle/>
          <a:p>
            <a:pPr algn="ctr" rtl="0" lvl="0">
              <a:spcBef>
                <a:spcPts val="0"/>
              </a:spcBef>
              <a:buNone/>
            </a:pPr>
            <a:r>
              <a:rPr lang="en"/>
              <a:t>GLV Hub 3</a:t>
            </a:r>
          </a:p>
        </p:txBody>
      </p:sp>
      <p:pic>
        <p:nvPicPr>
          <p:cNvPr id="356" name="Shape 356"/>
          <p:cNvPicPr preferRelativeResize="0"/>
          <p:nvPr/>
        </p:nvPicPr>
        <p:blipFill>
          <a:blip r:embed="rId3">
            <a:alphaModFix/>
          </a:blip>
          <a:stretch>
            <a:fillRect/>
          </a:stretch>
        </p:blipFill>
        <p:spPr>
          <a:xfrm>
            <a:off y="1025012" x="1600450"/>
            <a:ext cy="4807975" cx="5943097"/>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0" name="Shape 360"/>
        <p:cNvGrpSpPr/>
        <p:nvPr/>
      </p:nvGrpSpPr>
      <p:grpSpPr>
        <a:xfrm>
          <a:off y="0" x="0"/>
          <a:ext cy="0" cx="0"/>
          <a:chOff y="0" x="0"/>
          <a:chExt cy="0" cx="0"/>
        </a:xfrm>
      </p:grpSpPr>
      <p:sp>
        <p:nvSpPr>
          <p:cNvPr id="361" name="Shape 36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362" name="Shape 362"/>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AutoNum type="arabicPeriod"/>
            </a:pPr>
            <a:r>
              <a:rPr sz="2400" lang="en"/>
              <a:t>Meet the Morning Teams</a:t>
            </a:r>
          </a:p>
          <a:p>
            <a:pPr rtl="0" lvl="0" indent="-381000" marL="457200">
              <a:spcBef>
                <a:spcPts val="0"/>
              </a:spcBef>
              <a:buClr>
                <a:schemeClr val="dk1"/>
              </a:buClr>
              <a:buSzPct val="100000"/>
              <a:buFont typeface="Arial"/>
              <a:buAutoNum type="arabicPeriod"/>
            </a:pPr>
            <a:r>
              <a:rPr sz="2400" lang="en"/>
              <a:t>Introduction: Motivation</a:t>
            </a:r>
          </a:p>
          <a:p>
            <a:pPr rtl="0" lvl="0" indent="-381000" marL="457200">
              <a:spcBef>
                <a:spcPts val="0"/>
              </a:spcBef>
              <a:buClr>
                <a:schemeClr val="dk1"/>
              </a:buClr>
              <a:buSzPct val="100000"/>
              <a:buFont typeface="Arial"/>
              <a:buAutoNum type="arabicPeriod"/>
            </a:pPr>
            <a:r>
              <a:rPr sz="2400" lang="en"/>
              <a:t>Interface Control</a:t>
            </a:r>
          </a:p>
          <a:p>
            <a:pPr rtl="0" lvl="1" indent="-381000" marL="914400">
              <a:spcBef>
                <a:spcPts val="0"/>
              </a:spcBef>
              <a:buClr>
                <a:schemeClr val="dk1"/>
              </a:buClr>
              <a:buSzPct val="80000"/>
              <a:buFont typeface="Arial"/>
              <a:buAutoNum type="alphaLcPeriod"/>
            </a:pPr>
            <a:r>
              <a:rPr lang="en"/>
              <a:t>System Assemblies Layout/Interfaces (Car)</a:t>
            </a:r>
          </a:p>
          <a:p>
            <a:pPr rtl="0" lvl="1" indent="-381000" marL="914400">
              <a:spcBef>
                <a:spcPts val="0"/>
              </a:spcBef>
              <a:buClr>
                <a:schemeClr val="dk1"/>
              </a:buClr>
              <a:buSzPct val="80000"/>
              <a:buFont typeface="Arial"/>
              <a:buAutoNum type="alphaLcPeriod"/>
            </a:pPr>
            <a:r>
              <a:rPr lang="en"/>
              <a:t>System Assemblies Layout/Interfaces (Rack)</a:t>
            </a:r>
          </a:p>
          <a:p>
            <a:pPr rtl="0" lvl="1" indent="-381000" marL="914400">
              <a:spcBef>
                <a:spcPts val="0"/>
              </a:spcBef>
              <a:buClr>
                <a:schemeClr val="dk1"/>
              </a:buClr>
              <a:buSzPct val="80000"/>
              <a:buFont typeface="Arial"/>
              <a:buAutoNum type="alphaLcPeriod"/>
            </a:pPr>
            <a:r>
              <a:rPr lang="en"/>
              <a:t>Interconnects</a:t>
            </a:r>
          </a:p>
          <a:p>
            <a:pPr rtl="0" lvl="1" indent="-381000" marL="914400">
              <a:spcBef>
                <a:spcPts val="0"/>
              </a:spcBef>
              <a:buClr>
                <a:schemeClr val="dk1"/>
              </a:buClr>
              <a:buSzPct val="80000"/>
              <a:buFont typeface="Arial"/>
              <a:buAutoNum type="alphaLcPeriod"/>
            </a:pPr>
            <a:r>
              <a:rPr lang="en"/>
              <a:t>Panel Drawings and Hubs</a:t>
            </a:r>
          </a:p>
          <a:p>
            <a:pPr rtl="0" lvl="0" indent="-381000" marL="457200">
              <a:spcBef>
                <a:spcPts val="0"/>
              </a:spcBef>
              <a:buClr>
                <a:srgbClr val="980000"/>
              </a:buClr>
              <a:buSzPct val="100000"/>
              <a:buFont typeface="Arial"/>
              <a:buAutoNum type="arabicPeriod"/>
            </a:pPr>
            <a:r>
              <a:rPr b="1" sz="2400" lang="en">
                <a:solidFill>
                  <a:srgbClr val="980000"/>
                </a:solidFill>
              </a:rPr>
              <a:t>Grounded Low Voltage (GLV)</a:t>
            </a:r>
          </a:p>
          <a:p>
            <a:pPr rtl="0" lvl="1" indent="-381000" marL="914400">
              <a:spcBef>
                <a:spcPts val="0"/>
              </a:spcBef>
              <a:buClr>
                <a:schemeClr val="dk1"/>
              </a:buClr>
              <a:buSzPct val="80000"/>
              <a:buFont typeface="Arial"/>
              <a:buAutoNum type="alphaLcPeriod"/>
            </a:pPr>
            <a:r>
              <a:rPr lang="en"/>
              <a:t>Safety Loop</a:t>
            </a:r>
          </a:p>
          <a:p>
            <a:pPr rtl="0" lvl="1" indent="-381000" marL="914400">
              <a:spcBef>
                <a:spcPts val="0"/>
              </a:spcBef>
              <a:buClr>
                <a:schemeClr val="dk1"/>
              </a:buClr>
              <a:buSzPct val="80000"/>
              <a:buFont typeface="Arial"/>
              <a:buAutoNum type="alphaLcPeriod"/>
            </a:pPr>
            <a:r>
              <a:rPr lang="en"/>
              <a:t>GLV Power</a:t>
            </a:r>
          </a:p>
          <a:p>
            <a:pPr rtl="0" lvl="1" indent="-381000" marL="914400">
              <a:spcBef>
                <a:spcPts val="0"/>
              </a:spcBef>
              <a:buClr>
                <a:schemeClr val="dk1"/>
              </a:buClr>
              <a:buSzPct val="80000"/>
              <a:buFont typeface="Arial"/>
              <a:buAutoNum type="alphaLcPeriod"/>
            </a:pPr>
            <a:r>
              <a:rPr lang="en"/>
              <a:t>VCI</a:t>
            </a:r>
          </a:p>
          <a:p>
            <a:pPr rtl="0" lvl="1" indent="-381000" marL="914400">
              <a:spcBef>
                <a:spcPts val="0"/>
              </a:spcBef>
              <a:buClr>
                <a:schemeClr val="dk1"/>
              </a:buClr>
              <a:buSzPct val="80000"/>
              <a:buFont typeface="Arial"/>
              <a:buAutoNum type="alphaLcPeriod"/>
            </a:pPr>
            <a:r>
              <a:rPr lang="en"/>
              <a:t>TSI</a:t>
            </a:r>
          </a:p>
          <a:p>
            <a:pPr rtl="0" lvl="0" indent="0" marL="0">
              <a:spcBef>
                <a:spcPts val="0"/>
              </a:spcBef>
              <a:buNone/>
            </a:pPr>
            <a:r>
              <a:rPr sz="2400" lang="en"/>
              <a:t>5.  GLV BOM and Budget</a:t>
            </a: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6" name="Shape 366"/>
        <p:cNvGrpSpPr/>
        <p:nvPr/>
      </p:nvGrpSpPr>
      <p:grpSpPr>
        <a:xfrm>
          <a:off y="0" x="0"/>
          <a:ext cy="0" cx="0"/>
          <a:chOff y="0" x="0"/>
          <a:chExt cy="0" cx="0"/>
        </a:xfrm>
      </p:grpSpPr>
      <p:sp>
        <p:nvSpPr>
          <p:cNvPr id="367" name="Shape 367"/>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sz="3000" lang="en"/>
              <a:t>Grounded Low Voltage</a:t>
            </a:r>
          </a:p>
        </p:txBody>
      </p:sp>
      <p:sp>
        <p:nvSpPr>
          <p:cNvPr id="368" name="Shape 368"/>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GLV system is responsible for supplying power to all non-tractive devices on the vehicle, interfacing other subsystems together, and operating the safety circuit in accordance to the EV requirements. </a:t>
            </a:r>
          </a:p>
          <a:p>
            <a:pPr>
              <a:spcBef>
                <a:spcPts val="0"/>
              </a:spcBef>
              <a:buNone/>
            </a:pPr>
            <a:r>
              <a:t/>
            </a:r>
            <a:endParaRPr sz="2400"/>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2" name="Shape 372"/>
        <p:cNvGrpSpPr/>
        <p:nvPr/>
      </p:nvGrpSpPr>
      <p:grpSpPr>
        <a:xfrm>
          <a:off y="0" x="0"/>
          <a:ext cy="0" cx="0"/>
          <a:chOff y="0" x="0"/>
          <a:chExt cy="0" cx="0"/>
        </a:xfrm>
      </p:grpSpPr>
      <p:sp>
        <p:nvSpPr>
          <p:cNvPr id="373" name="Shape 37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374" name="Shape 374"/>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AutoNum type="arabicPeriod"/>
            </a:pPr>
            <a:r>
              <a:rPr sz="2400" lang="en"/>
              <a:t>Meet the Morning Teams</a:t>
            </a:r>
          </a:p>
          <a:p>
            <a:pPr rtl="0" lvl="0" indent="-381000" marL="457200">
              <a:spcBef>
                <a:spcPts val="0"/>
              </a:spcBef>
              <a:buClr>
                <a:schemeClr val="dk1"/>
              </a:buClr>
              <a:buSzPct val="100000"/>
              <a:buFont typeface="Arial"/>
              <a:buAutoNum type="arabicPeriod"/>
            </a:pPr>
            <a:r>
              <a:rPr sz="2400" lang="en"/>
              <a:t>Introduction: Motivation</a:t>
            </a:r>
          </a:p>
          <a:p>
            <a:pPr rtl="0" lvl="0" indent="-381000" marL="457200">
              <a:spcBef>
                <a:spcPts val="0"/>
              </a:spcBef>
              <a:buClr>
                <a:schemeClr val="dk1"/>
              </a:buClr>
              <a:buSzPct val="100000"/>
              <a:buFont typeface="Arial"/>
              <a:buAutoNum type="arabicPeriod"/>
            </a:pPr>
            <a:r>
              <a:rPr sz="2400" lang="en"/>
              <a:t>Interface Control</a:t>
            </a:r>
          </a:p>
          <a:p>
            <a:pPr rtl="0" lvl="1" indent="-381000" marL="914400">
              <a:spcBef>
                <a:spcPts val="0"/>
              </a:spcBef>
              <a:buClr>
                <a:schemeClr val="dk1"/>
              </a:buClr>
              <a:buSzPct val="80000"/>
              <a:buFont typeface="Arial"/>
              <a:buAutoNum type="alphaLcPeriod"/>
            </a:pPr>
            <a:r>
              <a:rPr lang="en"/>
              <a:t>System Assemblies Layout/Interfaces (Car)</a:t>
            </a:r>
          </a:p>
          <a:p>
            <a:pPr rtl="0" lvl="1" indent="-381000" marL="914400">
              <a:spcBef>
                <a:spcPts val="0"/>
              </a:spcBef>
              <a:buClr>
                <a:schemeClr val="dk1"/>
              </a:buClr>
              <a:buSzPct val="80000"/>
              <a:buFont typeface="Arial"/>
              <a:buAutoNum type="alphaLcPeriod"/>
            </a:pPr>
            <a:r>
              <a:rPr lang="en"/>
              <a:t>System Assemblies Layout/Interfaces (Rack)</a:t>
            </a:r>
          </a:p>
          <a:p>
            <a:pPr rtl="0" lvl="1" indent="-381000" marL="914400">
              <a:spcBef>
                <a:spcPts val="0"/>
              </a:spcBef>
              <a:buClr>
                <a:schemeClr val="dk1"/>
              </a:buClr>
              <a:buSzPct val="80000"/>
              <a:buFont typeface="Arial"/>
              <a:buAutoNum type="alphaLcPeriod"/>
            </a:pPr>
            <a:r>
              <a:rPr lang="en"/>
              <a:t>Interconnects</a:t>
            </a:r>
          </a:p>
          <a:p>
            <a:pPr rtl="0" lvl="1" indent="-381000" marL="914400">
              <a:spcBef>
                <a:spcPts val="0"/>
              </a:spcBef>
              <a:buClr>
                <a:schemeClr val="dk1"/>
              </a:buClr>
              <a:buSzPct val="80000"/>
              <a:buFont typeface="Arial"/>
              <a:buAutoNum type="alphaLcPeriod"/>
            </a:pPr>
            <a:r>
              <a:rPr lang="en"/>
              <a:t>Panel Drawings and Hubs</a:t>
            </a:r>
          </a:p>
          <a:p>
            <a:pPr rtl="0" lvl="0" indent="-381000" marL="457200">
              <a:spcBef>
                <a:spcPts val="0"/>
              </a:spcBef>
              <a:buClr>
                <a:schemeClr val="dk1"/>
              </a:buClr>
              <a:buSzPct val="100000"/>
              <a:buFont typeface="Arial"/>
              <a:buAutoNum type="arabicPeriod"/>
            </a:pPr>
            <a:r>
              <a:rPr sz="2400" lang="en"/>
              <a:t>Grounded Low Voltage (GLV)</a:t>
            </a:r>
          </a:p>
          <a:p>
            <a:pPr rtl="0" lvl="1" indent="-381000" marL="914400">
              <a:spcBef>
                <a:spcPts val="0"/>
              </a:spcBef>
              <a:buClr>
                <a:srgbClr val="980000"/>
              </a:buClr>
              <a:buSzPct val="80000"/>
              <a:buFont typeface="Arial"/>
              <a:buAutoNum type="alphaLcPeriod"/>
            </a:pPr>
            <a:r>
              <a:rPr b="1" lang="en">
                <a:solidFill>
                  <a:srgbClr val="980000"/>
                </a:solidFill>
              </a:rPr>
              <a:t>Safety Loop</a:t>
            </a:r>
          </a:p>
          <a:p>
            <a:pPr rtl="0" lvl="1" indent="-381000" marL="914400">
              <a:spcBef>
                <a:spcPts val="0"/>
              </a:spcBef>
              <a:buClr>
                <a:schemeClr val="dk1"/>
              </a:buClr>
              <a:buSzPct val="80000"/>
              <a:buFont typeface="Arial"/>
              <a:buAutoNum type="alphaLcPeriod"/>
            </a:pPr>
            <a:r>
              <a:rPr lang="en"/>
              <a:t>GLV Power</a:t>
            </a:r>
          </a:p>
          <a:p>
            <a:pPr rtl="0" lvl="1" indent="-381000" marL="914400">
              <a:spcBef>
                <a:spcPts val="0"/>
              </a:spcBef>
              <a:buClr>
                <a:schemeClr val="dk1"/>
              </a:buClr>
              <a:buSzPct val="80000"/>
              <a:buFont typeface="Arial"/>
              <a:buAutoNum type="alphaLcPeriod"/>
            </a:pPr>
            <a:r>
              <a:rPr lang="en"/>
              <a:t>VCI</a:t>
            </a:r>
          </a:p>
          <a:p>
            <a:pPr rtl="0" lvl="1" indent="-381000" marL="914400">
              <a:spcBef>
                <a:spcPts val="0"/>
              </a:spcBef>
              <a:buClr>
                <a:schemeClr val="dk1"/>
              </a:buClr>
              <a:buSzPct val="80000"/>
              <a:buFont typeface="Arial"/>
              <a:buAutoNum type="alphaLcPeriod"/>
            </a:pPr>
            <a:r>
              <a:rPr lang="en"/>
              <a:t>TSI</a:t>
            </a:r>
          </a:p>
          <a:p>
            <a:pPr rtl="0" lvl="0" indent="0" marL="0">
              <a:spcBef>
                <a:spcPts val="0"/>
              </a:spcBef>
              <a:buNone/>
            </a:pPr>
            <a:r>
              <a:rPr sz="2400" lang="en"/>
              <a:t>5.  GLV BOM and Budget</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8" name="Shape 378"/>
        <p:cNvGrpSpPr/>
        <p:nvPr/>
      </p:nvGrpSpPr>
      <p:grpSpPr>
        <a:xfrm>
          <a:off y="0" x="0"/>
          <a:ext cy="0" cx="0"/>
          <a:chOff y="0" x="0"/>
          <a:chExt cy="0" cx="0"/>
        </a:xfrm>
      </p:grpSpPr>
      <p:pic>
        <p:nvPicPr>
          <p:cNvPr id="379" name="Shape 379"/>
          <p:cNvPicPr preferRelativeResize="0"/>
          <p:nvPr/>
        </p:nvPicPr>
        <p:blipFill>
          <a:blip r:embed="rId3">
            <a:alphaModFix/>
          </a:blip>
          <a:stretch>
            <a:fillRect/>
          </a:stretch>
        </p:blipFill>
        <p:spPr>
          <a:xfrm>
            <a:off y="945687" x="0"/>
            <a:ext cy="4966633" cx="9144002"/>
          </a:xfrm>
          <a:prstGeom prst="rect">
            <a:avLst/>
          </a:prstGeom>
          <a:noFill/>
          <a:ln>
            <a:noFill/>
          </a:ln>
        </p:spPr>
      </p:pic>
      <p:pic>
        <p:nvPicPr>
          <p:cNvPr id="380" name="Shape 380"/>
          <p:cNvPicPr preferRelativeResize="0"/>
          <p:nvPr/>
        </p:nvPicPr>
        <p:blipFill>
          <a:blip r:embed="rId4">
            <a:alphaModFix amt="41000"/>
          </a:blip>
          <a:stretch>
            <a:fillRect/>
          </a:stretch>
        </p:blipFill>
        <p:spPr>
          <a:xfrm>
            <a:off y="25" x="5927750"/>
            <a:ext cy="6528799" cx="3216250"/>
          </a:xfrm>
          <a:prstGeom prst="rect">
            <a:avLst/>
          </a:prstGeom>
          <a:noFill/>
          <a:ln>
            <a:noFill/>
          </a:ln>
        </p:spPr>
      </p:pic>
      <p:pic>
        <p:nvPicPr>
          <p:cNvPr id="381" name="Shape 381"/>
          <p:cNvPicPr preferRelativeResize="0"/>
          <p:nvPr/>
        </p:nvPicPr>
        <p:blipFill>
          <a:blip r:embed="rId4">
            <a:alphaModFix amt="41000"/>
          </a:blip>
          <a:stretch>
            <a:fillRect/>
          </a:stretch>
        </p:blipFill>
        <p:spPr>
          <a:xfrm>
            <a:off y="0" x="0"/>
            <a:ext cy="3735874" cx="5927748"/>
          </a:xfrm>
          <a:prstGeom prst="rect">
            <a:avLst/>
          </a:prstGeom>
          <a:noFill/>
          <a:ln>
            <a:noFill/>
          </a:ln>
        </p:spPr>
      </p:pic>
      <p:pic>
        <p:nvPicPr>
          <p:cNvPr id="382" name="Shape 382"/>
          <p:cNvPicPr preferRelativeResize="0"/>
          <p:nvPr/>
        </p:nvPicPr>
        <p:blipFill>
          <a:blip r:embed="rId4">
            <a:alphaModFix amt="41000"/>
          </a:blip>
          <a:stretch>
            <a:fillRect/>
          </a:stretch>
        </p:blipFill>
        <p:spPr>
          <a:xfrm>
            <a:off y="3735879" x="0"/>
            <a:ext cy="2792948" cx="4344599"/>
          </a:xfrm>
          <a:prstGeom prst="rect">
            <a:avLst/>
          </a:prstGeom>
          <a:noFill/>
          <a:ln>
            <a:noFill/>
          </a:ln>
        </p:spPr>
      </p:pic>
      <p:pic>
        <p:nvPicPr>
          <p:cNvPr id="383" name="Shape 383"/>
          <p:cNvPicPr preferRelativeResize="0"/>
          <p:nvPr/>
        </p:nvPicPr>
        <p:blipFill>
          <a:blip r:embed="rId4">
            <a:alphaModFix amt="41000"/>
          </a:blip>
          <a:stretch>
            <a:fillRect/>
          </a:stretch>
        </p:blipFill>
        <p:spPr>
          <a:xfrm>
            <a:off y="4753525" x="4344600"/>
            <a:ext cy="1775298" cx="1583149"/>
          </a:xfrm>
          <a:prstGeom prst="rect">
            <a:avLst/>
          </a:prstGeom>
          <a:noFill/>
          <a:ln>
            <a:noFill/>
          </a:ln>
        </p:spPr>
      </p:pic>
      <p:sp>
        <p:nvSpPr>
          <p:cNvPr id="384" name="Shape 384"/>
          <p:cNvSpPr txBox="1"/>
          <p:nvPr/>
        </p:nvSpPr>
        <p:spPr>
          <a:xfrm>
            <a:off y="175475" x="175375"/>
            <a:ext cy="552900" cx="6633599"/>
          </a:xfrm>
          <a:prstGeom prst="rect">
            <a:avLst/>
          </a:prstGeom>
          <a:noFill/>
          <a:ln>
            <a:noFill/>
          </a:ln>
        </p:spPr>
        <p:txBody>
          <a:bodyPr bIns="91425" rIns="91425" lIns="91425" tIns="91425" anchor="t" anchorCtr="0">
            <a:noAutofit/>
          </a:bodyPr>
          <a:lstStyle/>
          <a:p>
            <a:pPr>
              <a:spcBef>
                <a:spcPts val="0"/>
              </a:spcBef>
              <a:buNone/>
            </a:pPr>
            <a:r>
              <a:rPr b="1" sz="3000" lang="en"/>
              <a:t>Cockpit and the Safety Loop</a:t>
            </a: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8" name="Shape 388"/>
        <p:cNvGrpSpPr/>
        <p:nvPr/>
      </p:nvGrpSpPr>
      <p:grpSpPr>
        <a:xfrm>
          <a:off y="0" x="0"/>
          <a:ext cy="0" cx="0"/>
          <a:chOff y="0" x="0"/>
          <a:chExt cy="0" cx="0"/>
        </a:xfrm>
      </p:grpSpPr>
      <p:pic>
        <p:nvPicPr>
          <p:cNvPr id="389" name="Shape 389"/>
          <p:cNvPicPr preferRelativeResize="0"/>
          <p:nvPr/>
        </p:nvPicPr>
        <p:blipFill>
          <a:blip r:embed="rId3">
            <a:alphaModFix/>
          </a:blip>
          <a:stretch>
            <a:fillRect/>
          </a:stretch>
        </p:blipFill>
        <p:spPr>
          <a:xfrm>
            <a:off y="992650" x="0"/>
            <a:ext cy="4872711" cx="9143999"/>
          </a:xfrm>
          <a:prstGeom prst="rect">
            <a:avLst/>
          </a:prstGeom>
          <a:noFill/>
          <a:ln>
            <a:noFill/>
          </a:ln>
        </p:spPr>
      </p:pic>
      <p:sp>
        <p:nvSpPr>
          <p:cNvPr id="390" name="Shape 390"/>
          <p:cNvSpPr txBox="1"/>
          <p:nvPr/>
        </p:nvSpPr>
        <p:spPr>
          <a:xfrm>
            <a:off y="255700" x="347025"/>
            <a:ext cy="483900" cx="7168499"/>
          </a:xfrm>
          <a:prstGeom prst="rect">
            <a:avLst/>
          </a:prstGeom>
          <a:noFill/>
          <a:ln>
            <a:noFill/>
          </a:ln>
        </p:spPr>
        <p:txBody>
          <a:bodyPr bIns="91425" rIns="91425" lIns="91425" tIns="91425" anchor="t" anchorCtr="0">
            <a:noAutofit/>
          </a:bodyPr>
          <a:lstStyle/>
          <a:p>
            <a:pPr>
              <a:spcBef>
                <a:spcPts val="0"/>
              </a:spcBef>
              <a:buNone/>
            </a:pPr>
            <a:r>
              <a:rPr b="1" sz="3000" lang="en"/>
              <a:t>Cockpit Panel and Internals</a:t>
            </a:r>
          </a:p>
        </p:txBody>
      </p:sp>
      <p:pic>
        <p:nvPicPr>
          <p:cNvPr id="391" name="Shape 391"/>
          <p:cNvPicPr preferRelativeResize="0"/>
          <p:nvPr/>
        </p:nvPicPr>
        <p:blipFill>
          <a:blip r:embed="rId4">
            <a:alphaModFix/>
          </a:blip>
          <a:stretch>
            <a:fillRect/>
          </a:stretch>
        </p:blipFill>
        <p:spPr>
          <a:xfrm>
            <a:off y="5768475" x="7677150"/>
            <a:ext cy="523875" cx="1466850"/>
          </a:xfrm>
          <a:prstGeom prst="rect">
            <a:avLst/>
          </a:prstGeom>
          <a:noFill/>
          <a:ln>
            <a:noFill/>
          </a:ln>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5" name="Shape 395"/>
        <p:cNvGrpSpPr/>
        <p:nvPr/>
      </p:nvGrpSpPr>
      <p:grpSpPr>
        <a:xfrm>
          <a:off y="0" x="0"/>
          <a:ext cy="0" cx="0"/>
          <a:chOff y="0" x="0"/>
          <a:chExt cy="0" cx="0"/>
        </a:xfrm>
      </p:grpSpPr>
      <p:pic>
        <p:nvPicPr>
          <p:cNvPr id="396" name="Shape 396"/>
          <p:cNvPicPr preferRelativeResize="0"/>
          <p:nvPr/>
        </p:nvPicPr>
        <p:blipFill>
          <a:blip r:embed="rId3">
            <a:alphaModFix/>
          </a:blip>
          <a:stretch>
            <a:fillRect/>
          </a:stretch>
        </p:blipFill>
        <p:spPr>
          <a:xfrm>
            <a:off y="897726" x="215436"/>
            <a:ext cy="5062549" cx="6542774"/>
          </a:xfrm>
          <a:prstGeom prst="rect">
            <a:avLst/>
          </a:prstGeom>
          <a:noFill/>
          <a:ln>
            <a:noFill/>
          </a:ln>
        </p:spPr>
      </p:pic>
      <p:sp>
        <p:nvSpPr>
          <p:cNvPr id="397" name="Shape 397"/>
          <p:cNvSpPr txBox="1"/>
          <p:nvPr/>
        </p:nvSpPr>
        <p:spPr>
          <a:xfrm>
            <a:off y="111375" x="0"/>
            <a:ext cy="608999" cx="9144000"/>
          </a:xfrm>
          <a:prstGeom prst="rect">
            <a:avLst/>
          </a:prstGeom>
          <a:noFill/>
          <a:ln>
            <a:noFill/>
          </a:ln>
        </p:spPr>
        <p:txBody>
          <a:bodyPr bIns="91425" rIns="91425" lIns="91425" tIns="91425" anchor="t" anchorCtr="0">
            <a:noAutofit/>
          </a:bodyPr>
          <a:lstStyle/>
          <a:p>
            <a:pPr algn="ctr" rtl="0" lvl="0">
              <a:spcBef>
                <a:spcPts val="0"/>
              </a:spcBef>
              <a:buNone/>
            </a:pPr>
            <a:r>
              <a:rPr b="1" sz="3000" lang="en"/>
              <a:t>Cockpit Panel Drawing</a:t>
            </a:r>
          </a:p>
        </p:txBody>
      </p:sp>
      <p:pic>
        <p:nvPicPr>
          <p:cNvPr id="398" name="Shape 398"/>
          <p:cNvPicPr preferRelativeResize="0"/>
          <p:nvPr/>
        </p:nvPicPr>
        <p:blipFill>
          <a:blip r:embed="rId4">
            <a:alphaModFix/>
          </a:blip>
          <a:stretch>
            <a:fillRect/>
          </a:stretch>
        </p:blipFill>
        <p:spPr>
          <a:xfrm>
            <a:off y="1882925" x="6791325"/>
            <a:ext cy="2228850" cx="2352675"/>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 name="Shape 84"/>
        <p:cNvGrpSpPr/>
        <p:nvPr/>
      </p:nvGrpSpPr>
      <p:grpSpPr>
        <a:xfrm>
          <a:off y="0" x="0"/>
          <a:ext cy="0" cx="0"/>
          <a:chOff y="0" x="0"/>
          <a:chExt cy="0" cx="0"/>
        </a:xfrm>
      </p:grpSpPr>
      <p:sp>
        <p:nvSpPr>
          <p:cNvPr id="85" name="Shape 85"/>
          <p:cNvSpPr txBox="1"/>
          <p:nvPr>
            <p:ph type="title"/>
          </p:nvPr>
        </p:nvSpPr>
        <p:spPr>
          <a:xfrm>
            <a:off y="274632" x="457200"/>
            <a:ext cy="1019699" cx="8229600"/>
          </a:xfrm>
          <a:prstGeom prst="rect">
            <a:avLst/>
          </a:prstGeom>
        </p:spPr>
        <p:txBody>
          <a:bodyPr bIns="91425" rIns="91425" lIns="91425" tIns="91425" anchor="b" anchorCtr="0">
            <a:noAutofit/>
          </a:bodyPr>
          <a:lstStyle/>
          <a:p>
            <a:pPr lvl="0">
              <a:spcBef>
                <a:spcPts val="0"/>
              </a:spcBef>
              <a:buNone/>
            </a:pPr>
            <a:r>
              <a:rPr sz="3000" lang="en"/>
              <a:t>Meet the Morning Teams</a:t>
            </a:r>
          </a:p>
        </p:txBody>
      </p:sp>
      <p:sp>
        <p:nvSpPr>
          <p:cNvPr id="86" name="Shape 86"/>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55600" marL="457200">
              <a:spcBef>
                <a:spcPts val="0"/>
              </a:spcBef>
              <a:buClr>
                <a:schemeClr val="dk1"/>
              </a:buClr>
              <a:buSzPct val="100000"/>
              <a:buFont typeface="Arial"/>
              <a:buChar char="●"/>
            </a:pPr>
            <a:r>
              <a:rPr sz="2000" lang="en"/>
              <a:t>Grounded Low Voltage (GLV)</a:t>
            </a:r>
          </a:p>
          <a:p>
            <a:pPr rtl="0" lvl="0" indent="-355600" marL="914400">
              <a:spcBef>
                <a:spcPts val="0"/>
              </a:spcBef>
              <a:buClr>
                <a:schemeClr val="dk1"/>
              </a:buClr>
              <a:buSzPct val="100000"/>
              <a:buFont typeface="Arial"/>
              <a:buAutoNum type="arabicPeriod"/>
            </a:pPr>
            <a:r>
              <a:rPr sz="2000" lang="en"/>
              <a:t>Dan Zakzewski</a:t>
            </a:r>
          </a:p>
          <a:p>
            <a:pPr rtl="0" lvl="0" indent="-355600" marL="914400">
              <a:spcBef>
                <a:spcPts val="0"/>
              </a:spcBef>
              <a:buClr>
                <a:schemeClr val="dk1"/>
              </a:buClr>
              <a:buSzPct val="100000"/>
              <a:buFont typeface="Arial"/>
              <a:buAutoNum type="arabicPeriod"/>
            </a:pPr>
            <a:r>
              <a:rPr sz="2000" lang="en"/>
              <a:t>Alo Posillico</a:t>
            </a:r>
          </a:p>
          <a:p>
            <a:pPr rtl="0" lvl="0" indent="-355600" marL="914400">
              <a:spcBef>
                <a:spcPts val="0"/>
              </a:spcBef>
              <a:buClr>
                <a:schemeClr val="dk1"/>
              </a:buClr>
              <a:buSzPct val="100000"/>
              <a:buFont typeface="Arial"/>
              <a:buAutoNum type="arabicPeriod"/>
            </a:pPr>
            <a:r>
              <a:rPr sz="2000" lang="en"/>
              <a:t>Nick DiNino</a:t>
            </a:r>
          </a:p>
          <a:p>
            <a:pPr rtl="0" lvl="0" indent="-355600" marL="914400">
              <a:spcBef>
                <a:spcPts val="0"/>
              </a:spcBef>
              <a:buClr>
                <a:schemeClr val="dk1"/>
              </a:buClr>
              <a:buSzPct val="100000"/>
              <a:buFont typeface="Arial"/>
              <a:buAutoNum type="arabicPeriod"/>
            </a:pPr>
            <a:r>
              <a:rPr sz="2000" lang="en"/>
              <a:t>Jordan Frank</a:t>
            </a:r>
          </a:p>
          <a:p>
            <a:pPr rtl="0" lvl="0" indent="-355600" marL="914400">
              <a:spcBef>
                <a:spcPts val="0"/>
              </a:spcBef>
              <a:buClr>
                <a:schemeClr val="dk1"/>
              </a:buClr>
              <a:buSzPct val="100000"/>
              <a:buFont typeface="Arial"/>
              <a:buAutoNum type="arabicPeriod"/>
            </a:pPr>
            <a:r>
              <a:rPr sz="2000" lang="en"/>
              <a:t>Zach Helwig</a:t>
            </a:r>
          </a:p>
          <a:p>
            <a:pPr rtl="0" lvl="0" indent="-355600" marL="457200">
              <a:spcBef>
                <a:spcPts val="0"/>
              </a:spcBef>
              <a:buClr>
                <a:schemeClr val="dk1"/>
              </a:buClr>
              <a:buSzPct val="100000"/>
              <a:buFont typeface="Arial"/>
              <a:buChar char="●"/>
            </a:pPr>
            <a:r>
              <a:rPr sz="2000" lang="en"/>
              <a:t>Tractive System Voltage (TSV)</a:t>
            </a:r>
          </a:p>
          <a:p>
            <a:pPr rtl="0" lvl="0" indent="-355600" marL="914400">
              <a:spcBef>
                <a:spcPts val="0"/>
              </a:spcBef>
              <a:buClr>
                <a:schemeClr val="dk1"/>
              </a:buClr>
              <a:buSzPct val="100000"/>
              <a:buFont typeface="Arial"/>
              <a:buAutoNum type="arabicPeriod"/>
            </a:pPr>
            <a:r>
              <a:rPr sz="2000" lang="en"/>
              <a:t>William Stathis</a:t>
            </a:r>
          </a:p>
          <a:p>
            <a:pPr rtl="0" lvl="0" indent="-355600" marL="914400">
              <a:spcBef>
                <a:spcPts val="0"/>
              </a:spcBef>
              <a:buClr>
                <a:schemeClr val="dk1"/>
              </a:buClr>
              <a:buSzPct val="100000"/>
              <a:buFont typeface="Arial"/>
              <a:buAutoNum type="arabicPeriod"/>
            </a:pPr>
            <a:r>
              <a:rPr sz="2000" lang="en"/>
              <a:t>Duhang “Hansen” Liang</a:t>
            </a:r>
          </a:p>
          <a:p>
            <a:pPr rtl="0" lvl="0" indent="-355600" marL="914400">
              <a:spcBef>
                <a:spcPts val="0"/>
              </a:spcBef>
              <a:buClr>
                <a:schemeClr val="dk1"/>
              </a:buClr>
              <a:buSzPct val="100000"/>
              <a:buFont typeface="Arial"/>
              <a:buAutoNum type="arabicPeriod"/>
            </a:pPr>
            <a:r>
              <a:rPr sz="2000" lang="en"/>
              <a:t>Katherine Nellis</a:t>
            </a:r>
          </a:p>
          <a:p>
            <a:pPr rtl="0" lvl="0" indent="-355600" marL="914400">
              <a:spcBef>
                <a:spcPts val="0"/>
              </a:spcBef>
              <a:buClr>
                <a:schemeClr val="dk1"/>
              </a:buClr>
              <a:buSzPct val="100000"/>
              <a:buFont typeface="Arial"/>
              <a:buAutoNum type="arabicPeriod"/>
            </a:pPr>
            <a:r>
              <a:rPr sz="2000" lang="en"/>
              <a:t>Jaejoon Yang</a:t>
            </a:r>
          </a:p>
          <a:p>
            <a:pPr rtl="0" lvl="0" indent="-355600" marL="914400">
              <a:spcBef>
                <a:spcPts val="0"/>
              </a:spcBef>
              <a:buClr>
                <a:schemeClr val="dk1"/>
              </a:buClr>
              <a:buSzPct val="100000"/>
              <a:buFont typeface="Arial"/>
              <a:buAutoNum type="arabicPeriod"/>
            </a:pPr>
            <a:r>
              <a:rPr sz="2000" lang="en"/>
              <a:t>Jordan Blake</a:t>
            </a:r>
          </a:p>
          <a:p>
            <a:pPr rtl="0" lvl="0" indent="-355600" marL="457200">
              <a:spcBef>
                <a:spcPts val="0"/>
              </a:spcBef>
              <a:buClr>
                <a:schemeClr val="dk1"/>
              </a:buClr>
              <a:buSzPct val="100000"/>
              <a:buFont typeface="Arial"/>
              <a:buChar char="●"/>
            </a:pPr>
            <a:r>
              <a:rPr sz="2000" lang="en"/>
              <a:t>Mechanical Engineering Team</a:t>
            </a:r>
          </a:p>
          <a:p>
            <a:pPr rtl="0" lvl="0" indent="-355600" marL="914400">
              <a:spcBef>
                <a:spcPts val="0"/>
              </a:spcBef>
              <a:buClr>
                <a:schemeClr val="dk1"/>
              </a:buClr>
              <a:buSzPct val="100000"/>
              <a:buFont typeface="Arial"/>
              <a:buAutoNum type="arabicPeriod"/>
            </a:pPr>
            <a:r>
              <a:rPr sz="2000" lang="en"/>
              <a:t>Ben Prevoznak</a:t>
            </a:r>
          </a:p>
          <a:p>
            <a:pPr rtl="0" lvl="0" indent="-355600" marL="914400">
              <a:spcBef>
                <a:spcPts val="0"/>
              </a:spcBef>
              <a:buClr>
                <a:schemeClr val="dk1"/>
              </a:buClr>
              <a:buSzPct val="100000"/>
              <a:buFont typeface="Arial"/>
              <a:buAutoNum type="arabicPeriod"/>
            </a:pPr>
            <a:r>
              <a:rPr sz="2000" lang="en"/>
              <a:t>Kailan Ottaway</a:t>
            </a:r>
          </a:p>
          <a:p>
            <a:pPr rtl="0" lvl="0" indent="-355600" marL="914400">
              <a:spcBef>
                <a:spcPts val="0"/>
              </a:spcBef>
              <a:buClr>
                <a:schemeClr val="dk1"/>
              </a:buClr>
              <a:buSzPct val="100000"/>
              <a:buFont typeface="Arial"/>
              <a:buAutoNum type="arabicPeriod"/>
            </a:pPr>
            <a:r>
              <a:rPr sz="2000" lang="en"/>
              <a:t>A. Freddie Hess</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2" name="Shape 402"/>
        <p:cNvGrpSpPr/>
        <p:nvPr/>
      </p:nvGrpSpPr>
      <p:grpSpPr>
        <a:xfrm>
          <a:off y="0" x="0"/>
          <a:ext cy="0" cx="0"/>
          <a:chOff y="0" x="0"/>
          <a:chExt cy="0" cx="0"/>
        </a:xfrm>
      </p:grpSpPr>
      <p:pic>
        <p:nvPicPr>
          <p:cNvPr id="403" name="Shape 403"/>
          <p:cNvPicPr preferRelativeResize="0"/>
          <p:nvPr/>
        </p:nvPicPr>
        <p:blipFill rotWithShape="1">
          <a:blip r:embed="rId3">
            <a:alphaModFix/>
          </a:blip>
          <a:srcRect t="0" b="1931" r="0" l="0"/>
          <a:stretch/>
        </p:blipFill>
        <p:spPr>
          <a:xfrm>
            <a:off y="3123579" x="5097550"/>
            <a:ext cy="3395024" cx="2820300"/>
          </a:xfrm>
          <a:prstGeom prst="rect">
            <a:avLst/>
          </a:prstGeom>
          <a:noFill/>
          <a:ln>
            <a:noFill/>
          </a:ln>
        </p:spPr>
      </p:pic>
      <p:sp>
        <p:nvSpPr>
          <p:cNvPr id="404" name="Shape 404"/>
          <p:cNvSpPr txBox="1"/>
          <p:nvPr>
            <p:ph type="title"/>
          </p:nvPr>
        </p:nvSpPr>
        <p:spPr>
          <a:xfrm>
            <a:off y="7" x="457200"/>
            <a:ext cy="1019699" cx="8229600"/>
          </a:xfrm>
          <a:prstGeom prst="rect">
            <a:avLst/>
          </a:prstGeom>
        </p:spPr>
        <p:txBody>
          <a:bodyPr bIns="91425" rIns="91425" lIns="91425" tIns="91425" anchor="b" anchorCtr="0">
            <a:noAutofit/>
          </a:bodyPr>
          <a:lstStyle/>
          <a:p>
            <a:pPr>
              <a:spcBef>
                <a:spcPts val="0"/>
              </a:spcBef>
              <a:buNone/>
            </a:pPr>
            <a:r>
              <a:rPr sz="3000" lang="en"/>
              <a:t>Safety Loop and Safety Circuit</a:t>
            </a:r>
          </a:p>
        </p:txBody>
      </p:sp>
      <p:sp>
        <p:nvSpPr>
          <p:cNvPr id="405" name="Shape 405"/>
          <p:cNvSpPr txBox="1"/>
          <p:nvPr>
            <p:ph idx="1" type="body"/>
          </p:nvPr>
        </p:nvSpPr>
        <p:spPr>
          <a:xfrm>
            <a:off y="1021358" x="457200"/>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Keeps high level voltage system in a safe state</a:t>
            </a:r>
          </a:p>
          <a:p>
            <a:pPr rtl="0" lvl="0" indent="-381000" marL="457200">
              <a:spcBef>
                <a:spcPts val="0"/>
              </a:spcBef>
              <a:buClr>
                <a:schemeClr val="dk1"/>
              </a:buClr>
              <a:buSzPct val="100000"/>
              <a:buFont typeface="Arial"/>
              <a:buChar char="●"/>
            </a:pPr>
            <a:r>
              <a:rPr sz="2400" lang="en"/>
              <a:t>Monitors status of the system and provides multiple shutdown options to both driver and surrounding personnel</a:t>
            </a:r>
          </a:p>
          <a:p>
            <a:pPr lvl="0" indent="-381000" marL="457200">
              <a:spcBef>
                <a:spcPts val="0"/>
              </a:spcBef>
              <a:buClr>
                <a:schemeClr val="dk1"/>
              </a:buClr>
              <a:buSzPct val="100000"/>
              <a:buFont typeface="Arial"/>
              <a:buChar char="●"/>
            </a:pPr>
            <a:r>
              <a:rPr sz="2400" lang="en"/>
              <a:t>Interacts with each electrical subsystem </a:t>
            </a: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9" name="Shape 409"/>
        <p:cNvGrpSpPr/>
        <p:nvPr/>
      </p:nvGrpSpPr>
      <p:grpSpPr>
        <a:xfrm>
          <a:off y="0" x="0"/>
          <a:ext cy="0" cx="0"/>
          <a:chOff y="0" x="0"/>
          <a:chExt cy="0" cx="0"/>
        </a:xfrm>
      </p:grpSpPr>
      <p:pic>
        <p:nvPicPr>
          <p:cNvPr id="410" name="Shape 410"/>
          <p:cNvPicPr preferRelativeResize="0"/>
          <p:nvPr/>
        </p:nvPicPr>
        <p:blipFill>
          <a:blip r:embed="rId3">
            <a:alphaModFix/>
          </a:blip>
          <a:stretch>
            <a:fillRect/>
          </a:stretch>
        </p:blipFill>
        <p:spPr>
          <a:xfrm>
            <a:off y="0" x="303025"/>
            <a:ext cy="6512300" cx="8297325"/>
          </a:xfrm>
          <a:prstGeom prst="rect">
            <a:avLst/>
          </a:prstGeom>
          <a:noFill/>
          <a:ln>
            <a:noFill/>
          </a:ln>
        </p:spPr>
      </p:pic>
      <p:pic>
        <p:nvPicPr>
          <p:cNvPr id="411" name="Shape 411"/>
          <p:cNvPicPr preferRelativeResize="0"/>
          <p:nvPr/>
        </p:nvPicPr>
        <p:blipFill>
          <a:blip r:embed="rId4">
            <a:alphaModFix/>
          </a:blip>
          <a:stretch>
            <a:fillRect/>
          </a:stretch>
        </p:blipFill>
        <p:spPr>
          <a:xfrm>
            <a:off y="5763000" x="7639050"/>
            <a:ext cy="561975" cx="1504950"/>
          </a:xfrm>
          <a:prstGeom prst="rect">
            <a:avLst/>
          </a:prstGeom>
          <a:noFill/>
          <a:ln>
            <a:noFill/>
          </a:ln>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5" name="Shape 415"/>
        <p:cNvGrpSpPr/>
        <p:nvPr/>
      </p:nvGrpSpPr>
      <p:grpSpPr>
        <a:xfrm>
          <a:off y="0" x="0"/>
          <a:ext cy="0" cx="0"/>
          <a:chOff y="0" x="0"/>
          <a:chExt cy="0" cx="0"/>
        </a:xfrm>
      </p:grpSpPr>
      <p:sp>
        <p:nvSpPr>
          <p:cNvPr id="416" name="Shape 416"/>
          <p:cNvSpPr txBox="1"/>
          <p:nvPr>
            <p:ph type="title"/>
          </p:nvPr>
        </p:nvSpPr>
        <p:spPr>
          <a:xfrm>
            <a:off y="7" x="457200"/>
            <a:ext cy="1019699" cx="8229600"/>
          </a:xfrm>
          <a:prstGeom prst="rect">
            <a:avLst/>
          </a:prstGeom>
        </p:spPr>
        <p:txBody>
          <a:bodyPr bIns="91425" rIns="91425" lIns="91425" tIns="91425" anchor="b" anchorCtr="0">
            <a:noAutofit/>
          </a:bodyPr>
          <a:lstStyle/>
          <a:p>
            <a:pPr lvl="0">
              <a:spcBef>
                <a:spcPts val="0"/>
              </a:spcBef>
              <a:buNone/>
            </a:pPr>
            <a:r>
              <a:rPr sz="3000" lang="en"/>
              <a:t>Shutdown Priority Table</a:t>
            </a:r>
          </a:p>
        </p:txBody>
      </p:sp>
      <p:graphicFrame>
        <p:nvGraphicFramePr>
          <p:cNvPr id="417" name="Shape 417"/>
          <p:cNvGraphicFramePr/>
          <p:nvPr/>
        </p:nvGraphicFramePr>
        <p:xfrm>
          <a:off y="1430775" x="952500"/>
          <a:ext cy="3000000" cx="3000000"/>
        </p:xfrm>
        <a:graphic>
          <a:graphicData uri="http://schemas.openxmlformats.org/drawingml/2006/table">
            <a:tbl>
              <a:tblPr>
                <a:noFill/>
                <a:tableStyleId>{2C699271-9D49-4D7B-B528-ADBB8B167D5A}</a:tableStyleId>
              </a:tblPr>
              <a:tblGrid>
                <a:gridCol w="2422675"/>
                <a:gridCol w="2403325"/>
                <a:gridCol w="2413000"/>
              </a:tblGrid>
              <a:tr h="381000">
                <a:tc>
                  <a:txBody>
                    <a:bodyPr>
                      <a:noAutofit/>
                    </a:bodyPr>
                    <a:lstStyle/>
                    <a:p>
                      <a:pPr algn="ctr">
                        <a:spcBef>
                          <a:spcPts val="0"/>
                        </a:spcBef>
                        <a:buNone/>
                      </a:pPr>
                      <a:r>
                        <a:t/>
                      </a:r>
                      <a:endParaRPr/>
                    </a:p>
                  </a:txBody>
                  <a:tcPr marR="91425" marB="91425" marT="91425" marL="91425"/>
                </a:tc>
                <a:tc>
                  <a:txBody>
                    <a:bodyPr>
                      <a:noAutofit/>
                    </a:bodyPr>
                    <a:lstStyle/>
                    <a:p>
                      <a:pPr algn="ctr" rtl="0">
                        <a:spcBef>
                          <a:spcPts val="0"/>
                        </a:spcBef>
                        <a:buNone/>
                      </a:pPr>
                      <a:r>
                        <a:rPr b="1" lang="en"/>
                        <a:t>GLV Supply to:</a:t>
                      </a:r>
                    </a:p>
                    <a:p>
                      <a:pPr algn="ctr" rtl="0">
                        <a:spcBef>
                          <a:spcPts val="0"/>
                        </a:spcBef>
                        <a:buNone/>
                      </a:pPr>
                      <a:r>
                        <a:rPr b="1" lang="en"/>
                        <a:t>Instrumentation,</a:t>
                      </a:r>
                    </a:p>
                    <a:p>
                      <a:pPr algn="ctr" rtl="0">
                        <a:spcBef>
                          <a:spcPts val="0"/>
                        </a:spcBef>
                        <a:buNone/>
                      </a:pPr>
                      <a:r>
                        <a:rPr b="1" lang="en"/>
                        <a:t>Data Acquisition,</a:t>
                      </a:r>
                    </a:p>
                    <a:p>
                      <a:pPr algn="ctr" rtl="0">
                        <a:spcBef>
                          <a:spcPts val="0"/>
                        </a:spcBef>
                        <a:buNone/>
                      </a:pPr>
                      <a:r>
                        <a:rPr b="1" lang="en"/>
                        <a:t>Computers,</a:t>
                      </a:r>
                    </a:p>
                    <a:p>
                      <a:pPr algn="ctr">
                        <a:spcBef>
                          <a:spcPts val="0"/>
                        </a:spcBef>
                        <a:buNone/>
                      </a:pPr>
                      <a:r>
                        <a:rPr b="1" lang="en"/>
                        <a:t>Telemetry, Etc.</a:t>
                      </a:r>
                    </a:p>
                  </a:txBody>
                  <a:tcPr marR="91425" marB="91425" marT="91425" marL="91425"/>
                </a:tc>
                <a:tc>
                  <a:txBody>
                    <a:bodyPr>
                      <a:noAutofit/>
                    </a:bodyPr>
                    <a:lstStyle/>
                    <a:p>
                      <a:pPr algn="ctr" rtl="0">
                        <a:spcBef>
                          <a:spcPts val="0"/>
                        </a:spcBef>
                        <a:buNone/>
                      </a:pPr>
                      <a:r>
                        <a:rPr b="1" lang="en"/>
                        <a:t>AIRs</a:t>
                      </a:r>
                    </a:p>
                    <a:p>
                      <a:pPr algn="ctr">
                        <a:spcBef>
                          <a:spcPts val="0"/>
                        </a:spcBef>
                        <a:buNone/>
                      </a:pPr>
                      <a:r>
                        <a:rPr b="1" lang="en"/>
                        <a:t>(TS Voltage)</a:t>
                      </a:r>
                    </a:p>
                  </a:txBody>
                  <a:tcPr marR="91425" marB="91425" marT="91425" marL="91425"/>
                </a:tc>
              </a:tr>
              <a:tr h="381000">
                <a:tc>
                  <a:txBody>
                    <a:bodyPr>
                      <a:noAutofit/>
                    </a:bodyPr>
                    <a:lstStyle/>
                    <a:p>
                      <a:pPr algn="ctr">
                        <a:spcBef>
                          <a:spcPts val="0"/>
                        </a:spcBef>
                        <a:buNone/>
                      </a:pPr>
                      <a:r>
                        <a:rPr b="1" lang="en"/>
                        <a:t>TSMS</a:t>
                      </a:r>
                    </a:p>
                  </a:txBody>
                  <a:tcPr marR="91425" marB="91425" marT="91425" marL="91425"/>
                </a:tc>
                <a:tc>
                  <a:txBody>
                    <a:bodyPr>
                      <a:noAutofit/>
                    </a:bodyPr>
                    <a:lstStyle/>
                    <a:p>
                      <a:pPr algn="ctr">
                        <a:spcBef>
                          <a:spcPts val="0"/>
                        </a:spcBef>
                        <a:buNone/>
                      </a:pPr>
                      <a:r>
                        <a:t/>
                      </a:r>
                      <a:endParaRPr/>
                    </a:p>
                  </a:txBody>
                  <a:tcPr marR="91425" marB="91425" marT="91425" marL="91425"/>
                </a:tc>
                <a:tc>
                  <a:txBody>
                    <a:bodyPr>
                      <a:noAutofit/>
                    </a:bodyPr>
                    <a:lstStyle/>
                    <a:p>
                      <a:pPr algn="ctr">
                        <a:spcBef>
                          <a:spcPts val="0"/>
                        </a:spcBef>
                        <a:buNone/>
                      </a:pPr>
                      <a:r>
                        <a:rPr b="1" lang="en">
                          <a:solidFill>
                            <a:srgbClr val="FFFFFF"/>
                          </a:solidFill>
                        </a:rPr>
                        <a:t>OFF</a:t>
                      </a:r>
                    </a:p>
                  </a:txBody>
                  <a:tcPr marR="91425" marB="91425" marT="91425" marL="91425">
                    <a:solidFill>
                      <a:srgbClr val="0000FF"/>
                    </a:solidFill>
                  </a:tcPr>
                </a:tc>
              </a:tr>
              <a:tr h="381000">
                <a:tc>
                  <a:txBody>
                    <a:bodyPr>
                      <a:noAutofit/>
                    </a:bodyPr>
                    <a:lstStyle/>
                    <a:p>
                      <a:pPr algn="ctr">
                        <a:spcBef>
                          <a:spcPts val="0"/>
                        </a:spcBef>
                        <a:buNone/>
                      </a:pPr>
                      <a:r>
                        <a:rPr b="1" lang="en"/>
                        <a:t>Cockpit BRB</a:t>
                      </a:r>
                    </a:p>
                  </a:txBody>
                  <a:tcPr marR="91425" marB="91425" marT="91425" marL="91425"/>
                </a:tc>
                <a:tc>
                  <a:txBody>
                    <a:bodyPr>
                      <a:noAutofit/>
                    </a:bodyPr>
                    <a:lstStyle/>
                    <a:p>
                      <a:pPr algn="ctr">
                        <a:spcBef>
                          <a:spcPts val="0"/>
                        </a:spcBef>
                        <a:buNone/>
                      </a:pPr>
                      <a:r>
                        <a:t/>
                      </a:r>
                      <a:endParaRPr/>
                    </a:p>
                  </a:txBody>
                  <a:tcPr marR="91425" marB="91425" marT="91425" marL="91425"/>
                </a:tc>
                <a:tc>
                  <a:txBody>
                    <a:bodyPr>
                      <a:noAutofit/>
                    </a:bodyPr>
                    <a:lstStyle/>
                    <a:p>
                      <a:pPr algn="ctr">
                        <a:spcBef>
                          <a:spcPts val="0"/>
                        </a:spcBef>
                        <a:buNone/>
                      </a:pPr>
                      <a:r>
                        <a:rPr b="1" lang="en">
                          <a:solidFill>
                            <a:srgbClr val="FFFFFF"/>
                          </a:solidFill>
                        </a:rPr>
                        <a:t>OFF</a:t>
                      </a:r>
                    </a:p>
                  </a:txBody>
                  <a:tcPr marR="91425" marB="91425" marT="91425" marL="91425">
                    <a:solidFill>
                      <a:srgbClr val="0000FF"/>
                    </a:solidFill>
                  </a:tcPr>
                </a:tc>
              </a:tr>
              <a:tr h="381000">
                <a:tc>
                  <a:txBody>
                    <a:bodyPr>
                      <a:noAutofit/>
                    </a:bodyPr>
                    <a:lstStyle/>
                    <a:p>
                      <a:pPr algn="ctr">
                        <a:spcBef>
                          <a:spcPts val="0"/>
                        </a:spcBef>
                        <a:buNone/>
                      </a:pPr>
                      <a:r>
                        <a:rPr b="1" lang="en"/>
                        <a:t>AMS</a:t>
                      </a:r>
                    </a:p>
                  </a:txBody>
                  <a:tcPr marR="91425" marB="91425" marT="91425" marL="91425"/>
                </a:tc>
                <a:tc>
                  <a:txBody>
                    <a:bodyPr>
                      <a:noAutofit/>
                    </a:bodyPr>
                    <a:lstStyle/>
                    <a:p>
                      <a:pPr algn="ctr">
                        <a:spcBef>
                          <a:spcPts val="0"/>
                        </a:spcBef>
                        <a:buNone/>
                      </a:pPr>
                      <a:r>
                        <a:t/>
                      </a:r>
                      <a:endParaRPr/>
                    </a:p>
                  </a:txBody>
                  <a:tcPr marR="91425" marB="91425" marT="91425" marL="91425"/>
                </a:tc>
                <a:tc>
                  <a:txBody>
                    <a:bodyPr>
                      <a:noAutofit/>
                    </a:bodyPr>
                    <a:lstStyle/>
                    <a:p>
                      <a:pPr algn="ctr">
                        <a:spcBef>
                          <a:spcPts val="0"/>
                        </a:spcBef>
                        <a:buNone/>
                      </a:pPr>
                      <a:r>
                        <a:rPr b="1" lang="en">
                          <a:solidFill>
                            <a:srgbClr val="FFFFFF"/>
                          </a:solidFill>
                        </a:rPr>
                        <a:t>OFF</a:t>
                      </a:r>
                    </a:p>
                  </a:txBody>
                  <a:tcPr marR="91425" marB="91425" marT="91425" marL="91425">
                    <a:solidFill>
                      <a:srgbClr val="0000FF"/>
                    </a:solidFill>
                  </a:tcPr>
                </a:tc>
              </a:tr>
              <a:tr h="381000">
                <a:tc>
                  <a:txBody>
                    <a:bodyPr>
                      <a:noAutofit/>
                    </a:bodyPr>
                    <a:lstStyle/>
                    <a:p>
                      <a:pPr algn="ctr">
                        <a:spcBef>
                          <a:spcPts val="0"/>
                        </a:spcBef>
                        <a:buNone/>
                      </a:pPr>
                      <a:r>
                        <a:rPr b="1" lang="en"/>
                        <a:t>IMD</a:t>
                      </a:r>
                    </a:p>
                  </a:txBody>
                  <a:tcPr marR="91425" marB="91425" marT="91425" marL="91425"/>
                </a:tc>
                <a:tc>
                  <a:txBody>
                    <a:bodyPr>
                      <a:noAutofit/>
                    </a:bodyPr>
                    <a:lstStyle/>
                    <a:p>
                      <a:pPr algn="ctr">
                        <a:spcBef>
                          <a:spcPts val="0"/>
                        </a:spcBef>
                        <a:buNone/>
                      </a:pPr>
                      <a:r>
                        <a:t/>
                      </a:r>
                      <a:endParaRPr/>
                    </a:p>
                  </a:txBody>
                  <a:tcPr marR="91425" marB="91425" marT="91425" marL="91425"/>
                </a:tc>
                <a:tc>
                  <a:txBody>
                    <a:bodyPr>
                      <a:noAutofit/>
                    </a:bodyPr>
                    <a:lstStyle/>
                    <a:p>
                      <a:pPr algn="ctr">
                        <a:spcBef>
                          <a:spcPts val="0"/>
                        </a:spcBef>
                        <a:buNone/>
                      </a:pPr>
                      <a:r>
                        <a:rPr b="1" lang="en">
                          <a:solidFill>
                            <a:srgbClr val="FFFFFF"/>
                          </a:solidFill>
                        </a:rPr>
                        <a:t>OFF</a:t>
                      </a:r>
                    </a:p>
                  </a:txBody>
                  <a:tcPr marR="91425" marB="91425" marT="91425" marL="91425">
                    <a:solidFill>
                      <a:srgbClr val="0000FF"/>
                    </a:solidFill>
                  </a:tcPr>
                </a:tc>
              </a:tr>
              <a:tr h="381000">
                <a:tc>
                  <a:txBody>
                    <a:bodyPr>
                      <a:noAutofit/>
                    </a:bodyPr>
                    <a:lstStyle/>
                    <a:p>
                      <a:pPr algn="ctr">
                        <a:spcBef>
                          <a:spcPts val="0"/>
                        </a:spcBef>
                        <a:buNone/>
                      </a:pPr>
                      <a:r>
                        <a:rPr b="1" lang="en"/>
                        <a:t>Brake Over-Travel</a:t>
                      </a:r>
                    </a:p>
                  </a:txBody>
                  <a:tcPr marR="91425" marB="91425" marT="91425" marL="91425"/>
                </a:tc>
                <a:tc>
                  <a:txBody>
                    <a:bodyPr>
                      <a:noAutofit/>
                    </a:bodyPr>
                    <a:lstStyle/>
                    <a:p>
                      <a:pPr algn="ctr">
                        <a:spcBef>
                          <a:spcPts val="0"/>
                        </a:spcBef>
                        <a:buNone/>
                      </a:pPr>
                      <a:r>
                        <a:t/>
                      </a:r>
                      <a:endParaRPr/>
                    </a:p>
                  </a:txBody>
                  <a:tcPr marR="91425" marB="91425" marT="91425" marL="91425"/>
                </a:tc>
                <a:tc>
                  <a:txBody>
                    <a:bodyPr>
                      <a:noAutofit/>
                    </a:bodyPr>
                    <a:lstStyle/>
                    <a:p>
                      <a:pPr algn="ctr">
                        <a:spcBef>
                          <a:spcPts val="0"/>
                        </a:spcBef>
                        <a:buNone/>
                      </a:pPr>
                      <a:r>
                        <a:rPr b="1" lang="en">
                          <a:solidFill>
                            <a:srgbClr val="FFFFFF"/>
                          </a:solidFill>
                        </a:rPr>
                        <a:t>OFF</a:t>
                      </a:r>
                    </a:p>
                  </a:txBody>
                  <a:tcPr marR="91425" marB="91425" marT="91425" marL="91425">
                    <a:solidFill>
                      <a:srgbClr val="0000FF"/>
                    </a:solidFill>
                  </a:tcPr>
                </a:tc>
              </a:tr>
              <a:tr h="381000">
                <a:tc>
                  <a:txBody>
                    <a:bodyPr>
                      <a:noAutofit/>
                    </a:bodyPr>
                    <a:lstStyle/>
                    <a:p>
                      <a:pPr algn="ctr">
                        <a:spcBef>
                          <a:spcPts val="0"/>
                        </a:spcBef>
                        <a:buNone/>
                      </a:pPr>
                      <a:r>
                        <a:rPr b="1" lang="en"/>
                        <a:t>Side-Mounted BRBs</a:t>
                      </a:r>
                    </a:p>
                  </a:txBody>
                  <a:tcPr marR="91425" marB="91425" marT="91425" marL="91425"/>
                </a:tc>
                <a:tc>
                  <a:txBody>
                    <a:bodyPr>
                      <a:noAutofit/>
                    </a:bodyPr>
                    <a:lstStyle/>
                    <a:p>
                      <a:pPr algn="ctr">
                        <a:spcBef>
                          <a:spcPts val="0"/>
                        </a:spcBef>
                        <a:buNone/>
                      </a:pPr>
                      <a:r>
                        <a:rPr b="1" lang="en">
                          <a:solidFill>
                            <a:srgbClr val="FFFFFF"/>
                          </a:solidFill>
                        </a:rPr>
                        <a:t>OFF</a:t>
                      </a:r>
                    </a:p>
                  </a:txBody>
                  <a:tcPr marR="91425" marB="91425" marT="91425" marL="91425">
                    <a:solidFill>
                      <a:srgbClr val="0000FF"/>
                    </a:solidFill>
                  </a:tcPr>
                </a:tc>
                <a:tc>
                  <a:txBody>
                    <a:bodyPr>
                      <a:noAutofit/>
                    </a:bodyPr>
                    <a:lstStyle/>
                    <a:p>
                      <a:pPr algn="ctr">
                        <a:spcBef>
                          <a:spcPts val="0"/>
                        </a:spcBef>
                        <a:buNone/>
                      </a:pPr>
                      <a:r>
                        <a:rPr b="1" lang="en">
                          <a:solidFill>
                            <a:srgbClr val="FFFFFF"/>
                          </a:solidFill>
                        </a:rPr>
                        <a:t>OFF</a:t>
                      </a:r>
                    </a:p>
                  </a:txBody>
                  <a:tcPr marR="91425" marB="91425" marT="91425" marL="91425">
                    <a:solidFill>
                      <a:srgbClr val="0000FF"/>
                    </a:solidFill>
                  </a:tcPr>
                </a:tc>
              </a:tr>
              <a:tr h="381000">
                <a:tc>
                  <a:txBody>
                    <a:bodyPr>
                      <a:noAutofit/>
                    </a:bodyPr>
                    <a:lstStyle/>
                    <a:p>
                      <a:pPr algn="ctr">
                        <a:spcBef>
                          <a:spcPts val="0"/>
                        </a:spcBef>
                        <a:buNone/>
                      </a:pPr>
                      <a:r>
                        <a:rPr b="1" lang="en"/>
                        <a:t>GLVMS</a:t>
                      </a:r>
                    </a:p>
                  </a:txBody>
                  <a:tcPr marR="91425" marB="91425" marT="91425" marL="91425"/>
                </a:tc>
                <a:tc>
                  <a:txBody>
                    <a:bodyPr>
                      <a:noAutofit/>
                    </a:bodyPr>
                    <a:lstStyle/>
                    <a:p>
                      <a:pPr algn="ctr">
                        <a:spcBef>
                          <a:spcPts val="0"/>
                        </a:spcBef>
                        <a:buNone/>
                      </a:pPr>
                      <a:r>
                        <a:rPr b="1" lang="en">
                          <a:solidFill>
                            <a:srgbClr val="FFFFFF"/>
                          </a:solidFill>
                        </a:rPr>
                        <a:t>OFF</a:t>
                      </a:r>
                    </a:p>
                  </a:txBody>
                  <a:tcPr marR="91425" marB="91425" marT="91425" marL="91425">
                    <a:solidFill>
                      <a:srgbClr val="0000FF"/>
                    </a:solidFill>
                  </a:tcPr>
                </a:tc>
                <a:tc>
                  <a:txBody>
                    <a:bodyPr>
                      <a:noAutofit/>
                    </a:bodyPr>
                    <a:lstStyle/>
                    <a:p>
                      <a:pPr algn="ctr">
                        <a:spcBef>
                          <a:spcPts val="0"/>
                        </a:spcBef>
                        <a:buNone/>
                      </a:pPr>
                      <a:r>
                        <a:rPr b="1" lang="en">
                          <a:solidFill>
                            <a:srgbClr val="FFFFFF"/>
                          </a:solidFill>
                        </a:rPr>
                        <a:t>OFF</a:t>
                      </a:r>
                    </a:p>
                  </a:txBody>
                  <a:tcPr marR="91425" marB="91425" marT="91425" marL="91425">
                    <a:solidFill>
                      <a:srgbClr val="0000FF"/>
                    </a:solidFill>
                  </a:tcPr>
                </a:tc>
              </a:tr>
            </a:tbl>
          </a:graphicData>
        </a:graphic>
      </p:graphicFrame>
      <p:sp>
        <p:nvSpPr>
          <p:cNvPr id="418" name="Shape 418"/>
          <p:cNvSpPr txBox="1"/>
          <p:nvPr/>
        </p:nvSpPr>
        <p:spPr>
          <a:xfrm>
            <a:off y="1077975" x="3366125"/>
            <a:ext cy="352800" cx="4825500"/>
          </a:xfrm>
          <a:prstGeom prst="rect">
            <a:avLst/>
          </a:prstGeom>
          <a:noFill/>
          <a:ln>
            <a:noFill/>
          </a:ln>
        </p:spPr>
        <p:txBody>
          <a:bodyPr bIns="91425" rIns="91425" lIns="91425" tIns="91425" anchor="t" anchorCtr="0">
            <a:noAutofit/>
          </a:bodyPr>
          <a:lstStyle/>
          <a:p>
            <a:pPr algn="ctr">
              <a:spcBef>
                <a:spcPts val="0"/>
              </a:spcBef>
              <a:buNone/>
            </a:pPr>
            <a:r>
              <a:rPr b="1" sz="1800" lang="en">
                <a:solidFill>
                  <a:srgbClr val="0000FF"/>
                </a:solidFill>
              </a:rPr>
              <a:t>Controlled Systems</a:t>
            </a:r>
          </a:p>
        </p:txBody>
      </p:sp>
      <p:sp>
        <p:nvSpPr>
          <p:cNvPr id="419" name="Shape 419"/>
          <p:cNvSpPr txBox="1"/>
          <p:nvPr/>
        </p:nvSpPr>
        <p:spPr>
          <a:xfrm rot="-5400000">
            <a:off y="3887024" x="-665075"/>
            <a:ext cy="323700" cx="2756700"/>
          </a:xfrm>
          <a:prstGeom prst="rect">
            <a:avLst/>
          </a:prstGeom>
          <a:noFill/>
          <a:ln>
            <a:noFill/>
          </a:ln>
        </p:spPr>
        <p:txBody>
          <a:bodyPr bIns="91425" rIns="91425" lIns="91425" tIns="91425" anchor="t" anchorCtr="0">
            <a:noAutofit/>
          </a:bodyPr>
          <a:lstStyle/>
          <a:p>
            <a:pPr algn="ctr">
              <a:spcBef>
                <a:spcPts val="0"/>
              </a:spcBef>
              <a:buNone/>
            </a:pPr>
            <a:r>
              <a:rPr b="1" sz="1800" lang="en">
                <a:solidFill>
                  <a:srgbClr val="0000FF"/>
                </a:solidFill>
              </a:rPr>
              <a:t>Shutdown Sources</a:t>
            </a: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3" name="Shape 423"/>
        <p:cNvGrpSpPr/>
        <p:nvPr/>
      </p:nvGrpSpPr>
      <p:grpSpPr>
        <a:xfrm>
          <a:off y="0" x="0"/>
          <a:ext cy="0" cx="0"/>
          <a:chOff y="0" x="0"/>
          <a:chExt cy="0" cx="0"/>
        </a:xfrm>
      </p:grpSpPr>
      <p:sp>
        <p:nvSpPr>
          <p:cNvPr id="424" name="Shape 424"/>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sz="3000" lang="en"/>
              <a:t>Safety Loop Summary</a:t>
            </a:r>
          </a:p>
        </p:txBody>
      </p:sp>
      <p:sp>
        <p:nvSpPr>
          <p:cNvPr id="425" name="Shape 42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Safety Loop accounts for failures/faults in the 4-wire safety loop</a:t>
            </a:r>
          </a:p>
          <a:p>
            <a:pPr rtl="0" lvl="0" indent="-381000" marL="457200">
              <a:spcBef>
                <a:spcPts val="0"/>
              </a:spcBef>
              <a:buClr>
                <a:schemeClr val="dk1"/>
              </a:buClr>
              <a:buSzPct val="100000"/>
              <a:buFont typeface="Arial"/>
              <a:buChar char="●"/>
            </a:pPr>
            <a:r>
              <a:rPr sz="2400" lang="en"/>
              <a:t>Any failure in the safety loop will be appropriately reacted to within the time constraints provided by the Formula Hybrid Rules</a:t>
            </a:r>
          </a:p>
          <a:p>
            <a:pPr rtl="0" lvl="0" indent="-381000" marL="457200">
              <a:spcBef>
                <a:spcPts val="0"/>
              </a:spcBef>
              <a:buClr>
                <a:schemeClr val="dk1"/>
              </a:buClr>
              <a:buSzPct val="100000"/>
              <a:buFont typeface="Arial"/>
              <a:buChar char="●"/>
            </a:pPr>
            <a:r>
              <a:rPr sz="2400" lang="en"/>
              <a:t>Appropriate steps must be taken in order to make the car ready-to-drive in each scenario</a:t>
            </a:r>
          </a:p>
          <a:p>
            <a:pPr rtl="0" lvl="0" indent="-381000" marL="457200">
              <a:spcBef>
                <a:spcPts val="0"/>
              </a:spcBef>
              <a:buClr>
                <a:schemeClr val="dk1"/>
              </a:buClr>
              <a:buSzPct val="100000"/>
              <a:buFont typeface="Arial"/>
              <a:buChar char="●"/>
            </a:pPr>
            <a:r>
              <a:rPr sz="2400" lang="en"/>
              <a:t>The Test Plan for the Safety Loop does not have a threshold for any test; whether it be button/switch functionality or the shutdown circuit itself. The loop will function to the specifications provided.</a:t>
            </a: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9" name="Shape 429"/>
        <p:cNvGrpSpPr/>
        <p:nvPr/>
      </p:nvGrpSpPr>
      <p:grpSpPr>
        <a:xfrm>
          <a:off y="0" x="0"/>
          <a:ext cy="0" cx="0"/>
          <a:chOff y="0" x="0"/>
          <a:chExt cy="0" cx="0"/>
        </a:xfrm>
      </p:grpSpPr>
      <p:sp>
        <p:nvSpPr>
          <p:cNvPr id="430" name="Shape 43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431" name="Shape 431"/>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AutoNum type="arabicPeriod"/>
            </a:pPr>
            <a:r>
              <a:rPr sz="2400" lang="en"/>
              <a:t>Meet the Morning Teams</a:t>
            </a:r>
          </a:p>
          <a:p>
            <a:pPr rtl="0" lvl="0" indent="-381000" marL="457200">
              <a:spcBef>
                <a:spcPts val="0"/>
              </a:spcBef>
              <a:buClr>
                <a:schemeClr val="dk1"/>
              </a:buClr>
              <a:buSzPct val="100000"/>
              <a:buFont typeface="Arial"/>
              <a:buAutoNum type="arabicPeriod"/>
            </a:pPr>
            <a:r>
              <a:rPr sz="2400" lang="en"/>
              <a:t>Introduction: Motivation</a:t>
            </a:r>
          </a:p>
          <a:p>
            <a:pPr rtl="0" lvl="0" indent="-381000" marL="457200">
              <a:spcBef>
                <a:spcPts val="0"/>
              </a:spcBef>
              <a:buClr>
                <a:schemeClr val="dk1"/>
              </a:buClr>
              <a:buSzPct val="100000"/>
              <a:buFont typeface="Arial"/>
              <a:buAutoNum type="arabicPeriod"/>
            </a:pPr>
            <a:r>
              <a:rPr sz="2400" lang="en"/>
              <a:t>Interface Control</a:t>
            </a:r>
          </a:p>
          <a:p>
            <a:pPr rtl="0" lvl="1" indent="-381000" marL="914400">
              <a:spcBef>
                <a:spcPts val="0"/>
              </a:spcBef>
              <a:buClr>
                <a:schemeClr val="dk1"/>
              </a:buClr>
              <a:buSzPct val="80000"/>
              <a:buFont typeface="Arial"/>
              <a:buAutoNum type="alphaLcPeriod"/>
            </a:pPr>
            <a:r>
              <a:rPr lang="en"/>
              <a:t>System Assemblies Layout/Interfaces (Car)</a:t>
            </a:r>
          </a:p>
          <a:p>
            <a:pPr rtl="0" lvl="1" indent="-381000" marL="914400">
              <a:spcBef>
                <a:spcPts val="0"/>
              </a:spcBef>
              <a:buClr>
                <a:schemeClr val="dk1"/>
              </a:buClr>
              <a:buSzPct val="80000"/>
              <a:buFont typeface="Arial"/>
              <a:buAutoNum type="alphaLcPeriod"/>
            </a:pPr>
            <a:r>
              <a:rPr lang="en"/>
              <a:t>System Assemblies Layout/Interfaces (Rack)</a:t>
            </a:r>
          </a:p>
          <a:p>
            <a:pPr rtl="0" lvl="1" indent="-381000" marL="914400">
              <a:spcBef>
                <a:spcPts val="0"/>
              </a:spcBef>
              <a:buClr>
                <a:schemeClr val="dk1"/>
              </a:buClr>
              <a:buSzPct val="80000"/>
              <a:buFont typeface="Arial"/>
              <a:buAutoNum type="alphaLcPeriod"/>
            </a:pPr>
            <a:r>
              <a:rPr lang="en"/>
              <a:t>Interconnects</a:t>
            </a:r>
          </a:p>
          <a:p>
            <a:pPr rtl="0" lvl="1" indent="-381000" marL="914400">
              <a:spcBef>
                <a:spcPts val="0"/>
              </a:spcBef>
              <a:buClr>
                <a:schemeClr val="dk1"/>
              </a:buClr>
              <a:buSzPct val="80000"/>
              <a:buFont typeface="Arial"/>
              <a:buAutoNum type="alphaLcPeriod"/>
            </a:pPr>
            <a:r>
              <a:rPr lang="en"/>
              <a:t>Panel Drawings and Hubs</a:t>
            </a:r>
          </a:p>
          <a:p>
            <a:pPr rtl="0" lvl="0" indent="-381000" marL="457200">
              <a:spcBef>
                <a:spcPts val="0"/>
              </a:spcBef>
              <a:buClr>
                <a:schemeClr val="dk1"/>
              </a:buClr>
              <a:buSzPct val="100000"/>
              <a:buFont typeface="Arial"/>
              <a:buAutoNum type="arabicPeriod"/>
            </a:pPr>
            <a:r>
              <a:rPr sz="2400" lang="en"/>
              <a:t>Grounded Low Voltage (GLV)</a:t>
            </a:r>
          </a:p>
          <a:p>
            <a:pPr rtl="0" lvl="1" indent="-381000" marL="914400">
              <a:spcBef>
                <a:spcPts val="0"/>
              </a:spcBef>
              <a:buClr>
                <a:schemeClr val="dk1"/>
              </a:buClr>
              <a:buSzPct val="80000"/>
              <a:buFont typeface="Arial"/>
              <a:buAutoNum type="alphaLcPeriod"/>
            </a:pPr>
            <a:r>
              <a:rPr lang="en"/>
              <a:t>Safety Loop</a:t>
            </a:r>
          </a:p>
          <a:p>
            <a:pPr rtl="0" lvl="1" indent="-381000" marL="914400">
              <a:spcBef>
                <a:spcPts val="0"/>
              </a:spcBef>
              <a:buClr>
                <a:srgbClr val="980000"/>
              </a:buClr>
              <a:buSzPct val="80000"/>
              <a:buFont typeface="Arial"/>
              <a:buAutoNum type="alphaLcPeriod"/>
            </a:pPr>
            <a:r>
              <a:rPr b="1" lang="en">
                <a:solidFill>
                  <a:srgbClr val="980000"/>
                </a:solidFill>
              </a:rPr>
              <a:t>GLV Power</a:t>
            </a:r>
          </a:p>
          <a:p>
            <a:pPr rtl="0" lvl="1" indent="-381000" marL="914400">
              <a:spcBef>
                <a:spcPts val="0"/>
              </a:spcBef>
              <a:buClr>
                <a:schemeClr val="dk1"/>
              </a:buClr>
              <a:buSzPct val="80000"/>
              <a:buFont typeface="Arial"/>
              <a:buAutoNum type="alphaLcPeriod"/>
            </a:pPr>
            <a:r>
              <a:rPr lang="en"/>
              <a:t>VCI</a:t>
            </a:r>
          </a:p>
          <a:p>
            <a:pPr rtl="0" lvl="1" indent="-381000" marL="914400">
              <a:spcBef>
                <a:spcPts val="0"/>
              </a:spcBef>
              <a:buClr>
                <a:schemeClr val="dk1"/>
              </a:buClr>
              <a:buSzPct val="80000"/>
              <a:buFont typeface="Arial"/>
              <a:buAutoNum type="alphaLcPeriod"/>
            </a:pPr>
            <a:r>
              <a:rPr lang="en"/>
              <a:t>TSI</a:t>
            </a:r>
          </a:p>
          <a:p>
            <a:pPr rtl="0" lvl="0" indent="0" marL="0">
              <a:spcBef>
                <a:spcPts val="0"/>
              </a:spcBef>
              <a:buNone/>
            </a:pPr>
            <a:r>
              <a:rPr sz="2400" lang="en"/>
              <a:t>5.  GLV BOM and Budget</a:t>
            </a: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5" name="Shape 435"/>
        <p:cNvGrpSpPr/>
        <p:nvPr/>
      </p:nvGrpSpPr>
      <p:grpSpPr>
        <a:xfrm>
          <a:off y="0" x="0"/>
          <a:ext cy="0" cx="0"/>
          <a:chOff y="0" x="0"/>
          <a:chExt cy="0" cx="0"/>
        </a:xfrm>
      </p:grpSpPr>
      <p:pic>
        <p:nvPicPr>
          <p:cNvPr id="436" name="Shape 436"/>
          <p:cNvPicPr preferRelativeResize="0"/>
          <p:nvPr/>
        </p:nvPicPr>
        <p:blipFill>
          <a:blip r:embed="rId3">
            <a:alphaModFix/>
          </a:blip>
          <a:stretch>
            <a:fillRect/>
          </a:stretch>
        </p:blipFill>
        <p:spPr>
          <a:xfrm>
            <a:off y="1098117" x="19526"/>
            <a:ext cy="4912550" cx="9044426"/>
          </a:xfrm>
          <a:prstGeom prst="rect">
            <a:avLst/>
          </a:prstGeom>
          <a:noFill/>
          <a:ln>
            <a:noFill/>
          </a:ln>
        </p:spPr>
      </p:pic>
      <p:sp>
        <p:nvSpPr>
          <p:cNvPr id="437" name="Shape 437"/>
          <p:cNvSpPr txBox="1"/>
          <p:nvPr>
            <p:ph type="title"/>
          </p:nvPr>
        </p:nvSpPr>
        <p:spPr>
          <a:xfrm>
            <a:off y="-64533" x="208100"/>
            <a:ext cy="1019699" cx="8229600"/>
          </a:xfrm>
          <a:prstGeom prst="rect">
            <a:avLst/>
          </a:prstGeom>
        </p:spPr>
        <p:txBody>
          <a:bodyPr bIns="91425" rIns="91425" lIns="91425" tIns="91425" anchor="b" anchorCtr="0">
            <a:noAutofit/>
          </a:bodyPr>
          <a:lstStyle/>
          <a:p>
            <a:pPr rtl="0" lvl="0">
              <a:spcBef>
                <a:spcPts val="0"/>
              </a:spcBef>
              <a:buNone/>
            </a:pPr>
            <a:r>
              <a:rPr sz="3000" lang="en"/>
              <a:t>GLV Power</a:t>
            </a:r>
          </a:p>
        </p:txBody>
      </p:sp>
      <p:pic>
        <p:nvPicPr>
          <p:cNvPr id="438" name="Shape 438"/>
          <p:cNvPicPr preferRelativeResize="0"/>
          <p:nvPr/>
        </p:nvPicPr>
        <p:blipFill>
          <a:blip r:embed="rId4">
            <a:alphaModFix amt="41000"/>
          </a:blip>
          <a:stretch>
            <a:fillRect/>
          </a:stretch>
        </p:blipFill>
        <p:spPr>
          <a:xfrm>
            <a:off y="0" x="6166825"/>
            <a:ext cy="6539424" cx="2977175"/>
          </a:xfrm>
          <a:prstGeom prst="rect">
            <a:avLst/>
          </a:prstGeom>
          <a:noFill/>
          <a:ln>
            <a:noFill/>
          </a:ln>
        </p:spPr>
      </p:pic>
      <p:pic>
        <p:nvPicPr>
          <p:cNvPr id="439" name="Shape 439"/>
          <p:cNvPicPr preferRelativeResize="0"/>
          <p:nvPr/>
        </p:nvPicPr>
        <p:blipFill>
          <a:blip r:embed="rId4">
            <a:alphaModFix amt="41000"/>
          </a:blip>
          <a:stretch>
            <a:fillRect/>
          </a:stretch>
        </p:blipFill>
        <p:spPr>
          <a:xfrm>
            <a:off y="4793425" x="0"/>
            <a:ext cy="1746000" cx="4344599"/>
          </a:xfrm>
          <a:prstGeom prst="rect">
            <a:avLst/>
          </a:prstGeom>
          <a:noFill/>
          <a:ln>
            <a:noFill/>
          </a:ln>
        </p:spPr>
      </p:pic>
      <p:pic>
        <p:nvPicPr>
          <p:cNvPr id="440" name="Shape 440"/>
          <p:cNvPicPr preferRelativeResize="0"/>
          <p:nvPr/>
        </p:nvPicPr>
        <p:blipFill>
          <a:blip r:embed="rId4">
            <a:alphaModFix amt="41000"/>
          </a:blip>
          <a:stretch>
            <a:fillRect/>
          </a:stretch>
        </p:blipFill>
        <p:spPr>
          <a:xfrm>
            <a:off y="5924450" x="4344600"/>
            <a:ext cy="614974" cx="1822224"/>
          </a:xfrm>
          <a:prstGeom prst="rect">
            <a:avLst/>
          </a:prstGeom>
          <a:noFill/>
          <a:ln>
            <a:noFill/>
          </a:ln>
        </p:spPr>
      </p:pic>
      <p:pic>
        <p:nvPicPr>
          <p:cNvPr id="441" name="Shape 441"/>
          <p:cNvPicPr preferRelativeResize="0"/>
          <p:nvPr/>
        </p:nvPicPr>
        <p:blipFill>
          <a:blip r:embed="rId4">
            <a:alphaModFix amt="41000"/>
          </a:blip>
          <a:stretch>
            <a:fillRect/>
          </a:stretch>
        </p:blipFill>
        <p:spPr>
          <a:xfrm>
            <a:off y="0" x="0"/>
            <a:ext cy="4793424" cx="6166826"/>
          </a:xfrm>
          <a:prstGeom prst="rect">
            <a:avLst/>
          </a:prstGeom>
          <a:noFill/>
          <a:ln>
            <a:noFill/>
          </a:ln>
        </p:spPr>
      </p:pic>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5" name="Shape 445"/>
        <p:cNvGrpSpPr/>
        <p:nvPr/>
      </p:nvGrpSpPr>
      <p:grpSpPr>
        <a:xfrm>
          <a:off y="0" x="0"/>
          <a:ext cy="0" cx="0"/>
          <a:chOff y="0" x="0"/>
          <a:chExt cy="0" cx="0"/>
        </a:xfrm>
      </p:grpSpPr>
      <p:pic>
        <p:nvPicPr>
          <p:cNvPr id="446" name="Shape 446"/>
          <p:cNvPicPr preferRelativeResize="0"/>
          <p:nvPr/>
        </p:nvPicPr>
        <p:blipFill>
          <a:blip r:embed="rId3">
            <a:alphaModFix/>
          </a:blip>
          <a:stretch>
            <a:fillRect/>
          </a:stretch>
        </p:blipFill>
        <p:spPr>
          <a:xfrm>
            <a:off y="637525" x="61325"/>
            <a:ext cy="5842474" cx="9002299"/>
          </a:xfrm>
          <a:prstGeom prst="rect">
            <a:avLst/>
          </a:prstGeom>
          <a:noFill/>
          <a:ln>
            <a:noFill/>
          </a:ln>
        </p:spPr>
      </p:pic>
      <p:sp>
        <p:nvSpPr>
          <p:cNvPr id="447" name="Shape 447"/>
          <p:cNvSpPr txBox="1"/>
          <p:nvPr/>
        </p:nvSpPr>
        <p:spPr>
          <a:xfrm>
            <a:off y="179500" x="194625"/>
            <a:ext cy="483900" cx="7168499"/>
          </a:xfrm>
          <a:prstGeom prst="rect">
            <a:avLst/>
          </a:prstGeom>
          <a:noFill/>
          <a:ln>
            <a:noFill/>
          </a:ln>
        </p:spPr>
        <p:txBody>
          <a:bodyPr bIns="91425" rIns="91425" lIns="91425" tIns="91425" anchor="t" anchorCtr="0">
            <a:noAutofit/>
          </a:bodyPr>
          <a:lstStyle/>
          <a:p>
            <a:pPr rtl="0" lvl="0">
              <a:spcBef>
                <a:spcPts val="0"/>
              </a:spcBef>
              <a:buNone/>
            </a:pPr>
            <a:r>
              <a:rPr sz="3000" lang="en"/>
              <a:t>GLV Power Box and Dependents</a:t>
            </a: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1" name="Shape 451"/>
        <p:cNvGrpSpPr/>
        <p:nvPr/>
      </p:nvGrpSpPr>
      <p:grpSpPr>
        <a:xfrm>
          <a:off y="0" x="0"/>
          <a:ext cy="0" cx="0"/>
          <a:chOff y="0" x="0"/>
          <a:chExt cy="0" cx="0"/>
        </a:xfrm>
      </p:grpSpPr>
      <p:pic>
        <p:nvPicPr>
          <p:cNvPr id="452" name="Shape 452"/>
          <p:cNvPicPr preferRelativeResize="0"/>
          <p:nvPr/>
        </p:nvPicPr>
        <p:blipFill rotWithShape="1">
          <a:blip r:embed="rId3">
            <a:alphaModFix/>
          </a:blip>
          <a:srcRect t="6419" b="38425" r="18884" l="9338"/>
          <a:stretch/>
        </p:blipFill>
        <p:spPr>
          <a:xfrm>
            <a:off y="1122050" x="150300"/>
            <a:ext cy="4681525" cx="8843399"/>
          </a:xfrm>
          <a:prstGeom prst="rect">
            <a:avLst/>
          </a:prstGeom>
          <a:noFill/>
          <a:ln>
            <a:noFill/>
          </a:ln>
        </p:spPr>
      </p:pic>
      <p:sp>
        <p:nvSpPr>
          <p:cNvPr id="453" name="Shape 453"/>
          <p:cNvSpPr txBox="1"/>
          <p:nvPr/>
        </p:nvSpPr>
        <p:spPr>
          <a:xfrm>
            <a:off y="334325" x="212850"/>
            <a:ext cy="483900" cx="7168499"/>
          </a:xfrm>
          <a:prstGeom prst="rect">
            <a:avLst/>
          </a:prstGeom>
          <a:noFill/>
          <a:ln>
            <a:noFill/>
          </a:ln>
        </p:spPr>
        <p:txBody>
          <a:bodyPr bIns="91425" rIns="91425" lIns="91425" tIns="91425" anchor="t" anchorCtr="0">
            <a:noAutofit/>
          </a:bodyPr>
          <a:lstStyle/>
          <a:p>
            <a:pPr rtl="0" lvl="0">
              <a:spcBef>
                <a:spcPts val="0"/>
              </a:spcBef>
              <a:buNone/>
            </a:pPr>
            <a:r>
              <a:rPr sz="3000" lang="en"/>
              <a:t>GLV Power Box</a:t>
            </a: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7" name="Shape 457"/>
        <p:cNvGrpSpPr/>
        <p:nvPr/>
      </p:nvGrpSpPr>
      <p:grpSpPr>
        <a:xfrm>
          <a:off y="0" x="0"/>
          <a:ext cy="0" cx="0"/>
          <a:chOff y="0" x="0"/>
          <a:chExt cy="0" cx="0"/>
        </a:xfrm>
      </p:grpSpPr>
      <p:sp>
        <p:nvSpPr>
          <p:cNvPr id="458" name="Shape 458"/>
          <p:cNvSpPr txBox="1"/>
          <p:nvPr/>
        </p:nvSpPr>
        <p:spPr>
          <a:xfrm>
            <a:off y="334325" x="212850"/>
            <a:ext cy="483900" cx="7168499"/>
          </a:xfrm>
          <a:prstGeom prst="rect">
            <a:avLst/>
          </a:prstGeom>
          <a:noFill/>
          <a:ln>
            <a:noFill/>
          </a:ln>
        </p:spPr>
        <p:txBody>
          <a:bodyPr bIns="91425" rIns="91425" lIns="91425" tIns="91425" anchor="t" anchorCtr="0">
            <a:noAutofit/>
          </a:bodyPr>
          <a:lstStyle/>
          <a:p>
            <a:pPr rtl="0" lvl="0">
              <a:spcBef>
                <a:spcPts val="0"/>
              </a:spcBef>
              <a:buNone/>
            </a:pPr>
            <a:r>
              <a:rPr sz="3000" lang="en"/>
              <a:t>GLV Power Box - End Goal (JGB)</a:t>
            </a:r>
          </a:p>
        </p:txBody>
      </p:sp>
      <p:pic>
        <p:nvPicPr>
          <p:cNvPr id="459" name="Shape 459"/>
          <p:cNvPicPr preferRelativeResize="0"/>
          <p:nvPr/>
        </p:nvPicPr>
        <p:blipFill rotWithShape="1">
          <a:blip r:embed="rId3">
            <a:alphaModFix/>
          </a:blip>
          <a:srcRect t="5981" b="39391" r="18630" l="9239"/>
          <a:stretch/>
        </p:blipFill>
        <p:spPr>
          <a:xfrm>
            <a:off y="1149075" x="75125"/>
            <a:ext cy="4414049" cx="8986049"/>
          </a:xfrm>
          <a:prstGeom prst="rect">
            <a:avLst/>
          </a:prstGeom>
          <a:noFill/>
          <a:ln>
            <a:noFill/>
          </a:ln>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3" name="Shape 463"/>
        <p:cNvGrpSpPr/>
        <p:nvPr/>
      </p:nvGrpSpPr>
      <p:grpSpPr>
        <a:xfrm>
          <a:off y="0" x="0"/>
          <a:ext cy="0" cx="0"/>
          <a:chOff y="0" x="0"/>
          <a:chExt cy="0" cx="0"/>
        </a:xfrm>
      </p:grpSpPr>
      <p:sp>
        <p:nvSpPr>
          <p:cNvPr id="464" name="Shape 464"/>
          <p:cNvSpPr txBox="1"/>
          <p:nvPr>
            <p:ph type="title"/>
          </p:nvPr>
        </p:nvSpPr>
        <p:spPr>
          <a:xfrm>
            <a:off y="426253" x="611100"/>
            <a:ext cy="574799" cx="8229600"/>
          </a:xfrm>
          <a:prstGeom prst="rect">
            <a:avLst/>
          </a:prstGeom>
        </p:spPr>
        <p:txBody>
          <a:bodyPr bIns="91425" rIns="91425" lIns="91425" tIns="91425" anchor="b" anchorCtr="0">
            <a:noAutofit/>
          </a:bodyPr>
          <a:lstStyle/>
          <a:p>
            <a:pPr rtl="0" lvl="0">
              <a:spcBef>
                <a:spcPts val="0"/>
              </a:spcBef>
              <a:buNone/>
            </a:pPr>
            <a:r>
              <a:rPr sz="3000" lang="en"/>
              <a:t>GLV Battery Cell</a:t>
            </a:r>
          </a:p>
        </p:txBody>
      </p:sp>
      <p:pic>
        <p:nvPicPr>
          <p:cNvPr id="465" name="Shape 465"/>
          <p:cNvPicPr preferRelativeResize="0"/>
          <p:nvPr/>
        </p:nvPicPr>
        <p:blipFill rotWithShape="1">
          <a:blip r:embed="rId3">
            <a:alphaModFix/>
          </a:blip>
          <a:srcRect t="10486" b="16738" r="11576" l="15291"/>
          <a:stretch/>
        </p:blipFill>
        <p:spPr>
          <a:xfrm>
            <a:off y="1065700" x="2417150"/>
            <a:ext cy="5111823" cx="3852497"/>
          </a:xfrm>
          <a:prstGeom prst="rect">
            <a:avLst/>
          </a:prstGeom>
          <a:noFill/>
          <a:ln>
            <a:noFill/>
          </a:ln>
        </p:spPr>
      </p:pic>
      <p:sp>
        <p:nvSpPr>
          <p:cNvPr id="466" name="Shape 466"/>
          <p:cNvSpPr txBox="1"/>
          <p:nvPr>
            <p:ph idx="2" type="title"/>
          </p:nvPr>
        </p:nvSpPr>
        <p:spPr>
          <a:xfrm>
            <a:off y="2449925" x="6621200"/>
            <a:ext cy="419399" cx="2219399"/>
          </a:xfrm>
          <a:prstGeom prst="rect">
            <a:avLst/>
          </a:prstGeom>
        </p:spPr>
        <p:txBody>
          <a:bodyPr bIns="91425" rIns="91425" lIns="91425" tIns="91425" anchor="b" anchorCtr="0">
            <a:noAutofit/>
          </a:bodyPr>
          <a:lstStyle/>
          <a:p>
            <a:pPr rtl="0" lvl="0">
              <a:spcBef>
                <a:spcPts val="0"/>
              </a:spcBef>
              <a:buNone/>
            </a:pPr>
            <a:r>
              <a:rPr b="0" sz="1800" lang="en"/>
              <a:t>3.3V LiFePO4 10Ah</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 name="Shape 90"/>
        <p:cNvGrpSpPr/>
        <p:nvPr/>
      </p:nvGrpSpPr>
      <p:grpSpPr>
        <a:xfrm>
          <a:off y="0" x="0"/>
          <a:ext cy="0" cx="0"/>
          <a:chOff y="0" x="0"/>
          <a:chExt cy="0" cx="0"/>
        </a:xfrm>
      </p:grpSpPr>
      <p:sp>
        <p:nvSpPr>
          <p:cNvPr id="91" name="Shape 9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92" name="Shape 92"/>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AutoNum type="arabicPeriod"/>
            </a:pPr>
            <a:r>
              <a:rPr sz="2400" lang="en"/>
              <a:t>Meet the Morning Teams</a:t>
            </a:r>
          </a:p>
          <a:p>
            <a:pPr rtl="0" lvl="0" indent="-381000" marL="457200">
              <a:spcBef>
                <a:spcPts val="0"/>
              </a:spcBef>
              <a:buClr>
                <a:srgbClr val="980000"/>
              </a:buClr>
              <a:buSzPct val="100000"/>
              <a:buFont typeface="Arial"/>
              <a:buAutoNum type="arabicPeriod"/>
            </a:pPr>
            <a:r>
              <a:rPr b="1" sz="2400" lang="en">
                <a:solidFill>
                  <a:srgbClr val="980000"/>
                </a:solidFill>
              </a:rPr>
              <a:t>Introduction: Motivation</a:t>
            </a:r>
          </a:p>
          <a:p>
            <a:pPr rtl="0" lvl="0" indent="-381000" marL="457200">
              <a:spcBef>
                <a:spcPts val="0"/>
              </a:spcBef>
              <a:buClr>
                <a:schemeClr val="dk1"/>
              </a:buClr>
              <a:buSzPct val="100000"/>
              <a:buFont typeface="Arial"/>
              <a:buAutoNum type="arabicPeriod"/>
            </a:pPr>
            <a:r>
              <a:rPr sz="2400" lang="en"/>
              <a:t>Interface Control</a:t>
            </a:r>
          </a:p>
          <a:p>
            <a:pPr rtl="0" lvl="1" indent="-381000" marL="914400">
              <a:spcBef>
                <a:spcPts val="0"/>
              </a:spcBef>
              <a:buClr>
                <a:schemeClr val="dk1"/>
              </a:buClr>
              <a:buSzPct val="80000"/>
              <a:buFont typeface="Arial"/>
              <a:buAutoNum type="alphaLcPeriod"/>
            </a:pPr>
            <a:r>
              <a:rPr lang="en"/>
              <a:t>System Assemblies Layout/Interfaces (Car)</a:t>
            </a:r>
          </a:p>
          <a:p>
            <a:pPr rtl="0" lvl="1" indent="-381000" marL="914400">
              <a:spcBef>
                <a:spcPts val="0"/>
              </a:spcBef>
              <a:buClr>
                <a:schemeClr val="dk1"/>
              </a:buClr>
              <a:buSzPct val="80000"/>
              <a:buFont typeface="Arial"/>
              <a:buAutoNum type="alphaLcPeriod"/>
            </a:pPr>
            <a:r>
              <a:rPr lang="en"/>
              <a:t>System Assemblies Layout/Interfaces (Rack)</a:t>
            </a:r>
          </a:p>
          <a:p>
            <a:pPr rtl="0" lvl="1" indent="-381000" marL="914400">
              <a:spcBef>
                <a:spcPts val="0"/>
              </a:spcBef>
              <a:buClr>
                <a:schemeClr val="dk1"/>
              </a:buClr>
              <a:buSzPct val="80000"/>
              <a:buFont typeface="Arial"/>
              <a:buAutoNum type="alphaLcPeriod"/>
            </a:pPr>
            <a:r>
              <a:rPr lang="en"/>
              <a:t>Interconnects</a:t>
            </a:r>
          </a:p>
          <a:p>
            <a:pPr rtl="0" lvl="1" indent="-381000" marL="914400">
              <a:spcBef>
                <a:spcPts val="0"/>
              </a:spcBef>
              <a:buClr>
                <a:schemeClr val="dk1"/>
              </a:buClr>
              <a:buSzPct val="80000"/>
              <a:buFont typeface="Arial"/>
              <a:buAutoNum type="alphaLcPeriod"/>
            </a:pPr>
            <a:r>
              <a:rPr lang="en"/>
              <a:t>Panel Drawings and Hubs</a:t>
            </a:r>
          </a:p>
          <a:p>
            <a:pPr rtl="0" lvl="0" indent="-381000" marL="457200">
              <a:spcBef>
                <a:spcPts val="0"/>
              </a:spcBef>
              <a:buClr>
                <a:schemeClr val="dk1"/>
              </a:buClr>
              <a:buSzPct val="100000"/>
              <a:buFont typeface="Arial"/>
              <a:buAutoNum type="arabicPeriod"/>
            </a:pPr>
            <a:r>
              <a:rPr sz="2400" lang="en"/>
              <a:t>Grounded Low Voltage (GLV)</a:t>
            </a:r>
          </a:p>
          <a:p>
            <a:pPr rtl="0" lvl="1" indent="-381000" marL="914400">
              <a:spcBef>
                <a:spcPts val="0"/>
              </a:spcBef>
              <a:buClr>
                <a:schemeClr val="dk1"/>
              </a:buClr>
              <a:buSzPct val="80000"/>
              <a:buFont typeface="Arial"/>
              <a:buAutoNum type="alphaLcPeriod"/>
            </a:pPr>
            <a:r>
              <a:rPr lang="en"/>
              <a:t>Safety Loop</a:t>
            </a:r>
          </a:p>
          <a:p>
            <a:pPr rtl="0" lvl="1" indent="-381000" marL="914400">
              <a:spcBef>
                <a:spcPts val="0"/>
              </a:spcBef>
              <a:buClr>
                <a:schemeClr val="dk1"/>
              </a:buClr>
              <a:buSzPct val="80000"/>
              <a:buFont typeface="Arial"/>
              <a:buAutoNum type="alphaLcPeriod"/>
            </a:pPr>
            <a:r>
              <a:rPr lang="en"/>
              <a:t>GLV Power</a:t>
            </a:r>
          </a:p>
          <a:p>
            <a:pPr rtl="0" lvl="1" indent="-381000" marL="914400">
              <a:spcBef>
                <a:spcPts val="0"/>
              </a:spcBef>
              <a:buClr>
                <a:schemeClr val="dk1"/>
              </a:buClr>
              <a:buSzPct val="80000"/>
              <a:buFont typeface="Arial"/>
              <a:buAutoNum type="alphaLcPeriod"/>
            </a:pPr>
            <a:r>
              <a:rPr lang="en"/>
              <a:t>VCI</a:t>
            </a:r>
          </a:p>
          <a:p>
            <a:pPr rtl="0" lvl="1" indent="-381000" marL="914400">
              <a:spcBef>
                <a:spcPts val="0"/>
              </a:spcBef>
              <a:buClr>
                <a:schemeClr val="dk1"/>
              </a:buClr>
              <a:buSzPct val="80000"/>
              <a:buFont typeface="Arial"/>
              <a:buAutoNum type="alphaLcPeriod"/>
            </a:pPr>
            <a:r>
              <a:rPr lang="en"/>
              <a:t>TSI</a:t>
            </a:r>
          </a:p>
          <a:p>
            <a:pPr rtl="0" lvl="0" indent="0" marL="0">
              <a:spcBef>
                <a:spcPts val="0"/>
              </a:spcBef>
              <a:buNone/>
            </a:pPr>
            <a:r>
              <a:rPr sz="2400" lang="en"/>
              <a:t>5.  GLV BOM and Budget</a:t>
            </a: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0" name="Shape 470"/>
        <p:cNvGrpSpPr/>
        <p:nvPr/>
      </p:nvGrpSpPr>
      <p:grpSpPr>
        <a:xfrm>
          <a:off y="0" x="0"/>
          <a:ext cy="0" cx="0"/>
          <a:chOff y="0" x="0"/>
          <a:chExt cy="0" cx="0"/>
        </a:xfrm>
      </p:grpSpPr>
      <p:sp>
        <p:nvSpPr>
          <p:cNvPr id="471" name="Shape 471"/>
          <p:cNvSpPr txBox="1"/>
          <p:nvPr>
            <p:ph type="title"/>
          </p:nvPr>
        </p:nvSpPr>
        <p:spPr>
          <a:xfrm>
            <a:off y="426253" x="611100"/>
            <a:ext cy="574799" cx="8229600"/>
          </a:xfrm>
          <a:prstGeom prst="rect">
            <a:avLst/>
          </a:prstGeom>
        </p:spPr>
        <p:txBody>
          <a:bodyPr bIns="91425" rIns="91425" lIns="91425" tIns="91425" anchor="b" anchorCtr="0">
            <a:noAutofit/>
          </a:bodyPr>
          <a:lstStyle/>
          <a:p>
            <a:pPr rtl="0" lvl="0">
              <a:spcBef>
                <a:spcPts val="0"/>
              </a:spcBef>
              <a:buNone/>
            </a:pPr>
            <a:r>
              <a:rPr sz="3000" lang="en"/>
              <a:t>GLV Battery</a:t>
            </a:r>
          </a:p>
        </p:txBody>
      </p:sp>
      <p:sp>
        <p:nvSpPr>
          <p:cNvPr id="472" name="Shape 472"/>
          <p:cNvSpPr txBox="1"/>
          <p:nvPr>
            <p:ph idx="2" type="title"/>
          </p:nvPr>
        </p:nvSpPr>
        <p:spPr>
          <a:xfrm>
            <a:off y="1848825" x="6923825"/>
            <a:ext cy="1029900" cx="1254900"/>
          </a:xfrm>
          <a:prstGeom prst="rect">
            <a:avLst/>
          </a:prstGeom>
        </p:spPr>
        <p:txBody>
          <a:bodyPr bIns="91425" rIns="91425" lIns="91425" tIns="91425" anchor="b" anchorCtr="0">
            <a:noAutofit/>
          </a:bodyPr>
          <a:lstStyle/>
          <a:p>
            <a:pPr rtl="0">
              <a:spcBef>
                <a:spcPts val="0"/>
              </a:spcBef>
              <a:buNone/>
            </a:pPr>
            <a:r>
              <a:rPr b="0" sz="1800" lang="en"/>
              <a:t>Eight cells</a:t>
            </a:r>
          </a:p>
          <a:p>
            <a:pPr rtl="0">
              <a:spcBef>
                <a:spcPts val="0"/>
              </a:spcBef>
              <a:buNone/>
            </a:pPr>
            <a:r>
              <a:rPr b="0" sz="1800" lang="en"/>
              <a:t>24V</a:t>
            </a:r>
          </a:p>
          <a:p>
            <a:pPr rtl="0" lvl="0">
              <a:spcBef>
                <a:spcPts val="0"/>
              </a:spcBef>
              <a:buNone/>
            </a:pPr>
            <a:r>
              <a:rPr b="0" sz="1800" lang="en"/>
              <a:t>10Ah</a:t>
            </a:r>
          </a:p>
        </p:txBody>
      </p:sp>
      <p:pic>
        <p:nvPicPr>
          <p:cNvPr id="473" name="Shape 473"/>
          <p:cNvPicPr preferRelativeResize="0"/>
          <p:nvPr/>
        </p:nvPicPr>
        <p:blipFill rotWithShape="1">
          <a:blip r:embed="rId3">
            <a:alphaModFix/>
          </a:blip>
          <a:srcRect t="6034" b="3761" r="9944" l="15567"/>
          <a:stretch/>
        </p:blipFill>
        <p:spPr>
          <a:xfrm>
            <a:off y="1174875" x="901650"/>
            <a:ext cy="5227722" cx="5756153"/>
          </a:xfrm>
          <a:prstGeom prst="rect">
            <a:avLst/>
          </a:prstGeom>
          <a:noFill/>
          <a:ln>
            <a:noFill/>
          </a:ln>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7" name="Shape 477"/>
        <p:cNvGrpSpPr/>
        <p:nvPr/>
      </p:nvGrpSpPr>
      <p:grpSpPr>
        <a:xfrm>
          <a:off y="0" x="0"/>
          <a:ext cy="0" cx="0"/>
          <a:chOff y="0" x="0"/>
          <a:chExt cy="0" cx="0"/>
        </a:xfrm>
      </p:grpSpPr>
      <p:sp>
        <p:nvSpPr>
          <p:cNvPr id="478" name="Shape 478"/>
          <p:cNvSpPr txBox="1"/>
          <p:nvPr>
            <p:ph type="title"/>
          </p:nvPr>
        </p:nvSpPr>
        <p:spPr>
          <a:xfrm>
            <a:off y="426253" x="611100"/>
            <a:ext cy="574799" cx="8229600"/>
          </a:xfrm>
          <a:prstGeom prst="rect">
            <a:avLst/>
          </a:prstGeom>
        </p:spPr>
        <p:txBody>
          <a:bodyPr bIns="91425" rIns="91425" lIns="91425" tIns="91425" anchor="b" anchorCtr="0">
            <a:noAutofit/>
          </a:bodyPr>
          <a:lstStyle/>
          <a:p>
            <a:pPr rtl="0" lvl="0">
              <a:spcBef>
                <a:spcPts val="0"/>
              </a:spcBef>
              <a:buNone/>
            </a:pPr>
            <a:r>
              <a:rPr sz="3000" lang="en"/>
              <a:t>GLV Battery Connection</a:t>
            </a:r>
          </a:p>
        </p:txBody>
      </p:sp>
      <p:sp>
        <p:nvSpPr>
          <p:cNvPr id="479" name="Shape 479"/>
          <p:cNvSpPr txBox="1"/>
          <p:nvPr>
            <p:ph idx="2" type="title"/>
          </p:nvPr>
        </p:nvSpPr>
        <p:spPr>
          <a:xfrm>
            <a:off y="1848825" x="6029200"/>
            <a:ext cy="1029900" cx="2313299"/>
          </a:xfrm>
          <a:prstGeom prst="rect">
            <a:avLst/>
          </a:prstGeom>
        </p:spPr>
        <p:txBody>
          <a:bodyPr bIns="91425" rIns="91425" lIns="91425" tIns="91425" anchor="b" anchorCtr="0">
            <a:noAutofit/>
          </a:bodyPr>
          <a:lstStyle/>
          <a:p>
            <a:pPr rtl="0" lvl="0">
              <a:spcBef>
                <a:spcPts val="0"/>
              </a:spcBef>
              <a:buNone/>
            </a:pPr>
            <a:r>
              <a:rPr b="0" sz="1800" lang="en"/>
              <a:t>Crimped Terminal (Open Barrel)</a:t>
            </a:r>
          </a:p>
        </p:txBody>
      </p:sp>
      <p:pic>
        <p:nvPicPr>
          <p:cNvPr id="480" name="Shape 480"/>
          <p:cNvPicPr preferRelativeResize="0"/>
          <p:nvPr/>
        </p:nvPicPr>
        <p:blipFill>
          <a:blip r:embed="rId3">
            <a:alphaModFix/>
          </a:blip>
          <a:stretch>
            <a:fillRect/>
          </a:stretch>
        </p:blipFill>
        <p:spPr>
          <a:xfrm>
            <a:off y="1001052" x="1566475"/>
            <a:ext cy="5387925" cx="4040956"/>
          </a:xfrm>
          <a:prstGeom prst="rect">
            <a:avLst/>
          </a:prstGeom>
          <a:noFill/>
          <a:ln>
            <a:noFill/>
          </a:ln>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4" name="Shape 484"/>
        <p:cNvGrpSpPr/>
        <p:nvPr/>
      </p:nvGrpSpPr>
      <p:grpSpPr>
        <a:xfrm>
          <a:off y="0" x="0"/>
          <a:ext cy="0" cx="0"/>
          <a:chOff y="0" x="0"/>
          <a:chExt cy="0" cx="0"/>
        </a:xfrm>
      </p:grpSpPr>
      <p:sp>
        <p:nvSpPr>
          <p:cNvPr id="485" name="Shape 485"/>
          <p:cNvSpPr txBox="1"/>
          <p:nvPr>
            <p:ph type="title"/>
          </p:nvPr>
        </p:nvSpPr>
        <p:spPr>
          <a:xfrm>
            <a:off y="544927" x="457200"/>
            <a:ext cy="711600" cx="8229600"/>
          </a:xfrm>
          <a:prstGeom prst="rect">
            <a:avLst/>
          </a:prstGeom>
        </p:spPr>
        <p:txBody>
          <a:bodyPr bIns="91425" rIns="91425" lIns="91425" tIns="91425" anchor="b" anchorCtr="0">
            <a:noAutofit/>
          </a:bodyPr>
          <a:lstStyle/>
          <a:p>
            <a:pPr rtl="0">
              <a:spcBef>
                <a:spcPts val="0"/>
              </a:spcBef>
              <a:buNone/>
            </a:pPr>
            <a:r>
              <a:rPr sz="3000" lang="en"/>
              <a:t>Battery Mounting</a:t>
            </a:r>
          </a:p>
          <a:p>
            <a:pPr rtl="0" lvl="0">
              <a:spcBef>
                <a:spcPts val="0"/>
              </a:spcBef>
              <a:buNone/>
            </a:pPr>
            <a:r>
              <a:rPr b="0" sz="1400" lang="en"/>
              <a:t>EV3.7.1- All GLV batteries must be attached securely to the frame.</a:t>
            </a:r>
          </a:p>
        </p:txBody>
      </p:sp>
      <p:pic>
        <p:nvPicPr>
          <p:cNvPr id="486" name="Shape 486"/>
          <p:cNvPicPr preferRelativeResize="0"/>
          <p:nvPr/>
        </p:nvPicPr>
        <p:blipFill>
          <a:blip r:embed="rId3">
            <a:alphaModFix/>
          </a:blip>
          <a:stretch>
            <a:fillRect/>
          </a:stretch>
        </p:blipFill>
        <p:spPr>
          <a:xfrm>
            <a:off y="1284249" x="2012762"/>
            <a:ext cy="5048124" cx="5118474"/>
          </a:xfrm>
          <a:prstGeom prst="rect">
            <a:avLst/>
          </a:prstGeom>
          <a:noFill/>
          <a:ln>
            <a:noFill/>
          </a:ln>
        </p:spPr>
      </p:pic>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0" name="Shape 490"/>
        <p:cNvGrpSpPr/>
        <p:nvPr/>
      </p:nvGrpSpPr>
      <p:grpSpPr>
        <a:xfrm>
          <a:off y="0" x="0"/>
          <a:ext cy="0" cx="0"/>
          <a:chOff y="0" x="0"/>
          <a:chExt cy="0" cx="0"/>
        </a:xfrm>
      </p:grpSpPr>
      <p:sp>
        <p:nvSpPr>
          <p:cNvPr id="491" name="Shape 491"/>
          <p:cNvSpPr txBox="1"/>
          <p:nvPr>
            <p:ph type="title"/>
          </p:nvPr>
        </p:nvSpPr>
        <p:spPr>
          <a:xfrm>
            <a:off y="426247" x="611100"/>
            <a:ext cy="1003800" cx="8229600"/>
          </a:xfrm>
          <a:prstGeom prst="rect">
            <a:avLst/>
          </a:prstGeom>
        </p:spPr>
        <p:txBody>
          <a:bodyPr bIns="91425" rIns="91425" lIns="91425" tIns="91425" anchor="b" anchorCtr="0">
            <a:noAutofit/>
          </a:bodyPr>
          <a:lstStyle/>
          <a:p>
            <a:pPr rtl="0">
              <a:spcBef>
                <a:spcPts val="0"/>
              </a:spcBef>
              <a:buNone/>
            </a:pPr>
            <a:r>
              <a:rPr sz="3000" lang="en"/>
              <a:t>GLV Battery Capacity Calculation</a:t>
            </a:r>
          </a:p>
          <a:p>
            <a:pPr rtl="0" lvl="0">
              <a:spcBef>
                <a:spcPts val="0"/>
              </a:spcBef>
              <a:buNone/>
            </a:pPr>
            <a:r>
              <a:rPr b="0" sz="1400" lang="en"/>
              <a:t>R006-1 The GLV system shall contain a rechargeable battery of sufficient capacity to run the car GLV systems for at least three hours.</a:t>
            </a:r>
          </a:p>
        </p:txBody>
      </p:sp>
      <p:sp>
        <p:nvSpPr>
          <p:cNvPr id="492" name="Shape 492"/>
          <p:cNvSpPr txBox="1"/>
          <p:nvPr/>
        </p:nvSpPr>
        <p:spPr>
          <a:xfrm>
            <a:off y="1885300" x="611100"/>
            <a:ext cy="783299" cx="8229600"/>
          </a:xfrm>
          <a:prstGeom prst="rect">
            <a:avLst/>
          </a:prstGeom>
          <a:noFill/>
          <a:ln w="9525" cap="flat">
            <a:solidFill>
              <a:srgbClr val="000000"/>
            </a:solidFill>
            <a:prstDash val="solid"/>
            <a:round/>
            <a:headEnd w="med" len="med" type="none"/>
            <a:tailEnd w="med" len="med" type="none"/>
          </a:ln>
        </p:spPr>
        <p:txBody>
          <a:bodyPr bIns="91425" rIns="91425" lIns="91425" tIns="91425" anchor="t" anchorCtr="0">
            <a:noAutofit/>
          </a:bodyPr>
          <a:lstStyle/>
          <a:p>
            <a:pPr rtl="0">
              <a:spcBef>
                <a:spcPts val="0"/>
              </a:spcBef>
              <a:buNone/>
            </a:pPr>
            <a:r>
              <a:rPr lang="en"/>
              <a:t>GLV Relays	(2.04W x 2) = 4.08W + 1W (for microcontrollers, relays)</a:t>
            </a:r>
          </a:p>
          <a:p>
            <a:pPr rtl="0">
              <a:spcBef>
                <a:spcPts val="0"/>
              </a:spcBef>
              <a:buNone/>
            </a:pPr>
            <a:r>
              <a:rPr lang="en"/>
              <a:t>AIRS			(2.04W x 2) = 8.16W + ~100mW (CAN transceivers)</a:t>
            </a:r>
          </a:p>
          <a:p>
            <a:pPr>
              <a:spcBef>
                <a:spcPts val="0"/>
              </a:spcBef>
              <a:buNone/>
            </a:pPr>
            <a:r>
              <a:rPr lang="en"/>
              <a:t>VSCADA		2.64W computer + 2W screen</a:t>
            </a:r>
          </a:p>
        </p:txBody>
      </p:sp>
      <p:sp>
        <p:nvSpPr>
          <p:cNvPr id="493" name="Shape 493"/>
          <p:cNvSpPr txBox="1"/>
          <p:nvPr/>
        </p:nvSpPr>
        <p:spPr>
          <a:xfrm>
            <a:off y="2668600" x="611100"/>
            <a:ext cy="1238400" cx="8229600"/>
          </a:xfrm>
          <a:prstGeom prst="rect">
            <a:avLst/>
          </a:prstGeom>
          <a:noFill/>
          <a:ln w="9525" cap="flat">
            <a:solidFill>
              <a:srgbClr val="000000"/>
            </a:solidFill>
            <a:prstDash val="solid"/>
            <a:round/>
            <a:headEnd w="med" len="med" type="none"/>
            <a:tailEnd w="med" len="med" type="none"/>
          </a:ln>
        </p:spPr>
        <p:txBody>
          <a:bodyPr bIns="91425" rIns="91425" lIns="91425" tIns="91425" anchor="t" anchorCtr="0">
            <a:noAutofit/>
          </a:bodyPr>
          <a:lstStyle/>
          <a:p>
            <a:pPr rtl="0">
              <a:spcBef>
                <a:spcPts val="0"/>
              </a:spcBef>
              <a:buNone/>
            </a:pPr>
            <a:r>
              <a:rPr lang="en"/>
              <a:t>Total			17.88W / 24V = 0.745A x 1.5 =	1.1175Ah	1hr</a:t>
            </a:r>
          </a:p>
          <a:p>
            <a:pPr rtl="0">
              <a:spcBef>
                <a:spcPts val="0"/>
              </a:spcBef>
              <a:buNone/>
            </a:pPr>
            <a:r>
              <a:rPr lang="en"/>
              <a:t>									2.235Ah	2hr</a:t>
            </a:r>
          </a:p>
          <a:p>
            <a:pPr rtl="0">
              <a:spcBef>
                <a:spcPts val="0"/>
              </a:spcBef>
              <a:buNone/>
            </a:pPr>
            <a:r>
              <a:rPr lang="en"/>
              <a:t>									</a:t>
            </a:r>
            <a:r>
              <a:rPr lang="en"/>
              <a:t>3.3525Ah	3hr</a:t>
            </a:r>
          </a:p>
          <a:p>
            <a:pPr rtl="0">
              <a:spcBef>
                <a:spcPts val="0"/>
              </a:spcBef>
              <a:buNone/>
            </a:pPr>
            <a:r>
              <a:rPr lang="en"/>
              <a:t>									4.47Ah	4hr</a:t>
            </a:r>
          </a:p>
          <a:p>
            <a:pPr rtl="0">
              <a:spcBef>
                <a:spcPts val="0"/>
              </a:spcBef>
              <a:buNone/>
            </a:pPr>
            <a:r>
              <a:rPr lang="en"/>
              <a:t>									5.5875Ah	5hr</a:t>
            </a:r>
          </a:p>
          <a:p>
            <a:pPr rtl="0" lvl="0">
              <a:spcBef>
                <a:spcPts val="0"/>
              </a:spcBef>
              <a:buNone/>
            </a:pPr>
            <a:r>
              <a:rPr lang="en"/>
              <a:t>									</a:t>
            </a:r>
          </a:p>
        </p:txBody>
      </p:sp>
      <p:sp>
        <p:nvSpPr>
          <p:cNvPr id="494" name="Shape 494"/>
          <p:cNvSpPr txBox="1"/>
          <p:nvPr>
            <p:ph idx="2" type="title"/>
          </p:nvPr>
        </p:nvSpPr>
        <p:spPr>
          <a:xfrm>
            <a:off y="4344324" x="572250"/>
            <a:ext cy="635399" cx="8229600"/>
          </a:xfrm>
          <a:prstGeom prst="rect">
            <a:avLst/>
          </a:prstGeom>
        </p:spPr>
        <p:txBody>
          <a:bodyPr bIns="91425" rIns="91425" lIns="91425" tIns="91425" anchor="b" anchorCtr="0">
            <a:noAutofit/>
          </a:bodyPr>
          <a:lstStyle/>
          <a:p>
            <a:pPr rtl="0" lvl="0">
              <a:spcBef>
                <a:spcPts val="0"/>
              </a:spcBef>
              <a:buNone/>
            </a:pPr>
            <a:r>
              <a:rPr b="0" sz="1400" lang="en"/>
              <a:t>Utilizes the measured power consumption of the VSCADA computer and a reasonable ceiling estimation for the screen.</a:t>
            </a: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8" name="Shape 498"/>
        <p:cNvGrpSpPr/>
        <p:nvPr/>
      </p:nvGrpSpPr>
      <p:grpSpPr>
        <a:xfrm>
          <a:off y="0" x="0"/>
          <a:ext cy="0" cx="0"/>
          <a:chOff y="0" x="0"/>
          <a:chExt cy="0" cx="0"/>
        </a:xfrm>
      </p:grpSpPr>
      <p:sp>
        <p:nvSpPr>
          <p:cNvPr id="499" name="Shape 499"/>
          <p:cNvSpPr txBox="1"/>
          <p:nvPr>
            <p:ph type="title"/>
          </p:nvPr>
        </p:nvSpPr>
        <p:spPr>
          <a:xfrm>
            <a:off y="426247" x="611100"/>
            <a:ext cy="1003800" cx="8229600"/>
          </a:xfrm>
          <a:prstGeom prst="rect">
            <a:avLst/>
          </a:prstGeom>
        </p:spPr>
        <p:txBody>
          <a:bodyPr bIns="91425" rIns="91425" lIns="91425" tIns="91425" anchor="b" anchorCtr="0">
            <a:noAutofit/>
          </a:bodyPr>
          <a:lstStyle/>
          <a:p>
            <a:pPr rtl="0" lvl="0">
              <a:spcBef>
                <a:spcPts val="0"/>
              </a:spcBef>
              <a:buNone/>
            </a:pPr>
            <a:r>
              <a:rPr sz="3000" lang="en"/>
              <a:t>GLV Battery Capacity Calculation</a:t>
            </a:r>
          </a:p>
          <a:p>
            <a:pPr rtl="0" lvl="0">
              <a:spcBef>
                <a:spcPts val="0"/>
              </a:spcBef>
              <a:buNone/>
            </a:pPr>
            <a:r>
              <a:rPr b="0" sz="1400" lang="en"/>
              <a:t>R006-1 The GLV system shall contain a rechargeable battery of sufficient capacity to run the car GLV systems for at least three hours.</a:t>
            </a:r>
          </a:p>
        </p:txBody>
      </p:sp>
      <p:sp>
        <p:nvSpPr>
          <p:cNvPr id="500" name="Shape 500"/>
          <p:cNvSpPr txBox="1"/>
          <p:nvPr/>
        </p:nvSpPr>
        <p:spPr>
          <a:xfrm>
            <a:off y="1885300" x="611100"/>
            <a:ext cy="783299" cx="8229600"/>
          </a:xfrm>
          <a:prstGeom prst="rect">
            <a:avLst/>
          </a:prstGeom>
          <a:noFill/>
          <a:ln w="9525" cap="flat">
            <a:solidFill>
              <a:srgbClr val="000000"/>
            </a:solidFill>
            <a:prstDash val="solid"/>
            <a:round/>
            <a:headEnd w="med" len="med" type="none"/>
            <a:tailEnd w="med" len="med" type="none"/>
          </a:ln>
        </p:spPr>
        <p:txBody>
          <a:bodyPr bIns="91425" rIns="91425" lIns="91425" tIns="91425" anchor="t" anchorCtr="0">
            <a:noAutofit/>
          </a:bodyPr>
          <a:lstStyle/>
          <a:p>
            <a:pPr rtl="0" lvl="0">
              <a:spcBef>
                <a:spcPts val="0"/>
              </a:spcBef>
              <a:buNone/>
            </a:pPr>
            <a:r>
              <a:rPr lang="en"/>
              <a:t>GLV Relays	(2.04W x 2) = 4.08W + 1W (for microcontrollers, relays)</a:t>
            </a:r>
          </a:p>
          <a:p>
            <a:pPr rtl="0" lvl="0">
              <a:spcBef>
                <a:spcPts val="0"/>
              </a:spcBef>
              <a:buNone/>
            </a:pPr>
            <a:r>
              <a:rPr lang="en"/>
              <a:t>AIRS			(2.04W x 2) = 8.16W + ~100mW (CAN transceivers)</a:t>
            </a:r>
          </a:p>
          <a:p>
            <a:pPr rtl="0" lvl="0">
              <a:spcBef>
                <a:spcPts val="0"/>
              </a:spcBef>
              <a:buNone/>
            </a:pPr>
            <a:r>
              <a:rPr lang="en"/>
              <a:t>VSCADA		5.28W computer + 4W screen</a:t>
            </a:r>
          </a:p>
        </p:txBody>
      </p:sp>
      <p:sp>
        <p:nvSpPr>
          <p:cNvPr id="501" name="Shape 501"/>
          <p:cNvSpPr txBox="1"/>
          <p:nvPr/>
        </p:nvSpPr>
        <p:spPr>
          <a:xfrm>
            <a:off y="2668600" x="611100"/>
            <a:ext cy="1238400" cx="8229600"/>
          </a:xfrm>
          <a:prstGeom prst="rect">
            <a:avLst/>
          </a:prstGeom>
          <a:noFill/>
          <a:ln w="9525" cap="flat">
            <a:solidFill>
              <a:srgbClr val="000000"/>
            </a:solidFill>
            <a:prstDash val="solid"/>
            <a:round/>
            <a:headEnd w="med" len="med" type="none"/>
            <a:tailEnd w="med" len="med" type="none"/>
          </a:ln>
        </p:spPr>
        <p:txBody>
          <a:bodyPr bIns="91425" rIns="91425" lIns="91425" tIns="91425" anchor="t" anchorCtr="0">
            <a:noAutofit/>
          </a:bodyPr>
          <a:lstStyle/>
          <a:p>
            <a:pPr rtl="0" lvl="0">
              <a:spcBef>
                <a:spcPts val="0"/>
              </a:spcBef>
              <a:buNone/>
            </a:pPr>
            <a:r>
              <a:rPr lang="en"/>
              <a:t>Total			25.52W / 24V = 1.06A x 1.5 =	1.595Ah	1hr</a:t>
            </a:r>
          </a:p>
          <a:p>
            <a:pPr rtl="0" lvl="0">
              <a:spcBef>
                <a:spcPts val="0"/>
              </a:spcBef>
              <a:buNone/>
            </a:pPr>
            <a:r>
              <a:rPr lang="en"/>
              <a:t>									3.19Ah	2hr</a:t>
            </a:r>
          </a:p>
          <a:p>
            <a:pPr rtl="0" lvl="0">
              <a:spcBef>
                <a:spcPts val="0"/>
              </a:spcBef>
              <a:buNone/>
            </a:pPr>
            <a:r>
              <a:rPr lang="en"/>
              <a:t>									</a:t>
            </a:r>
            <a:r>
              <a:rPr lang="en"/>
              <a:t>4.785Ah	3hr</a:t>
            </a:r>
          </a:p>
          <a:p>
            <a:pPr rtl="0" lvl="0">
              <a:spcBef>
                <a:spcPts val="0"/>
              </a:spcBef>
              <a:buNone/>
            </a:pPr>
            <a:r>
              <a:rPr lang="en"/>
              <a:t>									6.38Ah	4hr</a:t>
            </a:r>
          </a:p>
          <a:p>
            <a:pPr rtl="0" lvl="0">
              <a:spcBef>
                <a:spcPts val="0"/>
              </a:spcBef>
              <a:buNone/>
            </a:pPr>
            <a:r>
              <a:rPr lang="en"/>
              <a:t>									9.57Ah	5hr</a:t>
            </a:r>
          </a:p>
          <a:p>
            <a:pPr rtl="0" lvl="0">
              <a:spcBef>
                <a:spcPts val="0"/>
              </a:spcBef>
              <a:buNone/>
            </a:pPr>
            <a:r>
              <a:rPr lang="en"/>
              <a:t>									</a:t>
            </a:r>
          </a:p>
        </p:txBody>
      </p:sp>
      <p:sp>
        <p:nvSpPr>
          <p:cNvPr id="502" name="Shape 502"/>
          <p:cNvSpPr txBox="1"/>
          <p:nvPr>
            <p:ph idx="2" type="title"/>
          </p:nvPr>
        </p:nvSpPr>
        <p:spPr>
          <a:xfrm>
            <a:off y="4344324" x="572250"/>
            <a:ext cy="635399" cx="8229600"/>
          </a:xfrm>
          <a:prstGeom prst="rect">
            <a:avLst/>
          </a:prstGeom>
        </p:spPr>
        <p:txBody>
          <a:bodyPr bIns="91425" rIns="91425" lIns="91425" tIns="91425" anchor="b" anchorCtr="0">
            <a:noAutofit/>
          </a:bodyPr>
          <a:lstStyle/>
          <a:p>
            <a:pPr rtl="0" lvl="0">
              <a:spcBef>
                <a:spcPts val="0"/>
              </a:spcBef>
              <a:buNone/>
            </a:pPr>
            <a:r>
              <a:rPr b="0" sz="1400" lang="en"/>
              <a:t>Utilizes the peak power consumption of the VSCADA computer and a higher ceiling estimation for the screen.</a:t>
            </a: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6" name="Shape 506"/>
        <p:cNvGrpSpPr/>
        <p:nvPr/>
      </p:nvGrpSpPr>
      <p:grpSpPr>
        <a:xfrm>
          <a:off y="0" x="0"/>
          <a:ext cy="0" cx="0"/>
          <a:chOff y="0" x="0"/>
          <a:chExt cy="0" cx="0"/>
        </a:xfrm>
      </p:grpSpPr>
      <p:sp>
        <p:nvSpPr>
          <p:cNvPr id="507" name="Shape 507"/>
          <p:cNvSpPr txBox="1"/>
          <p:nvPr>
            <p:ph type="title"/>
          </p:nvPr>
        </p:nvSpPr>
        <p:spPr>
          <a:xfrm>
            <a:off y="286649" x="611100"/>
            <a:ext cy="1377900" cx="8229600"/>
          </a:xfrm>
          <a:prstGeom prst="rect">
            <a:avLst/>
          </a:prstGeom>
        </p:spPr>
        <p:txBody>
          <a:bodyPr bIns="91425" rIns="91425" lIns="91425" tIns="91425" anchor="b" anchorCtr="0">
            <a:noAutofit/>
          </a:bodyPr>
          <a:lstStyle/>
          <a:p>
            <a:pPr rtl="0" lvl="0">
              <a:spcBef>
                <a:spcPts val="0"/>
              </a:spcBef>
              <a:buNone/>
            </a:pPr>
            <a:r>
              <a:rPr sz="3000" lang="en"/>
              <a:t>GLV Power and Battery Duration Test</a:t>
            </a:r>
          </a:p>
          <a:p>
            <a:pPr rtl="0">
              <a:spcBef>
                <a:spcPts val="0"/>
              </a:spcBef>
              <a:buNone/>
            </a:pPr>
            <a:r>
              <a:rPr b="0" sz="1400" lang="en"/>
              <a:t>R006-0 The GLV system shall provide DC supply voltage with sufficient current to supply all the power needs of the GLV systems and other non-tractive systems.</a:t>
            </a:r>
          </a:p>
          <a:p>
            <a:pPr rtl="0" lvl="0">
              <a:spcBef>
                <a:spcPts val="0"/>
              </a:spcBef>
              <a:buNone/>
            </a:pPr>
            <a:r>
              <a:rPr b="0" sz="1400" lang="en"/>
              <a:t>R006-1 The GLV system shall contain a rechargeable battery of sufficient capacity to run the car GLV systems for at least three hours.</a:t>
            </a:r>
          </a:p>
        </p:txBody>
      </p:sp>
      <p:pic>
        <p:nvPicPr>
          <p:cNvPr id="508" name="Shape 508"/>
          <p:cNvPicPr preferRelativeResize="0"/>
          <p:nvPr/>
        </p:nvPicPr>
        <p:blipFill>
          <a:blip r:embed="rId3">
            <a:alphaModFix/>
          </a:blip>
          <a:stretch>
            <a:fillRect/>
          </a:stretch>
        </p:blipFill>
        <p:spPr>
          <a:xfrm>
            <a:off y="1891449" x="4291025"/>
            <a:ext cy="2262399" cx="4453400"/>
          </a:xfrm>
          <a:prstGeom prst="rect">
            <a:avLst/>
          </a:prstGeom>
          <a:noFill/>
          <a:ln>
            <a:noFill/>
          </a:ln>
        </p:spPr>
      </p:pic>
      <p:sp>
        <p:nvSpPr>
          <p:cNvPr id="509" name="Shape 509"/>
          <p:cNvSpPr txBox="1"/>
          <p:nvPr>
            <p:ph idx="2" type="title"/>
          </p:nvPr>
        </p:nvSpPr>
        <p:spPr>
          <a:xfrm>
            <a:off y="1947749" x="318375"/>
            <a:ext cy="3819300" cx="3821400"/>
          </a:xfrm>
          <a:prstGeom prst="rect">
            <a:avLst/>
          </a:prstGeom>
        </p:spPr>
        <p:txBody>
          <a:bodyPr bIns="91425" rIns="91425" lIns="91425" tIns="91425" anchor="b" anchorCtr="0">
            <a:noAutofit/>
          </a:bodyPr>
          <a:lstStyle/>
          <a:p>
            <a:pPr rtl="0">
              <a:spcBef>
                <a:spcPts val="0"/>
              </a:spcBef>
              <a:buNone/>
            </a:pPr>
            <a:r>
              <a:rPr b="0" sz="2000" lang="en"/>
              <a:t>Simplified Procedure:</a:t>
            </a:r>
          </a:p>
          <a:p>
            <a:pPr rtl="0" lvl="0" indent="-355600" marL="457200">
              <a:spcBef>
                <a:spcPts val="0"/>
              </a:spcBef>
              <a:buClr>
                <a:schemeClr val="dk1"/>
              </a:buClr>
              <a:buSzPct val="100000"/>
              <a:buFont typeface="Arial"/>
              <a:buAutoNum type="arabicPeriod"/>
            </a:pPr>
            <a:r>
              <a:rPr b="0" sz="2000" lang="en"/>
              <a:t>Fully charge the battery.</a:t>
            </a:r>
          </a:p>
          <a:p>
            <a:pPr rtl="0" lvl="0" indent="-355600" marL="457200">
              <a:spcBef>
                <a:spcPts val="0"/>
              </a:spcBef>
              <a:buClr>
                <a:schemeClr val="dk1"/>
              </a:buClr>
              <a:buSzPct val="100000"/>
              <a:buFont typeface="Arial"/>
              <a:buAutoNum type="arabicPeriod"/>
            </a:pPr>
            <a:r>
              <a:rPr b="0" sz="2000" lang="en"/>
              <a:t>Attach the Power Box to the adjustable load and set the current to simulate appropriate power consumption.</a:t>
            </a:r>
          </a:p>
          <a:p>
            <a:pPr rtl="0" lvl="0" indent="-355600" marL="457200">
              <a:spcBef>
                <a:spcPts val="0"/>
              </a:spcBef>
              <a:buClr>
                <a:schemeClr val="dk1"/>
              </a:buClr>
              <a:buSzPct val="100000"/>
              <a:buFont typeface="Arial"/>
              <a:buAutoNum type="arabicPeriod"/>
            </a:pPr>
            <a:r>
              <a:rPr b="0" sz="2000" lang="en"/>
              <a:t>Record voltage at timing intervals.</a:t>
            </a:r>
          </a:p>
          <a:p>
            <a:pPr rtl="0" lvl="0" indent="-355600" marL="457200">
              <a:spcBef>
                <a:spcPts val="0"/>
              </a:spcBef>
              <a:buClr>
                <a:schemeClr val="dk1"/>
              </a:buClr>
              <a:buSzPct val="100000"/>
              <a:buFont typeface="Arial"/>
              <a:buAutoNum type="arabicPeriod"/>
            </a:pPr>
            <a:r>
              <a:rPr b="0" sz="2000" lang="en"/>
              <a:t>Voltage must remain above designated value (21V) for three hours.</a:t>
            </a:r>
          </a:p>
        </p:txBody>
      </p:sp>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3" name="Shape 513"/>
        <p:cNvGrpSpPr/>
        <p:nvPr/>
      </p:nvGrpSpPr>
      <p:grpSpPr>
        <a:xfrm>
          <a:off y="0" x="0"/>
          <a:ext cy="0" cx="0"/>
          <a:chOff y="0" x="0"/>
          <a:chExt cy="0" cx="0"/>
        </a:xfrm>
      </p:grpSpPr>
      <p:sp>
        <p:nvSpPr>
          <p:cNvPr id="514" name="Shape 514"/>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sz="3000" lang="en"/>
              <a:t>Charging Circuit</a:t>
            </a:r>
          </a:p>
        </p:txBody>
      </p:sp>
      <p:pic>
        <p:nvPicPr>
          <p:cNvPr id="515" name="Shape 515"/>
          <p:cNvPicPr preferRelativeResize="0"/>
          <p:nvPr/>
        </p:nvPicPr>
        <p:blipFill>
          <a:blip r:embed="rId3">
            <a:alphaModFix/>
          </a:blip>
          <a:stretch>
            <a:fillRect/>
          </a:stretch>
        </p:blipFill>
        <p:spPr>
          <a:xfrm>
            <a:off y="1859126" x="457200"/>
            <a:ext cy="3152347" cx="8229600"/>
          </a:xfrm>
          <a:prstGeom prst="rect">
            <a:avLst/>
          </a:prstGeom>
          <a:noFill/>
          <a:ln>
            <a:noFill/>
          </a:ln>
        </p:spPr>
      </p:pic>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9" name="Shape 519"/>
        <p:cNvGrpSpPr/>
        <p:nvPr/>
      </p:nvGrpSpPr>
      <p:grpSpPr>
        <a:xfrm>
          <a:off y="0" x="0"/>
          <a:ext cy="0" cx="0"/>
          <a:chOff y="0" x="0"/>
          <a:chExt cy="0" cx="0"/>
        </a:xfrm>
      </p:grpSpPr>
      <p:pic>
        <p:nvPicPr>
          <p:cNvPr id="520" name="Shape 520"/>
          <p:cNvPicPr preferRelativeResize="0"/>
          <p:nvPr/>
        </p:nvPicPr>
        <p:blipFill>
          <a:blip r:embed="rId3">
            <a:alphaModFix/>
          </a:blip>
          <a:stretch>
            <a:fillRect/>
          </a:stretch>
        </p:blipFill>
        <p:spPr>
          <a:xfrm>
            <a:off y="1899875" x="457200"/>
            <a:ext cy="3185651" cx="8229600"/>
          </a:xfrm>
          <a:prstGeom prst="rect">
            <a:avLst/>
          </a:prstGeom>
          <a:noFill/>
          <a:ln>
            <a:noFill/>
          </a:ln>
        </p:spPr>
      </p:pic>
      <p:sp>
        <p:nvSpPr>
          <p:cNvPr id="521" name="Shape 521"/>
          <p:cNvSpPr txBox="1"/>
          <p:nvPr>
            <p:ph type="title"/>
          </p:nvPr>
        </p:nvSpPr>
        <p:spPr>
          <a:xfrm>
            <a:off y="392525" x="457200"/>
            <a:ext cy="955500" cx="8229600"/>
          </a:xfrm>
          <a:prstGeom prst="rect">
            <a:avLst/>
          </a:prstGeom>
        </p:spPr>
        <p:txBody>
          <a:bodyPr bIns="91425" rIns="91425" lIns="91425" tIns="91425" anchor="b" anchorCtr="0">
            <a:noAutofit/>
          </a:bodyPr>
          <a:lstStyle/>
          <a:p>
            <a:pPr rtl="0">
              <a:spcBef>
                <a:spcPts val="0"/>
              </a:spcBef>
              <a:buNone/>
            </a:pPr>
            <a:r>
              <a:rPr sz="3000" lang="en"/>
              <a:t>Charging Circuit - Charging</a:t>
            </a:r>
          </a:p>
          <a:p>
            <a:pPr rtl="0" lvl="0">
              <a:spcBef>
                <a:spcPts val="0"/>
              </a:spcBef>
              <a:buNone/>
            </a:pPr>
            <a:r>
              <a:rPr b="0" sz="1400" lang="en"/>
              <a:t>R006-2ii The charging system shall be capable of powering the GLV system indefinitely as it simultaneously charges the GLV battery in a </a:t>
            </a:r>
            <a:r>
              <a:rPr b="0" sz="1400" lang="en" i="1"/>
              <a:t>plug and forget</a:t>
            </a:r>
            <a:r>
              <a:rPr b="0" sz="1400" lang="en"/>
              <a:t> functionality.</a:t>
            </a:r>
          </a:p>
        </p:txBody>
      </p:sp>
      <p:sp>
        <p:nvSpPr>
          <p:cNvPr id="522" name="Shape 522"/>
          <p:cNvSpPr txBox="1"/>
          <p:nvPr/>
        </p:nvSpPr>
        <p:spPr>
          <a:xfrm>
            <a:off y="3723475" x="4435375"/>
            <a:ext cy="391500" cx="792299"/>
          </a:xfrm>
          <a:prstGeom prst="rect">
            <a:avLst/>
          </a:prstGeom>
          <a:noFill/>
          <a:ln>
            <a:noFill/>
          </a:ln>
        </p:spPr>
        <p:txBody>
          <a:bodyPr bIns="91425" rIns="91425" lIns="91425" tIns="91425" anchor="t" anchorCtr="0">
            <a:noAutofit/>
          </a:bodyPr>
          <a:lstStyle/>
          <a:p>
            <a:pPr rtl="0">
              <a:spcBef>
                <a:spcPts val="0"/>
              </a:spcBef>
              <a:buNone/>
            </a:pPr>
            <a:r>
              <a:rPr sz="1000" lang="en"/>
              <a:t>24V</a:t>
            </a:r>
          </a:p>
          <a:p>
            <a:pPr>
              <a:spcBef>
                <a:spcPts val="0"/>
              </a:spcBef>
              <a:buNone/>
            </a:pPr>
            <a:r>
              <a:rPr sz="1000" lang="en"/>
              <a:t>28.5V max</a:t>
            </a:r>
          </a:p>
        </p:txBody>
      </p:sp>
      <p:sp>
        <p:nvSpPr>
          <p:cNvPr id="523" name="Shape 523"/>
          <p:cNvSpPr txBox="1"/>
          <p:nvPr/>
        </p:nvSpPr>
        <p:spPr>
          <a:xfrm>
            <a:off y="3711025" x="1852175"/>
            <a:ext cy="391500" cx="792299"/>
          </a:xfrm>
          <a:prstGeom prst="rect">
            <a:avLst/>
          </a:prstGeom>
          <a:noFill/>
          <a:ln>
            <a:noFill/>
          </a:ln>
        </p:spPr>
        <p:txBody>
          <a:bodyPr bIns="91425" rIns="91425" lIns="91425" tIns="91425" anchor="t" anchorCtr="0">
            <a:noAutofit/>
          </a:bodyPr>
          <a:lstStyle/>
          <a:p>
            <a:pPr rtl="0" lvl="0">
              <a:spcBef>
                <a:spcPts val="0"/>
              </a:spcBef>
              <a:buNone/>
            </a:pPr>
            <a:r>
              <a:rPr sz="1000" lang="en"/>
              <a:t>“Charging” LED On</a:t>
            </a:r>
          </a:p>
        </p:txBody>
      </p:sp>
      <p:sp>
        <p:nvSpPr>
          <p:cNvPr id="524" name="Shape 524"/>
          <p:cNvSpPr txBox="1"/>
          <p:nvPr/>
        </p:nvSpPr>
        <p:spPr>
          <a:xfrm>
            <a:off y="3648175" x="6493125"/>
            <a:ext cy="391500" cx="1046400"/>
          </a:xfrm>
          <a:prstGeom prst="rect">
            <a:avLst/>
          </a:prstGeom>
          <a:noFill/>
          <a:ln>
            <a:noFill/>
          </a:ln>
        </p:spPr>
        <p:txBody>
          <a:bodyPr bIns="91425" rIns="91425" lIns="91425" tIns="91425" anchor="t" anchorCtr="0">
            <a:noAutofit/>
          </a:bodyPr>
          <a:lstStyle/>
          <a:p>
            <a:pPr rtl="0" lvl="0">
              <a:spcBef>
                <a:spcPts val="0"/>
              </a:spcBef>
              <a:buNone/>
            </a:pPr>
            <a:r>
              <a:rPr sz="1000" lang="en"/>
              <a:t>“Battery Power” LED On</a:t>
            </a:r>
          </a:p>
        </p:txBody>
      </p:sp>
      <p:sp>
        <p:nvSpPr>
          <p:cNvPr id="525" name="Shape 525"/>
          <p:cNvSpPr txBox="1"/>
          <p:nvPr/>
        </p:nvSpPr>
        <p:spPr>
          <a:xfrm>
            <a:off y="1561325" x="7934250"/>
            <a:ext cy="663600" cx="657299"/>
          </a:xfrm>
          <a:prstGeom prst="rect">
            <a:avLst/>
          </a:prstGeom>
          <a:noFill/>
          <a:ln>
            <a:noFill/>
          </a:ln>
        </p:spPr>
        <p:txBody>
          <a:bodyPr bIns="91425" rIns="91425" lIns="91425" tIns="91425" anchor="t" anchorCtr="0">
            <a:noAutofit/>
          </a:bodyPr>
          <a:lstStyle/>
          <a:p>
            <a:pPr rtl="0">
              <a:spcBef>
                <a:spcPts val="0"/>
              </a:spcBef>
              <a:buNone/>
            </a:pPr>
            <a:r>
              <a:rPr sz="1000" lang="en"/>
              <a:t>24V</a:t>
            </a:r>
            <a:br>
              <a:rPr sz="1000" lang="en"/>
            </a:br>
            <a:r>
              <a:rPr sz="1000" lang="en"/>
              <a:t>&lt;1.06A</a:t>
            </a:r>
          </a:p>
          <a:p>
            <a:pPr rtl="0" lvl="0">
              <a:spcBef>
                <a:spcPts val="0"/>
              </a:spcBef>
              <a:buNone/>
            </a:pPr>
            <a:r>
              <a:rPr sz="1000" lang="en"/>
              <a:t>~0.745A</a:t>
            </a:r>
          </a:p>
        </p:txBody>
      </p:sp>
      <p:cxnSp>
        <p:nvCxnSpPr>
          <p:cNvPr id="526" name="Shape 526"/>
          <p:cNvCxnSpPr/>
          <p:nvPr/>
        </p:nvCxnSpPr>
        <p:spPr>
          <a:xfrm>
            <a:off y="2394675" x="8490675"/>
            <a:ext cy="637500" cx="0"/>
          </a:xfrm>
          <a:prstGeom prst="straightConnector1">
            <a:avLst/>
          </a:prstGeom>
          <a:noFill/>
          <a:ln w="38100" cap="flat">
            <a:solidFill>
              <a:srgbClr val="000000"/>
            </a:solidFill>
            <a:prstDash val="solid"/>
            <a:round/>
            <a:headEnd w="lg" len="lg" type="none"/>
            <a:tailEnd w="lg" len="lg" type="triangle"/>
          </a:ln>
        </p:spPr>
      </p:cxnSp>
      <p:cxnSp>
        <p:nvCxnSpPr>
          <p:cNvPr id="527" name="Shape 527"/>
          <p:cNvCxnSpPr/>
          <p:nvPr/>
        </p:nvCxnSpPr>
        <p:spPr>
          <a:xfrm rot="10800000" flipH="1">
            <a:off y="2222349" x="837900"/>
            <a:ext cy="9000" cx="419099"/>
          </a:xfrm>
          <a:prstGeom prst="straightConnector1">
            <a:avLst/>
          </a:prstGeom>
          <a:noFill/>
          <a:ln w="38100" cap="flat">
            <a:solidFill>
              <a:srgbClr val="000000"/>
            </a:solidFill>
            <a:prstDash val="solid"/>
            <a:round/>
            <a:headEnd w="lg" len="lg" type="none"/>
            <a:tailEnd w="lg" len="lg" type="triangle"/>
          </a:ln>
        </p:spPr>
      </p:cxnSp>
      <p:sp>
        <p:nvSpPr>
          <p:cNvPr id="528" name="Shape 528"/>
          <p:cNvSpPr txBox="1"/>
          <p:nvPr/>
        </p:nvSpPr>
        <p:spPr>
          <a:xfrm>
            <a:off y="2855825" x="137525"/>
            <a:ext cy="450299" cx="558000"/>
          </a:xfrm>
          <a:prstGeom prst="rect">
            <a:avLst/>
          </a:prstGeom>
          <a:noFill/>
          <a:ln>
            <a:noFill/>
          </a:ln>
        </p:spPr>
        <p:txBody>
          <a:bodyPr bIns="91425" rIns="91425" lIns="91425" tIns="91425" anchor="t" anchorCtr="0">
            <a:noAutofit/>
          </a:bodyPr>
          <a:lstStyle/>
          <a:p>
            <a:pPr rtl="0">
              <a:spcBef>
                <a:spcPts val="0"/>
              </a:spcBef>
              <a:buNone/>
            </a:pPr>
            <a:r>
              <a:rPr sz="1000" lang="en"/>
              <a:t>32.5V</a:t>
            </a:r>
          </a:p>
          <a:p>
            <a:pPr rtl="0" lvl="0">
              <a:spcBef>
                <a:spcPts val="0"/>
              </a:spcBef>
              <a:buNone/>
            </a:pPr>
            <a:r>
              <a:rPr sz="1000" lang="en"/>
              <a:t>5.7A</a:t>
            </a:r>
          </a:p>
        </p:txBody>
      </p:sp>
      <p:sp>
        <p:nvSpPr>
          <p:cNvPr id="529" name="Shape 529"/>
          <p:cNvSpPr txBox="1"/>
          <p:nvPr/>
        </p:nvSpPr>
        <p:spPr>
          <a:xfrm>
            <a:off y="1873745" x="1674275"/>
            <a:ext cy="297600" cx="558000"/>
          </a:xfrm>
          <a:prstGeom prst="rect">
            <a:avLst/>
          </a:prstGeom>
          <a:noFill/>
          <a:ln>
            <a:noFill/>
          </a:ln>
        </p:spPr>
        <p:txBody>
          <a:bodyPr bIns="91425" rIns="91425" lIns="91425" tIns="91425" anchor="t" anchorCtr="0">
            <a:noAutofit/>
          </a:bodyPr>
          <a:lstStyle/>
          <a:p>
            <a:pPr rtl="0" lvl="0">
              <a:spcBef>
                <a:spcPts val="0"/>
              </a:spcBef>
              <a:buNone/>
            </a:pPr>
            <a:r>
              <a:rPr sz="1000" lang="en"/>
              <a:t>+ 2V -</a:t>
            </a:r>
          </a:p>
        </p:txBody>
      </p:sp>
      <p:sp>
        <p:nvSpPr>
          <p:cNvPr id="530" name="Shape 530"/>
          <p:cNvSpPr txBox="1"/>
          <p:nvPr/>
        </p:nvSpPr>
        <p:spPr>
          <a:xfrm>
            <a:off y="2635525" x="2229825"/>
            <a:ext cy="297600" cx="419099"/>
          </a:xfrm>
          <a:prstGeom prst="rect">
            <a:avLst/>
          </a:prstGeom>
          <a:noFill/>
          <a:ln>
            <a:noFill/>
          </a:ln>
        </p:spPr>
        <p:txBody>
          <a:bodyPr bIns="91425" rIns="91425" lIns="91425" tIns="91425" anchor="t" anchorCtr="0">
            <a:noAutofit/>
          </a:bodyPr>
          <a:lstStyle/>
          <a:p>
            <a:pPr rtl="0" lvl="0">
              <a:spcBef>
                <a:spcPts val="0"/>
              </a:spcBef>
              <a:buNone/>
            </a:pPr>
            <a:r>
              <a:rPr sz="1000" lang="en"/>
              <a:t>27K</a:t>
            </a:r>
          </a:p>
        </p:txBody>
      </p:sp>
      <p:sp>
        <p:nvSpPr>
          <p:cNvPr id="531" name="Shape 531"/>
          <p:cNvSpPr txBox="1"/>
          <p:nvPr/>
        </p:nvSpPr>
        <p:spPr>
          <a:xfrm>
            <a:off y="2658375" x="7136975"/>
            <a:ext cy="297600" cx="419099"/>
          </a:xfrm>
          <a:prstGeom prst="rect">
            <a:avLst/>
          </a:prstGeom>
          <a:noFill/>
          <a:ln>
            <a:noFill/>
          </a:ln>
        </p:spPr>
        <p:txBody>
          <a:bodyPr bIns="91425" rIns="91425" lIns="91425" tIns="91425" anchor="t" anchorCtr="0">
            <a:noAutofit/>
          </a:bodyPr>
          <a:lstStyle/>
          <a:p>
            <a:pPr rtl="0" lvl="0">
              <a:spcBef>
                <a:spcPts val="0"/>
              </a:spcBef>
              <a:buNone/>
            </a:pPr>
            <a:r>
              <a:rPr sz="1000" lang="en"/>
              <a:t>27K</a:t>
            </a:r>
          </a:p>
        </p:txBody>
      </p:sp>
      <p:sp>
        <p:nvSpPr>
          <p:cNvPr id="532" name="Shape 532"/>
          <p:cNvSpPr txBox="1"/>
          <p:nvPr/>
        </p:nvSpPr>
        <p:spPr>
          <a:xfrm>
            <a:off y="1584125" x="3010650"/>
            <a:ext cy="391500" cx="1046400"/>
          </a:xfrm>
          <a:prstGeom prst="rect">
            <a:avLst/>
          </a:prstGeom>
          <a:noFill/>
          <a:ln>
            <a:noFill/>
          </a:ln>
        </p:spPr>
        <p:txBody>
          <a:bodyPr bIns="91425" rIns="91425" lIns="91425" tIns="91425" anchor="t" anchorCtr="0">
            <a:noAutofit/>
          </a:bodyPr>
          <a:lstStyle/>
          <a:p>
            <a:pPr rtl="0">
              <a:spcBef>
                <a:spcPts val="0"/>
              </a:spcBef>
              <a:buNone/>
            </a:pPr>
            <a:r>
              <a:rPr sz="1000" lang="en"/>
              <a:t>   + &lt; 0.46V -</a:t>
            </a:r>
          </a:p>
          <a:p>
            <a:pPr rtl="0" lvl="0">
              <a:spcBef>
                <a:spcPts val="0"/>
              </a:spcBef>
              <a:buNone/>
            </a:pPr>
            <a:r>
              <a:rPr sz="1000" lang="en"/>
              <a:t>(0.46V @ 15A)</a:t>
            </a:r>
          </a:p>
        </p:txBody>
      </p:sp>
      <p:sp>
        <p:nvSpPr>
          <p:cNvPr id="533" name="Shape 533"/>
          <p:cNvSpPr txBox="1"/>
          <p:nvPr/>
        </p:nvSpPr>
        <p:spPr>
          <a:xfrm>
            <a:off y="1873745" x="4133250"/>
            <a:ext cy="297600" cx="558000"/>
          </a:xfrm>
          <a:prstGeom prst="rect">
            <a:avLst/>
          </a:prstGeom>
          <a:noFill/>
          <a:ln>
            <a:noFill/>
          </a:ln>
        </p:spPr>
        <p:txBody>
          <a:bodyPr bIns="91425" rIns="91425" lIns="91425" tIns="91425" anchor="t" anchorCtr="0">
            <a:noAutofit/>
          </a:bodyPr>
          <a:lstStyle/>
          <a:p>
            <a:pPr rtl="0" lvl="0">
              <a:spcBef>
                <a:spcPts val="0"/>
              </a:spcBef>
              <a:buNone/>
            </a:pPr>
            <a:r>
              <a:rPr sz="1000" lang="en"/>
              <a:t>30V</a:t>
            </a:r>
          </a:p>
        </p:txBody>
      </p:sp>
      <p:cxnSp>
        <p:nvCxnSpPr>
          <p:cNvPr id="534" name="Shape 534"/>
          <p:cNvCxnSpPr/>
          <p:nvPr/>
        </p:nvCxnSpPr>
        <p:spPr>
          <a:xfrm>
            <a:off y="2488425" x="4335200"/>
            <a:ext cy="637500" cx="0"/>
          </a:xfrm>
          <a:prstGeom prst="straightConnector1">
            <a:avLst/>
          </a:prstGeom>
          <a:noFill/>
          <a:ln w="38100" cap="flat">
            <a:solidFill>
              <a:srgbClr val="000000"/>
            </a:solidFill>
            <a:prstDash val="solid"/>
            <a:round/>
            <a:headEnd w="lg" len="lg" type="none"/>
            <a:tailEnd w="lg" len="lg" type="triangle"/>
          </a:ln>
        </p:spPr>
      </p:cxnSp>
      <p:sp>
        <p:nvSpPr>
          <p:cNvPr id="535" name="Shape 535"/>
          <p:cNvSpPr txBox="1"/>
          <p:nvPr/>
        </p:nvSpPr>
        <p:spPr>
          <a:xfrm>
            <a:off y="2734570" x="4394950"/>
            <a:ext cy="297600" cx="558000"/>
          </a:xfrm>
          <a:prstGeom prst="rect">
            <a:avLst/>
          </a:prstGeom>
          <a:noFill/>
          <a:ln>
            <a:noFill/>
          </a:ln>
        </p:spPr>
        <p:txBody>
          <a:bodyPr bIns="91425" rIns="91425" lIns="91425" tIns="91425" anchor="t" anchorCtr="0">
            <a:noAutofit/>
          </a:bodyPr>
          <a:lstStyle/>
          <a:p>
            <a:pPr rtl="0" lvl="0">
              <a:spcBef>
                <a:spcPts val="0"/>
              </a:spcBef>
              <a:buNone/>
            </a:pPr>
            <a:r>
              <a:rPr sz="1000" lang="en"/>
              <a:t>~5A</a:t>
            </a:r>
          </a:p>
        </p:txBody>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9" name="Shape 539"/>
        <p:cNvGrpSpPr/>
        <p:nvPr/>
      </p:nvGrpSpPr>
      <p:grpSpPr>
        <a:xfrm>
          <a:off y="0" x="0"/>
          <a:ext cy="0" cx="0"/>
          <a:chOff y="0" x="0"/>
          <a:chExt cy="0" cx="0"/>
        </a:xfrm>
      </p:grpSpPr>
      <p:pic>
        <p:nvPicPr>
          <p:cNvPr id="540" name="Shape 540"/>
          <p:cNvPicPr preferRelativeResize="0"/>
          <p:nvPr/>
        </p:nvPicPr>
        <p:blipFill>
          <a:blip r:embed="rId3">
            <a:alphaModFix/>
          </a:blip>
          <a:stretch>
            <a:fillRect/>
          </a:stretch>
        </p:blipFill>
        <p:spPr>
          <a:xfrm>
            <a:off y="1865683" x="457199"/>
            <a:ext cy="3195216" cx="8254400"/>
          </a:xfrm>
          <a:prstGeom prst="rect">
            <a:avLst/>
          </a:prstGeom>
          <a:noFill/>
          <a:ln>
            <a:noFill/>
          </a:ln>
        </p:spPr>
      </p:pic>
      <p:sp>
        <p:nvSpPr>
          <p:cNvPr id="541" name="Shape 541"/>
          <p:cNvSpPr txBox="1"/>
          <p:nvPr>
            <p:ph type="title"/>
          </p:nvPr>
        </p:nvSpPr>
        <p:spPr>
          <a:xfrm>
            <a:off y="392527" x="457200"/>
            <a:ext cy="711600" cx="8229600"/>
          </a:xfrm>
          <a:prstGeom prst="rect">
            <a:avLst/>
          </a:prstGeom>
        </p:spPr>
        <p:txBody>
          <a:bodyPr bIns="91425" rIns="91425" lIns="91425" tIns="91425" anchor="b" anchorCtr="0">
            <a:noAutofit/>
          </a:bodyPr>
          <a:lstStyle/>
          <a:p>
            <a:pPr rtl="0" lvl="0">
              <a:spcBef>
                <a:spcPts val="0"/>
              </a:spcBef>
              <a:buNone/>
            </a:pPr>
            <a:r>
              <a:rPr sz="3000" lang="en"/>
              <a:t>Charging Circuit - Discharging</a:t>
            </a:r>
          </a:p>
        </p:txBody>
      </p:sp>
      <p:sp>
        <p:nvSpPr>
          <p:cNvPr id="542" name="Shape 542"/>
          <p:cNvSpPr txBox="1"/>
          <p:nvPr/>
        </p:nvSpPr>
        <p:spPr>
          <a:xfrm>
            <a:off y="3037675" x="4435375"/>
            <a:ext cy="247500" cx="558000"/>
          </a:xfrm>
          <a:prstGeom prst="rect">
            <a:avLst/>
          </a:prstGeom>
          <a:noFill/>
          <a:ln>
            <a:noFill/>
          </a:ln>
        </p:spPr>
        <p:txBody>
          <a:bodyPr bIns="91425" rIns="91425" lIns="91425" tIns="91425" anchor="t" anchorCtr="0">
            <a:noAutofit/>
          </a:bodyPr>
          <a:lstStyle/>
          <a:p>
            <a:pPr rtl="0" lvl="0">
              <a:spcBef>
                <a:spcPts val="0"/>
              </a:spcBef>
              <a:buNone/>
            </a:pPr>
            <a:r>
              <a:rPr sz="1000" lang="en"/>
              <a:t>~24V</a:t>
            </a:r>
          </a:p>
        </p:txBody>
      </p:sp>
      <p:sp>
        <p:nvSpPr>
          <p:cNvPr id="543" name="Shape 543"/>
          <p:cNvSpPr txBox="1"/>
          <p:nvPr/>
        </p:nvSpPr>
        <p:spPr>
          <a:xfrm>
            <a:off y="3711025" x="1852175"/>
            <a:ext cy="391500" cx="792299"/>
          </a:xfrm>
          <a:prstGeom prst="rect">
            <a:avLst/>
          </a:prstGeom>
          <a:noFill/>
          <a:ln>
            <a:noFill/>
          </a:ln>
        </p:spPr>
        <p:txBody>
          <a:bodyPr bIns="91425" rIns="91425" lIns="91425" tIns="91425" anchor="t" anchorCtr="0">
            <a:noAutofit/>
          </a:bodyPr>
          <a:lstStyle/>
          <a:p>
            <a:pPr rtl="0" lvl="0">
              <a:spcBef>
                <a:spcPts val="0"/>
              </a:spcBef>
              <a:buNone/>
            </a:pPr>
            <a:r>
              <a:rPr sz="1000" lang="en"/>
              <a:t>“Charging” LED Off</a:t>
            </a:r>
          </a:p>
        </p:txBody>
      </p:sp>
      <p:sp>
        <p:nvSpPr>
          <p:cNvPr id="544" name="Shape 544"/>
          <p:cNvSpPr txBox="1"/>
          <p:nvPr/>
        </p:nvSpPr>
        <p:spPr>
          <a:xfrm>
            <a:off y="3571975" x="6721725"/>
            <a:ext cy="391500" cx="1046400"/>
          </a:xfrm>
          <a:prstGeom prst="rect">
            <a:avLst/>
          </a:prstGeom>
          <a:noFill/>
          <a:ln>
            <a:noFill/>
          </a:ln>
        </p:spPr>
        <p:txBody>
          <a:bodyPr bIns="91425" rIns="91425" lIns="91425" tIns="91425" anchor="t" anchorCtr="0">
            <a:noAutofit/>
          </a:bodyPr>
          <a:lstStyle/>
          <a:p>
            <a:pPr rtl="0" lvl="0">
              <a:spcBef>
                <a:spcPts val="0"/>
              </a:spcBef>
              <a:buNone/>
            </a:pPr>
            <a:r>
              <a:rPr sz="1000" lang="en"/>
              <a:t>“Battery Power” LED On</a:t>
            </a:r>
          </a:p>
        </p:txBody>
      </p:sp>
      <p:sp>
        <p:nvSpPr>
          <p:cNvPr id="545" name="Shape 545"/>
          <p:cNvSpPr txBox="1"/>
          <p:nvPr/>
        </p:nvSpPr>
        <p:spPr>
          <a:xfrm>
            <a:off y="1637525" x="7934250"/>
            <a:ext cy="663600" cx="657299"/>
          </a:xfrm>
          <a:prstGeom prst="rect">
            <a:avLst/>
          </a:prstGeom>
          <a:noFill/>
          <a:ln>
            <a:noFill/>
          </a:ln>
        </p:spPr>
        <p:txBody>
          <a:bodyPr bIns="91425" rIns="91425" lIns="91425" tIns="91425" anchor="t" anchorCtr="0">
            <a:noAutofit/>
          </a:bodyPr>
          <a:lstStyle/>
          <a:p>
            <a:pPr rtl="0" lvl="0">
              <a:spcBef>
                <a:spcPts val="0"/>
              </a:spcBef>
              <a:buNone/>
            </a:pPr>
            <a:r>
              <a:rPr sz="1000" lang="en"/>
              <a:t>24V</a:t>
            </a:r>
            <a:br>
              <a:rPr sz="1000" lang="en"/>
            </a:br>
            <a:r>
              <a:rPr sz="1000" lang="en"/>
              <a:t>&lt;1.06A</a:t>
            </a:r>
          </a:p>
          <a:p>
            <a:pPr rtl="0" lvl="0">
              <a:spcBef>
                <a:spcPts val="0"/>
              </a:spcBef>
              <a:buNone/>
            </a:pPr>
            <a:r>
              <a:rPr sz="1000" lang="en"/>
              <a:t>~0.745A</a:t>
            </a:r>
          </a:p>
        </p:txBody>
      </p:sp>
      <p:cxnSp>
        <p:nvCxnSpPr>
          <p:cNvPr id="546" name="Shape 546"/>
          <p:cNvCxnSpPr/>
          <p:nvPr/>
        </p:nvCxnSpPr>
        <p:spPr>
          <a:xfrm>
            <a:off y="2394675" x="8527100"/>
            <a:ext cy="637500" cx="0"/>
          </a:xfrm>
          <a:prstGeom prst="straightConnector1">
            <a:avLst/>
          </a:prstGeom>
          <a:noFill/>
          <a:ln w="38100" cap="flat">
            <a:solidFill>
              <a:srgbClr val="000000"/>
            </a:solidFill>
            <a:prstDash val="solid"/>
            <a:round/>
            <a:headEnd w="lg" len="lg" type="none"/>
            <a:tailEnd w="lg" len="lg" type="triangle"/>
          </a:ln>
        </p:spPr>
      </p:cxnSp>
      <p:sp>
        <p:nvSpPr>
          <p:cNvPr id="547" name="Shape 547"/>
          <p:cNvSpPr txBox="1"/>
          <p:nvPr/>
        </p:nvSpPr>
        <p:spPr>
          <a:xfrm>
            <a:off y="2658375" x="7213175"/>
            <a:ext cy="297600" cx="419099"/>
          </a:xfrm>
          <a:prstGeom prst="rect">
            <a:avLst/>
          </a:prstGeom>
          <a:noFill/>
          <a:ln>
            <a:noFill/>
          </a:ln>
        </p:spPr>
        <p:txBody>
          <a:bodyPr bIns="91425" rIns="91425" lIns="91425" tIns="91425" anchor="t" anchorCtr="0">
            <a:noAutofit/>
          </a:bodyPr>
          <a:lstStyle/>
          <a:p>
            <a:pPr rtl="0" lvl="0">
              <a:spcBef>
                <a:spcPts val="0"/>
              </a:spcBef>
              <a:buNone/>
            </a:pPr>
            <a:r>
              <a:rPr sz="1000" lang="en"/>
              <a:t>27K</a:t>
            </a:r>
          </a:p>
        </p:txBody>
      </p:sp>
      <p:cxnSp>
        <p:nvCxnSpPr>
          <p:cNvPr id="548" name="Shape 548"/>
          <p:cNvCxnSpPr/>
          <p:nvPr/>
        </p:nvCxnSpPr>
        <p:spPr>
          <a:xfrm rot="10800000">
            <a:off y="2498800" x="4353425"/>
            <a:ext cy="683699" cx="0"/>
          </a:xfrm>
          <a:prstGeom prst="straightConnector1">
            <a:avLst/>
          </a:prstGeom>
          <a:noFill/>
          <a:ln w="38100" cap="flat">
            <a:solidFill>
              <a:srgbClr val="000000"/>
            </a:solidFill>
            <a:prstDash val="solid"/>
            <a:round/>
            <a:headEnd w="lg" len="lg" type="none"/>
            <a:tailEnd w="lg" len="lg" type="triangle"/>
          </a:ln>
        </p:spPr>
      </p:cxnSp>
      <p:sp>
        <p:nvSpPr>
          <p:cNvPr id="549" name="Shape 549"/>
          <p:cNvSpPr txBox="1"/>
          <p:nvPr/>
        </p:nvSpPr>
        <p:spPr>
          <a:xfrm>
            <a:off y="2470875" x="4435375"/>
            <a:ext cy="297600" cx="657299"/>
          </a:xfrm>
          <a:prstGeom prst="rect">
            <a:avLst/>
          </a:prstGeom>
          <a:noFill/>
          <a:ln>
            <a:noFill/>
          </a:ln>
        </p:spPr>
        <p:txBody>
          <a:bodyPr bIns="91425" rIns="91425" lIns="91425" tIns="91425" anchor="t" anchorCtr="0">
            <a:noAutofit/>
          </a:bodyPr>
          <a:lstStyle/>
          <a:p>
            <a:pPr rtl="0" lvl="0">
              <a:spcBef>
                <a:spcPts val="0"/>
              </a:spcBef>
              <a:buNone/>
            </a:pPr>
            <a:r>
              <a:rPr sz="1000" lang="en"/>
              <a:t>~0.745A</a:t>
            </a: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3" name="Shape 553"/>
        <p:cNvGrpSpPr/>
        <p:nvPr/>
      </p:nvGrpSpPr>
      <p:grpSpPr>
        <a:xfrm>
          <a:off y="0" x="0"/>
          <a:ext cy="0" cx="0"/>
          <a:chOff y="0" x="0"/>
          <a:chExt cy="0" cx="0"/>
        </a:xfrm>
      </p:grpSpPr>
      <p:sp>
        <p:nvSpPr>
          <p:cNvPr id="554" name="Shape 554"/>
          <p:cNvSpPr txBox="1"/>
          <p:nvPr>
            <p:ph type="title"/>
          </p:nvPr>
        </p:nvSpPr>
        <p:spPr>
          <a:xfrm>
            <a:off y="392525" x="457200"/>
            <a:ext cy="984899" cx="8229600"/>
          </a:xfrm>
          <a:prstGeom prst="rect">
            <a:avLst/>
          </a:prstGeom>
        </p:spPr>
        <p:txBody>
          <a:bodyPr bIns="91425" rIns="91425" lIns="91425" tIns="91425" anchor="b" anchorCtr="0">
            <a:noAutofit/>
          </a:bodyPr>
          <a:lstStyle/>
          <a:p>
            <a:pPr rtl="0">
              <a:spcBef>
                <a:spcPts val="0"/>
              </a:spcBef>
              <a:buNone/>
            </a:pPr>
            <a:r>
              <a:rPr sz="3000" lang="en"/>
              <a:t>GLV Power - Charger</a:t>
            </a:r>
          </a:p>
          <a:p>
            <a:pPr rtl="0" lvl="0">
              <a:spcBef>
                <a:spcPts val="0"/>
              </a:spcBef>
              <a:buNone/>
            </a:pPr>
            <a:r>
              <a:rPr b="0" sz="1400" lang="en"/>
              <a:t>R006-2i The GLV system shall be rechargeable by means of a UL listed charging device that plugs into the 120 VAC mains.</a:t>
            </a:r>
          </a:p>
        </p:txBody>
      </p:sp>
      <p:pic>
        <p:nvPicPr>
          <p:cNvPr id="555" name="Shape 555"/>
          <p:cNvPicPr preferRelativeResize="0"/>
          <p:nvPr/>
        </p:nvPicPr>
        <p:blipFill>
          <a:blip r:embed="rId3">
            <a:alphaModFix/>
          </a:blip>
          <a:stretch>
            <a:fillRect/>
          </a:stretch>
        </p:blipFill>
        <p:spPr>
          <a:xfrm>
            <a:off y="2381250" x="1285925"/>
            <a:ext cy="2095500" cx="2095500"/>
          </a:xfrm>
          <a:prstGeom prst="rect">
            <a:avLst/>
          </a:prstGeom>
          <a:noFill/>
          <a:ln>
            <a:noFill/>
          </a:ln>
        </p:spPr>
      </p:pic>
      <p:sp>
        <p:nvSpPr>
          <p:cNvPr id="556" name="Shape 556"/>
          <p:cNvSpPr txBox="1"/>
          <p:nvPr/>
        </p:nvSpPr>
        <p:spPr>
          <a:xfrm>
            <a:off y="4476750" x="1285925"/>
            <a:ext cy="296699" cx="1520700"/>
          </a:xfrm>
          <a:prstGeom prst="rect">
            <a:avLst/>
          </a:prstGeom>
          <a:noFill/>
          <a:ln>
            <a:noFill/>
          </a:ln>
        </p:spPr>
        <p:txBody>
          <a:bodyPr bIns="91425" rIns="91425" lIns="91425" tIns="91425" anchor="t" anchorCtr="0">
            <a:noAutofit/>
          </a:bodyPr>
          <a:lstStyle/>
          <a:p>
            <a:pPr rtl="0" lvl="0">
              <a:spcBef>
                <a:spcPts val="0"/>
              </a:spcBef>
              <a:buNone/>
            </a:pPr>
            <a:r>
              <a:rPr sz="1000" lang="en"/>
              <a:t>www.trcelectronics.com</a:t>
            </a:r>
          </a:p>
        </p:txBody>
      </p:sp>
      <p:pic>
        <p:nvPicPr>
          <p:cNvPr id="557" name="Shape 557"/>
          <p:cNvPicPr preferRelativeResize="0"/>
          <p:nvPr/>
        </p:nvPicPr>
        <p:blipFill>
          <a:blip r:embed="rId4">
            <a:alphaModFix/>
          </a:blip>
          <a:stretch>
            <a:fillRect/>
          </a:stretch>
        </p:blipFill>
        <p:spPr>
          <a:xfrm>
            <a:off y="2145175" x="4885375"/>
            <a:ext cy="3411050" cx="3411050"/>
          </a:xfrm>
          <a:prstGeom prst="rect">
            <a:avLst/>
          </a:prstGeom>
          <a:noFill/>
          <a:ln>
            <a:noFill/>
          </a:ln>
        </p:spPr>
      </p:pic>
      <p:sp>
        <p:nvSpPr>
          <p:cNvPr id="558" name="Shape 558"/>
          <p:cNvSpPr txBox="1"/>
          <p:nvPr/>
        </p:nvSpPr>
        <p:spPr>
          <a:xfrm>
            <a:off y="5556225" x="6775725"/>
            <a:ext cy="296699" cx="1520700"/>
          </a:xfrm>
          <a:prstGeom prst="rect">
            <a:avLst/>
          </a:prstGeom>
          <a:noFill/>
          <a:ln>
            <a:noFill/>
          </a:ln>
        </p:spPr>
        <p:txBody>
          <a:bodyPr bIns="91425" rIns="91425" lIns="91425" tIns="91425" anchor="t" anchorCtr="0">
            <a:noAutofit/>
          </a:bodyPr>
          <a:lstStyle/>
          <a:p>
            <a:pPr rtl="0" lvl="0">
              <a:spcBef>
                <a:spcPts val="0"/>
              </a:spcBef>
              <a:buNone/>
            </a:pPr>
            <a:r>
              <a:rPr sz="1000" lang="en"/>
              <a:t>www.powergatellc.com</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 name="Shape 96"/>
        <p:cNvGrpSpPr/>
        <p:nvPr/>
      </p:nvGrpSpPr>
      <p:grpSpPr>
        <a:xfrm>
          <a:off y="0" x="0"/>
          <a:ext cy="0" cx="0"/>
          <a:chOff y="0" x="0"/>
          <a:chExt cy="0" cx="0"/>
        </a:xfrm>
      </p:grpSpPr>
      <p:sp>
        <p:nvSpPr>
          <p:cNvPr id="97" name="Shape 97"/>
          <p:cNvSpPr txBox="1"/>
          <p:nvPr>
            <p:ph type="title"/>
          </p:nvPr>
        </p:nvSpPr>
        <p:spPr>
          <a:xfrm>
            <a:off y="-30167" x="457200"/>
            <a:ext cy="1019699" cx="8229600"/>
          </a:xfrm>
          <a:prstGeom prst="rect">
            <a:avLst/>
          </a:prstGeom>
        </p:spPr>
        <p:txBody>
          <a:bodyPr bIns="91425" rIns="91425" lIns="91425" tIns="91425" anchor="b" anchorCtr="0">
            <a:noAutofit/>
          </a:bodyPr>
          <a:lstStyle/>
          <a:p>
            <a:pPr>
              <a:spcBef>
                <a:spcPts val="0"/>
              </a:spcBef>
              <a:buNone/>
            </a:pPr>
            <a:r>
              <a:rPr sz="3000" lang="en"/>
              <a:t>Introduction: Motivation</a:t>
            </a:r>
          </a:p>
        </p:txBody>
      </p:sp>
      <p:sp>
        <p:nvSpPr>
          <p:cNvPr id="98" name="Shape 98"/>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Formula Hybrid Competition Vehicle</a:t>
            </a:r>
          </a:p>
          <a:p>
            <a:pPr rtl="0" lvl="1" indent="-381000" marL="914400">
              <a:spcBef>
                <a:spcPts val="0"/>
              </a:spcBef>
              <a:buClr>
                <a:schemeClr val="dk1"/>
              </a:buClr>
              <a:buSzPct val="80000"/>
              <a:buFont typeface="Courier New"/>
              <a:buChar char="o"/>
            </a:pPr>
            <a:r>
              <a:rPr lang="en"/>
              <a:t>Electric Car</a:t>
            </a:r>
          </a:p>
          <a:p>
            <a:pPr rtl="0" lvl="0" indent="-419100" marL="457200">
              <a:spcBef>
                <a:spcPts val="0"/>
              </a:spcBef>
              <a:buClr>
                <a:schemeClr val="dk1"/>
              </a:buClr>
              <a:buSzPct val="100000"/>
              <a:buFont typeface="Arial"/>
              <a:buChar char="●"/>
            </a:pPr>
            <a:r>
              <a:rPr lang="en"/>
              <a:t>Capable of Vehicle Integration</a:t>
            </a:r>
          </a:p>
          <a:p>
            <a:pPr rtl="0" lvl="0" indent="-419100" marL="457200">
              <a:spcBef>
                <a:spcPts val="0"/>
              </a:spcBef>
              <a:buClr>
                <a:schemeClr val="dk1"/>
              </a:buClr>
              <a:buSzPct val="100000"/>
              <a:buFont typeface="Arial"/>
              <a:buChar char="●"/>
            </a:pPr>
            <a:r>
              <a:rPr lang="en"/>
              <a:t>Four Team Integration</a:t>
            </a:r>
          </a:p>
          <a:p>
            <a:pPr rtl="0" lvl="0" indent="-419100" marL="457200">
              <a:spcBef>
                <a:spcPts val="0"/>
              </a:spcBef>
              <a:buClr>
                <a:schemeClr val="dk1"/>
              </a:buClr>
              <a:buSzPct val="100000"/>
              <a:buFont typeface="Arial"/>
              <a:buChar char="●"/>
            </a:pPr>
            <a:r>
              <a:rPr lang="en"/>
              <a:t>Integrate with Mechanical Engineering Department</a:t>
            </a:r>
          </a:p>
          <a:p>
            <a:pPr rtl="0" lvl="0" indent="-419100" marL="457200">
              <a:spcBef>
                <a:spcPts val="0"/>
              </a:spcBef>
              <a:buClr>
                <a:schemeClr val="dk1"/>
              </a:buClr>
              <a:buSzPct val="100000"/>
              <a:buFont typeface="Arial"/>
              <a:buChar char="●"/>
            </a:pPr>
            <a:r>
              <a:rPr lang="en"/>
              <a:t>Provide next year’s team with a well-structured Formula Hybrid Vehicle ready for integration</a:t>
            </a:r>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2" name="Shape 562"/>
        <p:cNvGrpSpPr/>
        <p:nvPr/>
      </p:nvGrpSpPr>
      <p:grpSpPr>
        <a:xfrm>
          <a:off y="0" x="0"/>
          <a:ext cy="0" cx="0"/>
          <a:chOff y="0" x="0"/>
          <a:chExt cy="0" cx="0"/>
        </a:xfrm>
      </p:grpSpPr>
      <p:sp>
        <p:nvSpPr>
          <p:cNvPr id="563" name="Shape 563"/>
          <p:cNvSpPr txBox="1"/>
          <p:nvPr>
            <p:ph type="title"/>
          </p:nvPr>
        </p:nvSpPr>
        <p:spPr>
          <a:xfrm>
            <a:off y="244400" x="457200"/>
            <a:ext cy="6029399" cx="5097600"/>
          </a:xfrm>
          <a:prstGeom prst="rect">
            <a:avLst/>
          </a:prstGeom>
        </p:spPr>
        <p:txBody>
          <a:bodyPr bIns="91425" rIns="91425" lIns="91425" tIns="91425" anchor="b" anchorCtr="0">
            <a:noAutofit/>
          </a:bodyPr>
          <a:lstStyle/>
          <a:p>
            <a:pPr rtl="0">
              <a:spcBef>
                <a:spcPts val="0"/>
              </a:spcBef>
              <a:buNone/>
            </a:pPr>
            <a:r>
              <a:rPr sz="3000" lang="en"/>
              <a:t>Battery Protection</a:t>
            </a:r>
          </a:p>
          <a:p>
            <a:pPr rtl="0">
              <a:spcBef>
                <a:spcPts val="0"/>
              </a:spcBef>
              <a:buNone/>
            </a:pPr>
            <a:r>
              <a:rPr b="0" sz="1400" lang="en"/>
              <a:t>R006-2iii It shall be possible to charge a fully discharged GLV battery without disassembly or special actions.</a:t>
            </a:r>
          </a:p>
          <a:p>
            <a:pPr rtl="0">
              <a:spcBef>
                <a:spcPts val="0"/>
              </a:spcBef>
              <a:buNone/>
            </a:pPr>
            <a:r>
              <a:rPr b="0" sz="1400" lang="en"/>
              <a:t>R006-2v The GLV battery shall be protected from full discharge, overcharge, overcurrent, and overvoltage.</a:t>
            </a:r>
          </a:p>
          <a:p>
            <a:pPr rtl="0">
              <a:spcBef>
                <a:spcPts val="0"/>
              </a:spcBef>
              <a:buNone/>
            </a:pPr>
            <a:r>
              <a:t/>
            </a:r>
            <a:endParaRPr b="0" sz="1400"/>
          </a:p>
          <a:p>
            <a:pPr rtl="0">
              <a:spcBef>
                <a:spcPts val="0"/>
              </a:spcBef>
              <a:buNone/>
            </a:pPr>
            <a:r>
              <a:t/>
            </a:r>
            <a:endParaRPr b="0" sz="1400"/>
          </a:p>
          <a:p>
            <a:pPr rtl="0" lvl="0">
              <a:spcBef>
                <a:spcPts val="0"/>
              </a:spcBef>
              <a:buClr>
                <a:schemeClr val="dk1"/>
              </a:buClr>
              <a:buSzPct val="55000"/>
              <a:buFont typeface="Arial"/>
              <a:buNone/>
            </a:pPr>
            <a:r>
              <a:rPr sz="2000" lang="en"/>
              <a:t>Full Discharge:</a:t>
            </a:r>
          </a:p>
          <a:p>
            <a:pPr rtl="0" lvl="0" indent="-317500" marL="457200">
              <a:spcBef>
                <a:spcPts val="0"/>
              </a:spcBef>
              <a:buClr>
                <a:schemeClr val="dk1"/>
              </a:buClr>
              <a:buSzPct val="100000"/>
              <a:buFont typeface="Arial"/>
              <a:buChar char="●"/>
            </a:pPr>
            <a:r>
              <a:rPr b="0" sz="1400" lang="en"/>
              <a:t>The 24-24 DC-to-DC Converter has an under voltage shutdown of 15.7 VDC.</a:t>
            </a:r>
          </a:p>
          <a:p>
            <a:pPr rtl="0" lvl="0" indent="-317500" marL="457200">
              <a:spcBef>
                <a:spcPts val="0"/>
              </a:spcBef>
              <a:buClr>
                <a:schemeClr val="dk1"/>
              </a:buClr>
              <a:buSzPct val="100000"/>
              <a:buFont typeface="Arial"/>
              <a:buChar char="●"/>
            </a:pPr>
            <a:r>
              <a:rPr b="0" sz="1400" lang="en"/>
              <a:t>The solid-state relay controlling the charge circuit will be the normally closed type.</a:t>
            </a:r>
          </a:p>
          <a:p>
            <a:pPr rtl="0">
              <a:spcBef>
                <a:spcPts val="0"/>
              </a:spcBef>
              <a:buNone/>
            </a:pPr>
            <a:r>
              <a:t/>
            </a:r>
            <a:endParaRPr b="0" sz="1400"/>
          </a:p>
          <a:p>
            <a:pPr rtl="0" lvl="0">
              <a:spcBef>
                <a:spcPts val="0"/>
              </a:spcBef>
              <a:buClr>
                <a:schemeClr val="dk1"/>
              </a:buClr>
              <a:buSzPct val="55000"/>
              <a:buFont typeface="Arial"/>
              <a:buNone/>
            </a:pPr>
            <a:r>
              <a:rPr sz="2000" lang="en"/>
              <a:t>Overcharge:</a:t>
            </a:r>
          </a:p>
          <a:p>
            <a:pPr rtl="0" lvl="0" indent="-317500" marL="457200">
              <a:spcBef>
                <a:spcPts val="0"/>
              </a:spcBef>
              <a:buClr>
                <a:schemeClr val="dk1"/>
              </a:buClr>
              <a:buSzPct val="100000"/>
              <a:buFont typeface="Arial"/>
              <a:buChar char="●"/>
            </a:pPr>
            <a:r>
              <a:rPr b="0" sz="1400" lang="en"/>
              <a:t>Discussed on previous slides.</a:t>
            </a:r>
          </a:p>
          <a:p>
            <a:pPr rtl="0">
              <a:spcBef>
                <a:spcPts val="0"/>
              </a:spcBef>
              <a:buNone/>
            </a:pPr>
            <a:r>
              <a:t/>
            </a:r>
            <a:endParaRPr b="0" sz="1400"/>
          </a:p>
          <a:p>
            <a:pPr rtl="0">
              <a:spcBef>
                <a:spcPts val="0"/>
              </a:spcBef>
              <a:buNone/>
            </a:pPr>
            <a:r>
              <a:rPr sz="1800" lang="en"/>
              <a:t>Overcurrent:</a:t>
            </a:r>
          </a:p>
          <a:p>
            <a:pPr rtl="0" lvl="0" indent="-317500" marL="457200">
              <a:spcBef>
                <a:spcPts val="0"/>
              </a:spcBef>
              <a:buClr>
                <a:schemeClr val="dk1"/>
              </a:buClr>
              <a:buSzPct val="100000"/>
              <a:buFont typeface="Arial"/>
              <a:buChar char="●"/>
            </a:pPr>
            <a:r>
              <a:rPr b="0" sz="1400" lang="en"/>
              <a:t>The 24-24 DC-to-DC Converter has a current limitation of 110% its typical, which is 2.5A for this device.</a:t>
            </a:r>
          </a:p>
          <a:p>
            <a:pPr rtl="0" lvl="0" indent="-317500" marL="457200">
              <a:spcBef>
                <a:spcPts val="0"/>
              </a:spcBef>
              <a:buClr>
                <a:schemeClr val="dk1"/>
              </a:buClr>
              <a:buSzPct val="100000"/>
              <a:buFont typeface="Arial"/>
              <a:buChar char="●"/>
            </a:pPr>
            <a:r>
              <a:rPr b="0" sz="1400" lang="en"/>
              <a:t>2.5A x 1.1 = 2.75A… Well above the expected range and below battery capabilities.</a:t>
            </a:r>
          </a:p>
          <a:p>
            <a:pPr rtl="0">
              <a:spcBef>
                <a:spcPts val="0"/>
              </a:spcBef>
              <a:buNone/>
            </a:pPr>
            <a:r>
              <a:t/>
            </a:r>
            <a:endParaRPr b="0" sz="1400"/>
          </a:p>
          <a:p>
            <a:pPr rtl="0">
              <a:spcBef>
                <a:spcPts val="0"/>
              </a:spcBef>
              <a:buNone/>
            </a:pPr>
            <a:r>
              <a:rPr sz="1800" lang="en"/>
              <a:t>Overvoltage:</a:t>
            </a:r>
          </a:p>
          <a:p>
            <a:pPr rtl="0" lvl="0" indent="-317500" marL="457200">
              <a:spcBef>
                <a:spcPts val="0"/>
              </a:spcBef>
              <a:buClr>
                <a:schemeClr val="dk1"/>
              </a:buClr>
              <a:buSzPct val="100000"/>
              <a:buFont typeface="Arial"/>
              <a:buChar char="●"/>
            </a:pPr>
            <a:r>
              <a:rPr b="0" sz="1400" lang="en"/>
              <a:t>The 24-24 DC-to-DC Converter has an overvoltage protection trigger point of &lt;42V.</a:t>
            </a:r>
          </a:p>
        </p:txBody>
      </p:sp>
      <p:pic>
        <p:nvPicPr>
          <p:cNvPr id="564" name="Shape 564"/>
          <p:cNvPicPr preferRelativeResize="0"/>
          <p:nvPr/>
        </p:nvPicPr>
        <p:blipFill>
          <a:blip r:embed="rId3">
            <a:alphaModFix/>
          </a:blip>
          <a:stretch>
            <a:fillRect/>
          </a:stretch>
        </p:blipFill>
        <p:spPr>
          <a:xfrm>
            <a:off y="1613350" x="6122450"/>
            <a:ext cy="3123299" cx="2561099"/>
          </a:xfrm>
          <a:prstGeom prst="rect">
            <a:avLst/>
          </a:prstGeom>
          <a:noFill/>
          <a:ln>
            <a:noFill/>
          </a:ln>
        </p:spPr>
      </p:pic>
      <p:sp>
        <p:nvSpPr>
          <p:cNvPr id="565" name="Shape 565"/>
          <p:cNvSpPr txBox="1"/>
          <p:nvPr/>
        </p:nvSpPr>
        <p:spPr>
          <a:xfrm>
            <a:off y="4736650" x="7593650"/>
            <a:ext cy="297600" cx="1089899"/>
          </a:xfrm>
          <a:prstGeom prst="rect">
            <a:avLst/>
          </a:prstGeom>
          <a:noFill/>
          <a:ln>
            <a:noFill/>
          </a:ln>
        </p:spPr>
        <p:txBody>
          <a:bodyPr bIns="91425" rIns="91425" lIns="91425" tIns="91425" anchor="t" anchorCtr="0">
            <a:noAutofit/>
          </a:bodyPr>
          <a:lstStyle/>
          <a:p>
            <a:pPr rtl="0" lvl="0">
              <a:spcBef>
                <a:spcPts val="0"/>
              </a:spcBef>
              <a:buNone/>
            </a:pPr>
            <a:r>
              <a:rPr sz="1000" lang="en"/>
              <a:t>uk.farnell.com</a:t>
            </a: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9" name="Shape 569"/>
        <p:cNvGrpSpPr/>
        <p:nvPr/>
      </p:nvGrpSpPr>
      <p:grpSpPr>
        <a:xfrm>
          <a:off y="0" x="0"/>
          <a:ext cy="0" cx="0"/>
          <a:chOff y="0" x="0"/>
          <a:chExt cy="0" cx="0"/>
        </a:xfrm>
      </p:grpSpPr>
      <p:pic>
        <p:nvPicPr>
          <p:cNvPr id="570" name="Shape 570"/>
          <p:cNvPicPr preferRelativeResize="0"/>
          <p:nvPr/>
        </p:nvPicPr>
        <p:blipFill>
          <a:blip r:embed="rId3">
            <a:alphaModFix/>
          </a:blip>
          <a:stretch>
            <a:fillRect/>
          </a:stretch>
        </p:blipFill>
        <p:spPr>
          <a:xfrm>
            <a:off y="1450650" x="457225"/>
            <a:ext cy="4349474" cx="7493675"/>
          </a:xfrm>
          <a:prstGeom prst="rect">
            <a:avLst/>
          </a:prstGeom>
          <a:noFill/>
          <a:ln>
            <a:noFill/>
          </a:ln>
        </p:spPr>
      </p:pic>
      <p:sp>
        <p:nvSpPr>
          <p:cNvPr id="571" name="Shape 571"/>
          <p:cNvSpPr txBox="1"/>
          <p:nvPr>
            <p:ph type="title"/>
          </p:nvPr>
        </p:nvSpPr>
        <p:spPr>
          <a:xfrm>
            <a:off y="223023" x="457200"/>
            <a:ext cy="1033500" cx="8229600"/>
          </a:xfrm>
          <a:prstGeom prst="rect">
            <a:avLst/>
          </a:prstGeom>
        </p:spPr>
        <p:txBody>
          <a:bodyPr bIns="91425" rIns="91425" lIns="91425" tIns="91425" anchor="b" anchorCtr="0">
            <a:noAutofit/>
          </a:bodyPr>
          <a:lstStyle/>
          <a:p>
            <a:pPr rtl="0">
              <a:spcBef>
                <a:spcPts val="0"/>
              </a:spcBef>
              <a:buNone/>
            </a:pPr>
            <a:r>
              <a:rPr sz="3000" lang="en"/>
              <a:t>Voltage Sensing</a:t>
            </a:r>
          </a:p>
          <a:p>
            <a:pPr rtl="0">
              <a:spcBef>
                <a:spcPts val="0"/>
              </a:spcBef>
              <a:buNone/>
            </a:pPr>
            <a:r>
              <a:rPr b="0" sz="1400" lang="en"/>
              <a:t>R006- The GLV battery shall be protected from overcharge.</a:t>
            </a:r>
          </a:p>
          <a:p>
            <a:pPr rtl="0" lvl="0" indent="457200" marL="457200">
              <a:spcBef>
                <a:spcPts val="0"/>
              </a:spcBef>
              <a:buNone/>
            </a:pPr>
            <a:r>
              <a:rPr b="0" sz="1400" lang="en"/>
              <a:t>GLV voltage shall be measured by VSCADA.</a:t>
            </a:r>
          </a:p>
        </p:txBody>
      </p:sp>
      <p:sp>
        <p:nvSpPr>
          <p:cNvPr id="572" name="Shape 572"/>
          <p:cNvSpPr txBox="1"/>
          <p:nvPr/>
        </p:nvSpPr>
        <p:spPr>
          <a:xfrm>
            <a:off y="1359450" x="2108700"/>
            <a:ext cy="373499" cx="683099"/>
          </a:xfrm>
          <a:prstGeom prst="rect">
            <a:avLst/>
          </a:prstGeom>
          <a:noFill/>
          <a:ln>
            <a:noFill/>
          </a:ln>
        </p:spPr>
        <p:txBody>
          <a:bodyPr bIns="91425" rIns="91425" lIns="91425" tIns="91425" anchor="t" anchorCtr="0">
            <a:noAutofit/>
          </a:bodyPr>
          <a:lstStyle/>
          <a:p>
            <a:pPr>
              <a:spcBef>
                <a:spcPts val="0"/>
              </a:spcBef>
              <a:buNone/>
            </a:pPr>
            <a:r>
              <a:rPr sz="1200" lang="en"/>
              <a:t>&lt; 28V</a:t>
            </a:r>
          </a:p>
        </p:txBody>
      </p:sp>
      <p:sp>
        <p:nvSpPr>
          <p:cNvPr id="573" name="Shape 573"/>
          <p:cNvSpPr txBox="1"/>
          <p:nvPr/>
        </p:nvSpPr>
        <p:spPr>
          <a:xfrm>
            <a:off y="1988275" x="2279325"/>
            <a:ext cy="373499" cx="683099"/>
          </a:xfrm>
          <a:prstGeom prst="rect">
            <a:avLst/>
          </a:prstGeom>
          <a:noFill/>
          <a:ln>
            <a:noFill/>
          </a:ln>
        </p:spPr>
        <p:txBody>
          <a:bodyPr bIns="91425" rIns="91425" lIns="91425" tIns="91425" anchor="t" anchorCtr="0">
            <a:noAutofit/>
          </a:bodyPr>
          <a:lstStyle/>
          <a:p>
            <a:pPr rtl="0" lvl="0">
              <a:spcBef>
                <a:spcPts val="0"/>
              </a:spcBef>
              <a:buNone/>
            </a:pPr>
            <a:r>
              <a:rPr sz="1200" lang="en"/>
              <a:t>112K</a:t>
            </a:r>
          </a:p>
        </p:txBody>
      </p:sp>
      <p:sp>
        <p:nvSpPr>
          <p:cNvPr id="574" name="Shape 574"/>
          <p:cNvSpPr txBox="1"/>
          <p:nvPr/>
        </p:nvSpPr>
        <p:spPr>
          <a:xfrm>
            <a:off y="3727825" x="2279325"/>
            <a:ext cy="373499" cx="683099"/>
          </a:xfrm>
          <a:prstGeom prst="rect">
            <a:avLst/>
          </a:prstGeom>
          <a:noFill/>
          <a:ln>
            <a:noFill/>
          </a:ln>
        </p:spPr>
        <p:txBody>
          <a:bodyPr bIns="91425" rIns="91425" lIns="91425" tIns="91425" anchor="t" anchorCtr="0">
            <a:noAutofit/>
          </a:bodyPr>
          <a:lstStyle/>
          <a:p>
            <a:pPr rtl="0" lvl="0">
              <a:spcBef>
                <a:spcPts val="0"/>
              </a:spcBef>
              <a:buNone/>
            </a:pPr>
            <a:r>
              <a:rPr sz="1200" lang="en"/>
              <a:t>28K</a:t>
            </a:r>
          </a:p>
        </p:txBody>
      </p:sp>
      <p:sp>
        <p:nvSpPr>
          <p:cNvPr id="575" name="Shape 575"/>
          <p:cNvSpPr txBox="1"/>
          <p:nvPr/>
        </p:nvSpPr>
        <p:spPr>
          <a:xfrm>
            <a:off y="3013650" x="5431450"/>
            <a:ext cy="373499" cx="683099"/>
          </a:xfrm>
          <a:prstGeom prst="rect">
            <a:avLst/>
          </a:prstGeom>
          <a:noFill/>
          <a:ln>
            <a:noFill/>
          </a:ln>
        </p:spPr>
        <p:txBody>
          <a:bodyPr bIns="91425" rIns="91425" lIns="91425" tIns="91425" anchor="t" anchorCtr="0">
            <a:noAutofit/>
          </a:bodyPr>
          <a:lstStyle/>
          <a:p>
            <a:pPr rtl="0" lvl="0">
              <a:spcBef>
                <a:spcPts val="0"/>
              </a:spcBef>
              <a:buNone/>
            </a:pPr>
            <a:r>
              <a:rPr sz="1200" lang="en"/>
              <a:t>&lt; 5V</a:t>
            </a: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9" name="Shape 579"/>
        <p:cNvGrpSpPr/>
        <p:nvPr/>
      </p:nvGrpSpPr>
      <p:grpSpPr>
        <a:xfrm>
          <a:off y="0" x="0"/>
          <a:ext cy="0" cx="0"/>
          <a:chOff y="0" x="0"/>
          <a:chExt cy="0" cx="0"/>
        </a:xfrm>
      </p:grpSpPr>
      <p:sp>
        <p:nvSpPr>
          <p:cNvPr id="580" name="Shape 580"/>
          <p:cNvSpPr txBox="1"/>
          <p:nvPr>
            <p:ph type="title"/>
          </p:nvPr>
        </p:nvSpPr>
        <p:spPr>
          <a:xfrm>
            <a:off y="432100" x="457200"/>
            <a:ext cy="824400" cx="7041900"/>
          </a:xfrm>
          <a:prstGeom prst="rect">
            <a:avLst/>
          </a:prstGeom>
        </p:spPr>
        <p:txBody>
          <a:bodyPr bIns="91425" rIns="91425" lIns="91425" tIns="91425" anchor="b" anchorCtr="0">
            <a:noAutofit/>
          </a:bodyPr>
          <a:lstStyle/>
          <a:p>
            <a:pPr rtl="0" lvl="0">
              <a:spcBef>
                <a:spcPts val="0"/>
              </a:spcBef>
              <a:buNone/>
            </a:pPr>
            <a:r>
              <a:rPr sz="3000" lang="en"/>
              <a:t>GLV Power Software</a:t>
            </a:r>
          </a:p>
          <a:p>
            <a:pPr rtl="0" lvl="0">
              <a:spcBef>
                <a:spcPts val="0"/>
              </a:spcBef>
              <a:buNone/>
            </a:pPr>
            <a:r>
              <a:rPr b="0" sz="1400" lang="en"/>
              <a:t>R006- GLV voltage, current, temperature, and SOC shall be measured by VSCADA.</a:t>
            </a:r>
          </a:p>
        </p:txBody>
      </p:sp>
      <p:pic>
        <p:nvPicPr>
          <p:cNvPr id="581" name="Shape 581"/>
          <p:cNvPicPr preferRelativeResize="0"/>
          <p:nvPr/>
        </p:nvPicPr>
        <p:blipFill rotWithShape="1">
          <a:blip r:embed="rId3">
            <a:alphaModFix/>
          </a:blip>
          <a:srcRect t="7270" b="4709" r="10866" l="13249"/>
          <a:stretch/>
        </p:blipFill>
        <p:spPr>
          <a:xfrm>
            <a:off y="1749337" x="4432600"/>
            <a:ext cy="3359325" cx="4404724"/>
          </a:xfrm>
          <a:prstGeom prst="rect">
            <a:avLst/>
          </a:prstGeom>
          <a:noFill/>
          <a:ln>
            <a:noFill/>
          </a:ln>
        </p:spPr>
      </p:pic>
      <p:sp>
        <p:nvSpPr>
          <p:cNvPr id="582" name="Shape 582"/>
          <p:cNvSpPr txBox="1"/>
          <p:nvPr>
            <p:ph idx="2" type="title"/>
          </p:nvPr>
        </p:nvSpPr>
        <p:spPr>
          <a:xfrm>
            <a:off y="1808350" x="318375"/>
            <a:ext cy="3226800" cx="3821400"/>
          </a:xfrm>
          <a:prstGeom prst="rect">
            <a:avLst/>
          </a:prstGeom>
        </p:spPr>
        <p:txBody>
          <a:bodyPr bIns="91425" rIns="91425" lIns="91425" tIns="91425" anchor="b" anchorCtr="0">
            <a:noAutofit/>
          </a:bodyPr>
          <a:lstStyle/>
          <a:p>
            <a:pPr rtl="0">
              <a:spcBef>
                <a:spcPts val="0"/>
              </a:spcBef>
              <a:buNone/>
            </a:pPr>
            <a:r>
              <a:rPr b="0" sz="2000" lang="en"/>
              <a:t>GLV Power Arduino</a:t>
            </a:r>
          </a:p>
          <a:p>
            <a:pPr rtl="0">
              <a:spcBef>
                <a:spcPts val="0"/>
              </a:spcBef>
              <a:buNone/>
            </a:pPr>
            <a:r>
              <a:t/>
            </a:r>
            <a:endParaRPr b="0" sz="2000"/>
          </a:p>
          <a:p>
            <a:pPr rtl="0">
              <a:spcBef>
                <a:spcPts val="0"/>
              </a:spcBef>
              <a:buNone/>
            </a:pPr>
            <a:r>
              <a:rPr b="0" sz="2000" lang="en"/>
              <a:t>Maintainability:</a:t>
            </a:r>
          </a:p>
          <a:p>
            <a:pPr rtl="0" lvl="0" indent="-355600" marL="457200">
              <a:spcBef>
                <a:spcPts val="0"/>
              </a:spcBef>
              <a:buClr>
                <a:schemeClr val="dk1"/>
              </a:buClr>
              <a:buSzPct val="100000"/>
              <a:buFont typeface="Arial"/>
              <a:buChar char="●"/>
            </a:pPr>
            <a:r>
              <a:rPr b="0" sz="2000" lang="en"/>
              <a:t>Code will be written in C which is not going extinct in the near future.</a:t>
            </a:r>
          </a:p>
          <a:p>
            <a:pPr rtl="0" lvl="0" indent="-355600" marL="457200">
              <a:spcBef>
                <a:spcPts val="0"/>
              </a:spcBef>
              <a:buClr>
                <a:schemeClr val="dk1"/>
              </a:buClr>
              <a:buSzPct val="100000"/>
              <a:buFont typeface="Arial"/>
              <a:buChar char="●"/>
            </a:pPr>
            <a:r>
              <a:rPr b="0" sz="2000" lang="en"/>
              <a:t>Files will be uploaded to the website containing the source code and Arduino ID.</a:t>
            </a:r>
          </a:p>
        </p:txBody>
      </p:sp>
      <p:sp>
        <p:nvSpPr>
          <p:cNvPr id="583" name="Shape 583"/>
          <p:cNvSpPr txBox="1"/>
          <p:nvPr/>
        </p:nvSpPr>
        <p:spPr>
          <a:xfrm>
            <a:off y="5035150" x="7593650"/>
            <a:ext cy="297600" cx="1089899"/>
          </a:xfrm>
          <a:prstGeom prst="rect">
            <a:avLst/>
          </a:prstGeom>
          <a:noFill/>
          <a:ln>
            <a:noFill/>
          </a:ln>
        </p:spPr>
        <p:txBody>
          <a:bodyPr bIns="91425" rIns="91425" lIns="91425" tIns="91425" anchor="t" anchorCtr="0">
            <a:noAutofit/>
          </a:bodyPr>
          <a:lstStyle/>
          <a:p>
            <a:pPr rtl="0" lvl="0">
              <a:spcBef>
                <a:spcPts val="0"/>
              </a:spcBef>
              <a:buNone/>
            </a:pPr>
            <a:r>
              <a:rPr sz="1000" lang="en"/>
              <a:t>www.arduino.cc</a:t>
            </a:r>
          </a:p>
        </p:txBody>
      </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7" name="Shape 587"/>
        <p:cNvGrpSpPr/>
        <p:nvPr/>
      </p:nvGrpSpPr>
      <p:grpSpPr>
        <a:xfrm>
          <a:off y="0" x="0"/>
          <a:ext cy="0" cx="0"/>
          <a:chOff y="0" x="0"/>
          <a:chExt cy="0" cx="0"/>
        </a:xfrm>
      </p:grpSpPr>
      <p:sp>
        <p:nvSpPr>
          <p:cNvPr id="588" name="Shape 58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589" name="Shape 589"/>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AutoNum type="arabicPeriod"/>
            </a:pPr>
            <a:r>
              <a:rPr sz="2400" lang="en"/>
              <a:t>Meet the Morning Teams</a:t>
            </a:r>
          </a:p>
          <a:p>
            <a:pPr rtl="0" lvl="0" indent="-381000" marL="457200">
              <a:spcBef>
                <a:spcPts val="0"/>
              </a:spcBef>
              <a:buClr>
                <a:schemeClr val="dk1"/>
              </a:buClr>
              <a:buSzPct val="100000"/>
              <a:buFont typeface="Arial"/>
              <a:buAutoNum type="arabicPeriod"/>
            </a:pPr>
            <a:r>
              <a:rPr sz="2400" lang="en"/>
              <a:t>Introduction: Motivation</a:t>
            </a:r>
          </a:p>
          <a:p>
            <a:pPr rtl="0" lvl="0" indent="-381000" marL="457200">
              <a:spcBef>
                <a:spcPts val="0"/>
              </a:spcBef>
              <a:buClr>
                <a:schemeClr val="dk1"/>
              </a:buClr>
              <a:buSzPct val="100000"/>
              <a:buFont typeface="Arial"/>
              <a:buAutoNum type="arabicPeriod"/>
            </a:pPr>
            <a:r>
              <a:rPr sz="2400" lang="en"/>
              <a:t>Interface Control</a:t>
            </a:r>
          </a:p>
          <a:p>
            <a:pPr rtl="0" lvl="1" indent="-381000" marL="914400">
              <a:spcBef>
                <a:spcPts val="0"/>
              </a:spcBef>
              <a:buClr>
                <a:schemeClr val="dk1"/>
              </a:buClr>
              <a:buSzPct val="80000"/>
              <a:buFont typeface="Arial"/>
              <a:buAutoNum type="alphaLcPeriod"/>
            </a:pPr>
            <a:r>
              <a:rPr lang="en"/>
              <a:t>System Assemblies Layout/Interfaces (Car)</a:t>
            </a:r>
          </a:p>
          <a:p>
            <a:pPr rtl="0" lvl="1" indent="-381000" marL="914400">
              <a:spcBef>
                <a:spcPts val="0"/>
              </a:spcBef>
              <a:buClr>
                <a:schemeClr val="dk1"/>
              </a:buClr>
              <a:buSzPct val="80000"/>
              <a:buFont typeface="Arial"/>
              <a:buAutoNum type="alphaLcPeriod"/>
            </a:pPr>
            <a:r>
              <a:rPr lang="en"/>
              <a:t>System Assemblies Layout/Interfaces (Rack)</a:t>
            </a:r>
          </a:p>
          <a:p>
            <a:pPr rtl="0" lvl="1" indent="-381000" marL="914400">
              <a:spcBef>
                <a:spcPts val="0"/>
              </a:spcBef>
              <a:buClr>
                <a:schemeClr val="dk1"/>
              </a:buClr>
              <a:buSzPct val="80000"/>
              <a:buFont typeface="Arial"/>
              <a:buAutoNum type="alphaLcPeriod"/>
            </a:pPr>
            <a:r>
              <a:rPr lang="en"/>
              <a:t>Interconnects</a:t>
            </a:r>
          </a:p>
          <a:p>
            <a:pPr rtl="0" lvl="1" indent="-381000" marL="914400">
              <a:spcBef>
                <a:spcPts val="0"/>
              </a:spcBef>
              <a:buClr>
                <a:schemeClr val="dk1"/>
              </a:buClr>
              <a:buSzPct val="80000"/>
              <a:buFont typeface="Arial"/>
              <a:buAutoNum type="alphaLcPeriod"/>
            </a:pPr>
            <a:r>
              <a:rPr lang="en"/>
              <a:t>Panel Drawings and Hubs</a:t>
            </a:r>
          </a:p>
          <a:p>
            <a:pPr rtl="0" lvl="0" indent="-381000" marL="457200">
              <a:spcBef>
                <a:spcPts val="0"/>
              </a:spcBef>
              <a:buClr>
                <a:schemeClr val="dk1"/>
              </a:buClr>
              <a:buSzPct val="100000"/>
              <a:buFont typeface="Arial"/>
              <a:buAutoNum type="arabicPeriod"/>
            </a:pPr>
            <a:r>
              <a:rPr sz="2400" lang="en"/>
              <a:t>Grounded Low Voltage (GLV)</a:t>
            </a:r>
          </a:p>
          <a:p>
            <a:pPr rtl="0" lvl="1" indent="-381000" marL="914400">
              <a:spcBef>
                <a:spcPts val="0"/>
              </a:spcBef>
              <a:buClr>
                <a:schemeClr val="dk1"/>
              </a:buClr>
              <a:buSzPct val="80000"/>
              <a:buFont typeface="Arial"/>
              <a:buAutoNum type="alphaLcPeriod"/>
            </a:pPr>
            <a:r>
              <a:rPr lang="en"/>
              <a:t>Safety Loop</a:t>
            </a:r>
          </a:p>
          <a:p>
            <a:pPr rtl="0" lvl="1" indent="-381000" marL="914400">
              <a:spcBef>
                <a:spcPts val="0"/>
              </a:spcBef>
              <a:buClr>
                <a:schemeClr val="dk1"/>
              </a:buClr>
              <a:buSzPct val="80000"/>
              <a:buFont typeface="Arial"/>
              <a:buAutoNum type="alphaLcPeriod"/>
            </a:pPr>
            <a:r>
              <a:rPr lang="en"/>
              <a:t>GLV Power</a:t>
            </a:r>
          </a:p>
          <a:p>
            <a:pPr rtl="0" lvl="1" indent="-381000" marL="914400">
              <a:spcBef>
                <a:spcPts val="0"/>
              </a:spcBef>
              <a:buClr>
                <a:srgbClr val="980000"/>
              </a:buClr>
              <a:buSzPct val="80000"/>
              <a:buFont typeface="Arial"/>
              <a:buAutoNum type="alphaLcPeriod"/>
            </a:pPr>
            <a:r>
              <a:rPr b="1" lang="en">
                <a:solidFill>
                  <a:srgbClr val="980000"/>
                </a:solidFill>
              </a:rPr>
              <a:t>VCI</a:t>
            </a:r>
          </a:p>
          <a:p>
            <a:pPr rtl="0" lvl="1" indent="-381000" marL="914400">
              <a:spcBef>
                <a:spcPts val="0"/>
              </a:spcBef>
              <a:buClr>
                <a:schemeClr val="dk1"/>
              </a:buClr>
              <a:buSzPct val="80000"/>
              <a:buFont typeface="Arial"/>
              <a:buAutoNum type="alphaLcPeriod"/>
            </a:pPr>
            <a:r>
              <a:rPr lang="en"/>
              <a:t>TSI</a:t>
            </a:r>
          </a:p>
          <a:p>
            <a:pPr rtl="0" lvl="0" indent="0" marL="0">
              <a:spcBef>
                <a:spcPts val="0"/>
              </a:spcBef>
              <a:buNone/>
            </a:pPr>
            <a:r>
              <a:rPr sz="2400" lang="en"/>
              <a:t>5.  GLV BOM and Budget</a:t>
            </a:r>
          </a:p>
        </p:txBody>
      </p:sp>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3" name="Shape 593"/>
        <p:cNvGrpSpPr/>
        <p:nvPr/>
      </p:nvGrpSpPr>
      <p:grpSpPr>
        <a:xfrm>
          <a:off y="0" x="0"/>
          <a:ext cy="0" cx="0"/>
          <a:chOff y="0" x="0"/>
          <a:chExt cy="0" cx="0"/>
        </a:xfrm>
      </p:grpSpPr>
      <p:pic>
        <p:nvPicPr>
          <p:cNvPr id="594" name="Shape 594"/>
          <p:cNvPicPr preferRelativeResize="0"/>
          <p:nvPr/>
        </p:nvPicPr>
        <p:blipFill>
          <a:blip r:embed="rId3">
            <a:alphaModFix/>
          </a:blip>
          <a:stretch>
            <a:fillRect/>
          </a:stretch>
        </p:blipFill>
        <p:spPr>
          <a:xfrm>
            <a:off y="1098117" x="19526"/>
            <a:ext cy="4912550" cx="9044426"/>
          </a:xfrm>
          <a:prstGeom prst="rect">
            <a:avLst/>
          </a:prstGeom>
          <a:noFill/>
          <a:ln>
            <a:noFill/>
          </a:ln>
        </p:spPr>
      </p:pic>
      <p:sp>
        <p:nvSpPr>
          <p:cNvPr id="595" name="Shape 595"/>
          <p:cNvSpPr txBox="1"/>
          <p:nvPr>
            <p:ph type="title"/>
          </p:nvPr>
        </p:nvSpPr>
        <p:spPr>
          <a:xfrm>
            <a:off y="-64533" x="208100"/>
            <a:ext cy="1019699" cx="8229600"/>
          </a:xfrm>
          <a:prstGeom prst="rect">
            <a:avLst/>
          </a:prstGeom>
        </p:spPr>
        <p:txBody>
          <a:bodyPr bIns="91425" rIns="91425" lIns="91425" tIns="91425" anchor="b" anchorCtr="0">
            <a:noAutofit/>
          </a:bodyPr>
          <a:lstStyle/>
          <a:p>
            <a:pPr rtl="0" lvl="0">
              <a:spcBef>
                <a:spcPts val="0"/>
              </a:spcBef>
              <a:buNone/>
            </a:pPr>
            <a:r>
              <a:rPr sz="3000" lang="en"/>
              <a:t>Vehicle Computer Interface</a:t>
            </a:r>
          </a:p>
        </p:txBody>
      </p:sp>
      <p:pic>
        <p:nvPicPr>
          <p:cNvPr id="596" name="Shape 596"/>
          <p:cNvPicPr preferRelativeResize="0"/>
          <p:nvPr/>
        </p:nvPicPr>
        <p:blipFill>
          <a:blip r:embed="rId4">
            <a:alphaModFix amt="41000"/>
          </a:blip>
          <a:stretch>
            <a:fillRect/>
          </a:stretch>
        </p:blipFill>
        <p:spPr>
          <a:xfrm>
            <a:off y="0" x="4595925"/>
            <a:ext cy="2845523" cx="1175924"/>
          </a:xfrm>
          <a:prstGeom prst="rect">
            <a:avLst/>
          </a:prstGeom>
          <a:noFill/>
          <a:ln>
            <a:noFill/>
          </a:ln>
        </p:spPr>
      </p:pic>
      <p:pic>
        <p:nvPicPr>
          <p:cNvPr id="597" name="Shape 597"/>
          <p:cNvPicPr preferRelativeResize="0"/>
          <p:nvPr/>
        </p:nvPicPr>
        <p:blipFill>
          <a:blip r:embed="rId4">
            <a:alphaModFix amt="41000"/>
          </a:blip>
          <a:stretch>
            <a:fillRect/>
          </a:stretch>
        </p:blipFill>
        <p:spPr>
          <a:xfrm>
            <a:off y="3904750" x="0"/>
            <a:ext cy="2631973" cx="5771849"/>
          </a:xfrm>
          <a:prstGeom prst="rect">
            <a:avLst/>
          </a:prstGeom>
          <a:noFill/>
          <a:ln>
            <a:noFill/>
          </a:ln>
        </p:spPr>
      </p:pic>
      <p:pic>
        <p:nvPicPr>
          <p:cNvPr id="598" name="Shape 598"/>
          <p:cNvPicPr preferRelativeResize="0"/>
          <p:nvPr/>
        </p:nvPicPr>
        <p:blipFill>
          <a:blip r:embed="rId4">
            <a:alphaModFix amt="41000"/>
          </a:blip>
          <a:stretch>
            <a:fillRect/>
          </a:stretch>
        </p:blipFill>
        <p:spPr>
          <a:xfrm>
            <a:off y="0" x="5771850"/>
            <a:ext cy="6536724" cx="3372149"/>
          </a:xfrm>
          <a:prstGeom prst="rect">
            <a:avLst/>
          </a:prstGeom>
          <a:noFill/>
          <a:ln>
            <a:noFill/>
          </a:ln>
        </p:spPr>
      </p:pic>
      <p:pic>
        <p:nvPicPr>
          <p:cNvPr id="599" name="Shape 599"/>
          <p:cNvPicPr preferRelativeResize="0"/>
          <p:nvPr/>
        </p:nvPicPr>
        <p:blipFill>
          <a:blip r:embed="rId4">
            <a:alphaModFix amt="41000"/>
          </a:blip>
          <a:stretch>
            <a:fillRect/>
          </a:stretch>
        </p:blipFill>
        <p:spPr>
          <a:xfrm>
            <a:off y="0" x="0"/>
            <a:ext cy="3904751" cx="4595925"/>
          </a:xfrm>
          <a:prstGeom prst="rect">
            <a:avLst/>
          </a:prstGeom>
          <a:noFill/>
          <a:ln>
            <a:noFill/>
          </a:ln>
        </p:spPr>
      </p:pic>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3" name="Shape 603"/>
        <p:cNvGrpSpPr/>
        <p:nvPr/>
      </p:nvGrpSpPr>
      <p:grpSpPr>
        <a:xfrm>
          <a:off y="0" x="0"/>
          <a:ext cy="0" cx="0"/>
          <a:chOff y="0" x="0"/>
          <a:chExt cy="0" cx="0"/>
        </a:xfrm>
      </p:grpSpPr>
      <p:sp>
        <p:nvSpPr>
          <p:cNvPr id="604" name="Shape 604"/>
          <p:cNvSpPr txBox="1"/>
          <p:nvPr>
            <p:ph type="title"/>
          </p:nvPr>
        </p:nvSpPr>
        <p:spPr>
          <a:xfrm>
            <a:off y="-182567" x="457200"/>
            <a:ext cy="1019699" cx="8229600"/>
          </a:xfrm>
          <a:prstGeom prst="rect">
            <a:avLst/>
          </a:prstGeom>
        </p:spPr>
        <p:txBody>
          <a:bodyPr bIns="91425" rIns="91425" lIns="91425" tIns="91425" anchor="b" anchorCtr="0">
            <a:noAutofit/>
          </a:bodyPr>
          <a:lstStyle/>
          <a:p>
            <a:pPr lvl="0">
              <a:spcBef>
                <a:spcPts val="0"/>
              </a:spcBef>
              <a:buNone/>
            </a:pPr>
            <a:r>
              <a:rPr sz="3000" lang="en"/>
              <a:t>VCI</a:t>
            </a:r>
          </a:p>
        </p:txBody>
      </p:sp>
      <p:sp>
        <p:nvSpPr>
          <p:cNvPr id="605" name="Shape 605"/>
          <p:cNvSpPr txBox="1"/>
          <p:nvPr>
            <p:ph idx="1" type="body"/>
          </p:nvPr>
        </p:nvSpPr>
        <p:spPr>
          <a:xfrm>
            <a:off y="8370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Contains:</a:t>
            </a:r>
          </a:p>
          <a:p>
            <a:pPr rtl="0" lvl="1" indent="-381000" marL="914400">
              <a:spcBef>
                <a:spcPts val="0"/>
              </a:spcBef>
              <a:buClr>
                <a:schemeClr val="dk1"/>
              </a:buClr>
              <a:buSzPct val="80000"/>
              <a:buFont typeface="Courier New"/>
              <a:buChar char="o"/>
            </a:pPr>
            <a:r>
              <a:rPr lang="en"/>
              <a:t>VSCADA Computer</a:t>
            </a:r>
          </a:p>
          <a:p>
            <a:pPr rtl="0" lvl="1" indent="-381000" marL="914400">
              <a:spcBef>
                <a:spcPts val="0"/>
              </a:spcBef>
              <a:buClr>
                <a:schemeClr val="dk1"/>
              </a:buClr>
              <a:buSzPct val="80000"/>
              <a:buFont typeface="Courier New"/>
              <a:buChar char="o"/>
            </a:pPr>
            <a:r>
              <a:rPr lang="en"/>
              <a:t>Maintenance Panel Display</a:t>
            </a:r>
          </a:p>
          <a:p>
            <a:pPr rtl="0" lvl="1" indent="-381000" marL="914400">
              <a:spcBef>
                <a:spcPts val="0"/>
              </a:spcBef>
              <a:buClr>
                <a:schemeClr val="dk1"/>
              </a:buClr>
              <a:buSzPct val="80000"/>
              <a:buFont typeface="Courier New"/>
              <a:buChar char="o"/>
            </a:pPr>
            <a:r>
              <a:rPr lang="en"/>
              <a:t>Safety Loop Control and Monitors</a:t>
            </a:r>
          </a:p>
          <a:p>
            <a:pPr rtl="0" lvl="1" indent="-381000" marL="914400">
              <a:spcBef>
                <a:spcPts val="0"/>
              </a:spcBef>
              <a:buClr>
                <a:schemeClr val="dk1"/>
              </a:buClr>
              <a:buSzPct val="80000"/>
              <a:buFont typeface="Courier New"/>
              <a:buChar char="o"/>
            </a:pPr>
            <a:r>
              <a:rPr lang="en"/>
              <a:t>TSAL Circuit</a:t>
            </a:r>
          </a:p>
          <a:p>
            <a:pPr rtl="0" lvl="1" indent="-381000" marL="914400">
              <a:spcBef>
                <a:spcPts val="0"/>
              </a:spcBef>
              <a:buClr>
                <a:schemeClr val="dk1"/>
              </a:buClr>
              <a:buSzPct val="80000"/>
              <a:buFont typeface="Courier New"/>
              <a:buChar char="o"/>
            </a:pPr>
            <a:r>
              <a:rPr lang="en"/>
              <a:t>RTD Sound Control</a:t>
            </a:r>
          </a:p>
        </p:txBody>
      </p:sp>
      <p:pic>
        <p:nvPicPr>
          <p:cNvPr id="606" name="Shape 606"/>
          <p:cNvPicPr preferRelativeResize="0"/>
          <p:nvPr/>
        </p:nvPicPr>
        <p:blipFill rotWithShape="1">
          <a:blip r:embed="rId3">
            <a:alphaModFix/>
          </a:blip>
          <a:srcRect t="2278" b="76833" r="0" l="0"/>
          <a:stretch/>
        </p:blipFill>
        <p:spPr>
          <a:xfrm>
            <a:off y="3384100" x="-716075"/>
            <a:ext cy="2836575" cx="9804025"/>
          </a:xfrm>
          <a:prstGeom prst="rect">
            <a:avLst/>
          </a:prstGeom>
          <a:noFill/>
          <a:ln>
            <a:noFill/>
          </a:ln>
        </p:spPr>
      </p:pic>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0" name="Shape 610"/>
        <p:cNvGrpSpPr/>
        <p:nvPr/>
      </p:nvGrpSpPr>
      <p:grpSpPr>
        <a:xfrm>
          <a:off y="0" x="0"/>
          <a:ext cy="0" cx="0"/>
          <a:chOff y="0" x="0"/>
          <a:chExt cy="0" cx="0"/>
        </a:xfrm>
      </p:grpSpPr>
      <p:sp>
        <p:nvSpPr>
          <p:cNvPr id="611" name="Shape 611"/>
          <p:cNvSpPr txBox="1"/>
          <p:nvPr>
            <p:ph type="title"/>
          </p:nvPr>
        </p:nvSpPr>
        <p:spPr>
          <a:xfrm>
            <a:off y="-182567" x="457200"/>
            <a:ext cy="1019699" cx="8229600"/>
          </a:xfrm>
          <a:prstGeom prst="rect">
            <a:avLst/>
          </a:prstGeom>
        </p:spPr>
        <p:txBody>
          <a:bodyPr bIns="91425" rIns="91425" lIns="91425" tIns="91425" anchor="b" anchorCtr="0">
            <a:noAutofit/>
          </a:bodyPr>
          <a:lstStyle/>
          <a:p>
            <a:pPr rtl="0" lvl="0">
              <a:spcBef>
                <a:spcPts val="0"/>
              </a:spcBef>
              <a:buNone/>
            </a:pPr>
            <a:r>
              <a:rPr sz="3000" lang="en"/>
              <a:t>VCI</a:t>
            </a:r>
          </a:p>
        </p:txBody>
      </p:sp>
      <p:sp>
        <p:nvSpPr>
          <p:cNvPr id="612" name="Shape 612"/>
          <p:cNvSpPr txBox="1"/>
          <p:nvPr>
            <p:ph idx="1" type="body"/>
          </p:nvPr>
        </p:nvSpPr>
        <p:spPr>
          <a:xfrm>
            <a:off y="8370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Contains:</a:t>
            </a:r>
          </a:p>
          <a:p>
            <a:pPr rtl="0" lvl="1" indent="-381000" marL="914400">
              <a:spcBef>
                <a:spcPts val="0"/>
              </a:spcBef>
              <a:buClr>
                <a:schemeClr val="dk1"/>
              </a:buClr>
              <a:buSzPct val="80000"/>
              <a:buFont typeface="Courier New"/>
              <a:buChar char="o"/>
            </a:pPr>
            <a:r>
              <a:rPr lang="en"/>
              <a:t>VSCADA Computer</a:t>
            </a:r>
          </a:p>
          <a:p>
            <a:pPr rtl="0" lvl="1" indent="-381000" marL="914400">
              <a:spcBef>
                <a:spcPts val="0"/>
              </a:spcBef>
              <a:buClr>
                <a:schemeClr val="dk1"/>
              </a:buClr>
              <a:buSzPct val="80000"/>
              <a:buFont typeface="Courier New"/>
              <a:buChar char="o"/>
            </a:pPr>
            <a:r>
              <a:rPr lang="en"/>
              <a:t>Maintenance Panel Display</a:t>
            </a:r>
          </a:p>
          <a:p>
            <a:pPr rtl="0" lvl="1" indent="-381000" marL="914400">
              <a:spcBef>
                <a:spcPts val="0"/>
              </a:spcBef>
              <a:buClr>
                <a:schemeClr val="dk1"/>
              </a:buClr>
              <a:buSzPct val="80000"/>
              <a:buFont typeface="Courier New"/>
              <a:buChar char="o"/>
            </a:pPr>
            <a:r>
              <a:rPr lang="en"/>
              <a:t>Safety Loop Control and Monitors</a:t>
            </a:r>
          </a:p>
          <a:p>
            <a:pPr rtl="0" lvl="1" indent="-381000" marL="914400">
              <a:spcBef>
                <a:spcPts val="0"/>
              </a:spcBef>
              <a:buClr>
                <a:schemeClr val="dk1"/>
              </a:buClr>
              <a:buSzPct val="80000"/>
              <a:buFont typeface="Courier New"/>
              <a:buChar char="o"/>
            </a:pPr>
            <a:r>
              <a:rPr lang="en"/>
              <a:t>TSAL Circuit</a:t>
            </a:r>
          </a:p>
          <a:p>
            <a:pPr rtl="0" lvl="1" indent="-381000" marL="914400">
              <a:spcBef>
                <a:spcPts val="0"/>
              </a:spcBef>
              <a:buClr>
                <a:schemeClr val="dk1"/>
              </a:buClr>
              <a:buSzPct val="80000"/>
              <a:buFont typeface="Courier New"/>
              <a:buChar char="o"/>
            </a:pPr>
            <a:r>
              <a:rPr lang="en"/>
              <a:t>RTD Sound Control</a:t>
            </a:r>
          </a:p>
        </p:txBody>
      </p:sp>
      <p:pic>
        <p:nvPicPr>
          <p:cNvPr id="613" name="Shape 613"/>
          <p:cNvPicPr preferRelativeResize="0"/>
          <p:nvPr/>
        </p:nvPicPr>
        <p:blipFill rotWithShape="1">
          <a:blip r:embed="rId3">
            <a:alphaModFix/>
          </a:blip>
          <a:srcRect t="48038" b="2483" r="21537" l="0"/>
          <a:stretch/>
        </p:blipFill>
        <p:spPr>
          <a:xfrm>
            <a:off y="0" x="3697250"/>
            <a:ext cy="4757272" cx="5446748"/>
          </a:xfrm>
          <a:prstGeom prst="rect">
            <a:avLst/>
          </a:prstGeom>
          <a:noFill/>
          <a:ln>
            <a:noFill/>
          </a:ln>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7" name="Shape 617"/>
        <p:cNvGrpSpPr/>
        <p:nvPr/>
      </p:nvGrpSpPr>
      <p:grpSpPr>
        <a:xfrm>
          <a:off y="0" x="0"/>
          <a:ext cy="0" cx="0"/>
          <a:chOff y="0" x="0"/>
          <a:chExt cy="0" cx="0"/>
        </a:xfrm>
      </p:grpSpPr>
      <p:sp>
        <p:nvSpPr>
          <p:cNvPr id="618" name="Shape 618"/>
          <p:cNvSpPr txBox="1"/>
          <p:nvPr>
            <p:ph type="title"/>
          </p:nvPr>
        </p:nvSpPr>
        <p:spPr>
          <a:xfrm>
            <a:off y="-182567" x="457200"/>
            <a:ext cy="1019699" cx="8229600"/>
          </a:xfrm>
          <a:prstGeom prst="rect">
            <a:avLst/>
          </a:prstGeom>
        </p:spPr>
        <p:txBody>
          <a:bodyPr bIns="91425" rIns="91425" lIns="91425" tIns="91425" anchor="b" anchorCtr="0">
            <a:noAutofit/>
          </a:bodyPr>
          <a:lstStyle/>
          <a:p>
            <a:pPr rtl="0" lvl="0">
              <a:spcBef>
                <a:spcPts val="0"/>
              </a:spcBef>
              <a:buNone/>
            </a:pPr>
            <a:r>
              <a:rPr sz="3000" lang="en"/>
              <a:t>VCI</a:t>
            </a:r>
          </a:p>
        </p:txBody>
      </p:sp>
      <p:pic>
        <p:nvPicPr>
          <p:cNvPr id="619" name="Shape 619"/>
          <p:cNvPicPr preferRelativeResize="0"/>
          <p:nvPr/>
        </p:nvPicPr>
        <p:blipFill rotWithShape="1">
          <a:blip r:embed="rId3">
            <a:alphaModFix/>
          </a:blip>
          <a:srcRect t="32516" b="9272" r="40508" l="29992"/>
          <a:stretch/>
        </p:blipFill>
        <p:spPr>
          <a:xfrm>
            <a:off y="0" x="3859875"/>
            <a:ext cy="6516899" cx="5284123"/>
          </a:xfrm>
          <a:prstGeom prst="rect">
            <a:avLst/>
          </a:prstGeom>
          <a:noFill/>
          <a:ln>
            <a:noFill/>
          </a:ln>
        </p:spPr>
      </p:pic>
      <p:sp>
        <p:nvSpPr>
          <p:cNvPr id="620" name="Shape 620"/>
          <p:cNvSpPr txBox="1"/>
          <p:nvPr>
            <p:ph idx="1" type="body"/>
          </p:nvPr>
        </p:nvSpPr>
        <p:spPr>
          <a:xfrm>
            <a:off y="837125" x="457200"/>
            <a:ext cy="4967700" cx="5090099"/>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TSAL</a:t>
            </a:r>
          </a:p>
          <a:p>
            <a:pPr algn="l" rtl="0" lvl="1" marR="0" indent="-381000" marL="914400">
              <a:lnSpc>
                <a:spcPct val="100000"/>
              </a:lnSpc>
              <a:spcBef>
                <a:spcPts val="600"/>
              </a:spcBef>
              <a:spcAft>
                <a:spcPts val="0"/>
              </a:spcAft>
              <a:buClr>
                <a:schemeClr val="dk1"/>
              </a:buClr>
              <a:buSzPct val="80000"/>
              <a:buFont typeface="Courier New"/>
              <a:buChar char="o"/>
            </a:pPr>
            <a:r>
              <a:rPr lang="en"/>
              <a:t>555 Timer in astable configuration</a:t>
            </a:r>
          </a:p>
          <a:p>
            <a:pPr algn="l" rtl="0" lvl="1" marR="0" indent="-381000" marL="914400">
              <a:lnSpc>
                <a:spcPct val="100000"/>
              </a:lnSpc>
              <a:spcBef>
                <a:spcPts val="600"/>
              </a:spcBef>
              <a:spcAft>
                <a:spcPts val="0"/>
              </a:spcAft>
              <a:buClr>
                <a:schemeClr val="dk1"/>
              </a:buClr>
              <a:buSzPct val="80000"/>
              <a:buFont typeface="Courier New"/>
              <a:buChar char="o"/>
            </a:pPr>
            <a:r>
              <a:rPr lang="en"/>
              <a:t>Active whenever the AIRs is open</a:t>
            </a:r>
          </a:p>
          <a:p>
            <a:pPr algn="l" rtl="0" lvl="1" marR="0" indent="-381000" marL="914400">
              <a:lnSpc>
                <a:spcPct val="100000"/>
              </a:lnSpc>
              <a:spcBef>
                <a:spcPts val="600"/>
              </a:spcBef>
              <a:spcAft>
                <a:spcPts val="0"/>
              </a:spcAft>
              <a:buClr>
                <a:schemeClr val="dk1"/>
              </a:buClr>
              <a:buSzPct val="80000"/>
              <a:buFont typeface="Courier New"/>
              <a:buChar char="o"/>
            </a:pPr>
            <a:r>
              <a:rPr lang="en"/>
              <a:t>Set for a frequency of 3.2 Hz</a:t>
            </a:r>
          </a:p>
          <a:p>
            <a:pPr algn="l" rtl="0" lvl="0" marR="0" indent="-419100" marL="457200">
              <a:lnSpc>
                <a:spcPct val="100000"/>
              </a:lnSpc>
              <a:spcBef>
                <a:spcPts val="600"/>
              </a:spcBef>
              <a:spcAft>
                <a:spcPts val="0"/>
              </a:spcAft>
              <a:buClr>
                <a:schemeClr val="dk1"/>
              </a:buClr>
              <a:buSzPct val="100000"/>
              <a:buFont typeface="Arial"/>
              <a:buChar char="●"/>
            </a:pPr>
            <a:r>
              <a:rPr lang="en"/>
              <a:t>Physical TSAL Lamp not included</a:t>
            </a:r>
          </a:p>
          <a:p>
            <a:pPr algn="l" rtl="0" lvl="1" marR="0" indent="-381000" marL="914400">
              <a:lnSpc>
                <a:spcPct val="100000"/>
              </a:lnSpc>
              <a:spcBef>
                <a:spcPts val="600"/>
              </a:spcBef>
              <a:spcAft>
                <a:spcPts val="0"/>
              </a:spcAft>
              <a:buClr>
                <a:schemeClr val="dk1"/>
              </a:buClr>
              <a:buSzPct val="80000"/>
              <a:buFont typeface="Courier New"/>
              <a:buChar char="o"/>
            </a:pPr>
            <a:r>
              <a:rPr lang="en"/>
              <a:t>Tested using DDM</a:t>
            </a:r>
          </a:p>
          <a:p>
            <a:pPr algn="l" rtl="0" lvl="1" marR="0" indent="-381000" marL="914400">
              <a:lnSpc>
                <a:spcPct val="100000"/>
              </a:lnSpc>
              <a:spcBef>
                <a:spcPts val="600"/>
              </a:spcBef>
              <a:spcAft>
                <a:spcPts val="0"/>
              </a:spcAft>
              <a:buClr>
                <a:schemeClr val="dk1"/>
              </a:buClr>
              <a:buSzPct val="80000"/>
              <a:buFont typeface="Courier New"/>
              <a:buChar char="o"/>
            </a:pPr>
            <a:r>
              <a:rPr lang="en"/>
              <a:t>Expected output: </a:t>
            </a:r>
          </a:p>
          <a:p>
            <a:pPr algn="l" rtl="0" lvl="2" marR="0" indent="-381000" marL="1371600">
              <a:lnSpc>
                <a:spcPct val="100000"/>
              </a:lnSpc>
              <a:spcBef>
                <a:spcPts val="600"/>
              </a:spcBef>
              <a:spcAft>
                <a:spcPts val="0"/>
              </a:spcAft>
              <a:buClr>
                <a:schemeClr val="dk1"/>
              </a:buClr>
              <a:buSzPct val="80000"/>
              <a:buFont typeface="Wingdings"/>
              <a:buChar char="§"/>
            </a:pPr>
            <a:r>
              <a:rPr lang="en"/>
              <a:t>12V</a:t>
            </a:r>
          </a:p>
          <a:p>
            <a:pPr algn="l" rtl="0" lvl="2" marR="0" indent="-381000" marL="1371600">
              <a:lnSpc>
                <a:spcPct val="100000"/>
              </a:lnSpc>
              <a:spcBef>
                <a:spcPts val="600"/>
              </a:spcBef>
              <a:spcAft>
                <a:spcPts val="0"/>
              </a:spcAft>
              <a:buClr>
                <a:schemeClr val="dk1"/>
              </a:buClr>
              <a:buSzPct val="80000"/>
              <a:buFont typeface="Wingdings"/>
              <a:buChar char="§"/>
            </a:pPr>
            <a:r>
              <a:rPr lang="en"/>
              <a:t>50% duty cycle</a:t>
            </a:r>
          </a:p>
          <a:p>
            <a:pPr algn="l" rtl="0" lvl="2" marR="0" indent="-381000" marL="1371600">
              <a:lnSpc>
                <a:spcPct val="100000"/>
              </a:lnSpc>
              <a:spcBef>
                <a:spcPts val="600"/>
              </a:spcBef>
              <a:spcAft>
                <a:spcPts val="0"/>
              </a:spcAft>
              <a:buClr>
                <a:schemeClr val="dk1"/>
              </a:buClr>
              <a:buSzPct val="80000"/>
              <a:buFont typeface="Wingdings"/>
              <a:buChar char="§"/>
            </a:pPr>
            <a:r>
              <a:rPr lang="en"/>
              <a:t>0.3125 second period</a:t>
            </a:r>
          </a:p>
        </p:txBody>
      </p: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4" name="Shape 624"/>
        <p:cNvGrpSpPr/>
        <p:nvPr/>
      </p:nvGrpSpPr>
      <p:grpSpPr>
        <a:xfrm>
          <a:off y="0" x="0"/>
          <a:ext cy="0" cx="0"/>
          <a:chOff y="0" x="0"/>
          <a:chExt cy="0" cx="0"/>
        </a:xfrm>
      </p:grpSpPr>
      <p:pic>
        <p:nvPicPr>
          <p:cNvPr id="625" name="Shape 625"/>
          <p:cNvPicPr preferRelativeResize="0"/>
          <p:nvPr/>
        </p:nvPicPr>
        <p:blipFill rotWithShape="1">
          <a:blip r:embed="rId3">
            <a:alphaModFix/>
          </a:blip>
          <a:srcRect t="24898" b="18085" r="47725" l="28190"/>
          <a:stretch/>
        </p:blipFill>
        <p:spPr>
          <a:xfrm>
            <a:off y="0" x="4739550"/>
            <a:ext cy="6516899" cx="4404451"/>
          </a:xfrm>
          <a:prstGeom prst="rect">
            <a:avLst/>
          </a:prstGeom>
          <a:noFill/>
          <a:ln>
            <a:noFill/>
          </a:ln>
        </p:spPr>
      </p:pic>
      <p:sp>
        <p:nvSpPr>
          <p:cNvPr id="626" name="Shape 626"/>
          <p:cNvSpPr txBox="1"/>
          <p:nvPr>
            <p:ph type="title"/>
          </p:nvPr>
        </p:nvSpPr>
        <p:spPr>
          <a:xfrm>
            <a:off y="-182567" x="457200"/>
            <a:ext cy="1019699" cx="8229600"/>
          </a:xfrm>
          <a:prstGeom prst="rect">
            <a:avLst/>
          </a:prstGeom>
        </p:spPr>
        <p:txBody>
          <a:bodyPr bIns="91425" rIns="91425" lIns="91425" tIns="91425" anchor="b" anchorCtr="0">
            <a:noAutofit/>
          </a:bodyPr>
          <a:lstStyle/>
          <a:p>
            <a:pPr rtl="0" lvl="0">
              <a:spcBef>
                <a:spcPts val="0"/>
              </a:spcBef>
              <a:buNone/>
            </a:pPr>
            <a:r>
              <a:rPr sz="3000" lang="en"/>
              <a:t>VCI</a:t>
            </a:r>
          </a:p>
        </p:txBody>
      </p:sp>
      <p:sp>
        <p:nvSpPr>
          <p:cNvPr id="627" name="Shape 627"/>
          <p:cNvSpPr txBox="1"/>
          <p:nvPr>
            <p:ph idx="1" type="body"/>
          </p:nvPr>
        </p:nvSpPr>
        <p:spPr>
          <a:xfrm>
            <a:off y="837125" x="457200"/>
            <a:ext cy="4967700" cx="48390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Safety Loop Monitoring</a:t>
            </a:r>
          </a:p>
          <a:p>
            <a:pPr algn="l" rtl="0" lvl="1" marR="0" indent="-381000" marL="914400">
              <a:lnSpc>
                <a:spcPct val="100000"/>
              </a:lnSpc>
              <a:spcBef>
                <a:spcPts val="600"/>
              </a:spcBef>
              <a:spcAft>
                <a:spcPts val="0"/>
              </a:spcAft>
              <a:buClr>
                <a:schemeClr val="dk1"/>
              </a:buClr>
              <a:buSzPct val="80000"/>
              <a:buFont typeface="Courier New"/>
              <a:buChar char="o"/>
            </a:pPr>
            <a:r>
              <a:rPr lang="en"/>
              <a:t>Interfaced to the CAN Controller board</a:t>
            </a:r>
          </a:p>
          <a:p>
            <a:pPr algn="l" rtl="0" lvl="1" marR="0" indent="-381000" marL="914400">
              <a:lnSpc>
                <a:spcPct val="100000"/>
              </a:lnSpc>
              <a:spcBef>
                <a:spcPts val="600"/>
              </a:spcBef>
              <a:spcAft>
                <a:spcPts val="0"/>
              </a:spcAft>
              <a:buClr>
                <a:schemeClr val="dk1"/>
              </a:buClr>
              <a:buSzPct val="80000"/>
              <a:buFont typeface="Courier New"/>
              <a:buChar char="o"/>
            </a:pPr>
            <a:r>
              <a:rPr lang="en"/>
              <a:t>Safety Loop Monitor</a:t>
            </a:r>
          </a:p>
          <a:p>
            <a:pPr algn="l" rtl="0" lvl="1" marR="0" indent="-381000" marL="914400">
              <a:lnSpc>
                <a:spcPct val="100000"/>
              </a:lnSpc>
              <a:spcBef>
                <a:spcPts val="600"/>
              </a:spcBef>
              <a:spcAft>
                <a:spcPts val="0"/>
              </a:spcAft>
              <a:buClr>
                <a:schemeClr val="dk1"/>
              </a:buClr>
              <a:buSzPct val="80000"/>
              <a:buFont typeface="Courier New"/>
              <a:buChar char="o"/>
            </a:pPr>
            <a:r>
              <a:rPr lang="en"/>
              <a:t>AIRs State Monitor</a:t>
            </a:r>
          </a:p>
          <a:p>
            <a:pPr algn="l" rtl="0" lvl="0" marR="0" indent="-419100" marL="457200">
              <a:lnSpc>
                <a:spcPct val="100000"/>
              </a:lnSpc>
              <a:spcBef>
                <a:spcPts val="600"/>
              </a:spcBef>
              <a:spcAft>
                <a:spcPts val="0"/>
              </a:spcAft>
              <a:buClr>
                <a:schemeClr val="dk1"/>
              </a:buClr>
              <a:buSzPct val="100000"/>
              <a:buFont typeface="Arial"/>
              <a:buChar char="●"/>
            </a:pPr>
            <a:r>
              <a:rPr lang="en"/>
              <a:t>Safety Loop Control</a:t>
            </a:r>
          </a:p>
          <a:p>
            <a:pPr algn="l" rtl="0" lvl="1" marR="0" indent="-381000" marL="914400">
              <a:lnSpc>
                <a:spcPct val="100000"/>
              </a:lnSpc>
              <a:spcBef>
                <a:spcPts val="600"/>
              </a:spcBef>
              <a:spcAft>
                <a:spcPts val="0"/>
              </a:spcAft>
              <a:buClr>
                <a:schemeClr val="dk1"/>
              </a:buClr>
              <a:buSzPct val="80000"/>
              <a:buFont typeface="Courier New"/>
              <a:buChar char="o"/>
            </a:pPr>
            <a:r>
              <a:rPr lang="en"/>
              <a:t>Controlled by VSCADA digital I/O</a:t>
            </a:r>
          </a:p>
          <a:p>
            <a:pPr algn="l" rtl="0" lvl="1" marR="0" indent="-381000" marL="914400">
              <a:lnSpc>
                <a:spcPct val="100000"/>
              </a:lnSpc>
              <a:spcBef>
                <a:spcPts val="600"/>
              </a:spcBef>
              <a:spcAft>
                <a:spcPts val="0"/>
              </a:spcAft>
              <a:buClr>
                <a:schemeClr val="dk1"/>
              </a:buClr>
              <a:buSzPct val="80000"/>
              <a:buFont typeface="Courier New"/>
              <a:buChar char="o"/>
            </a:pPr>
            <a:r>
              <a:rPr lang="en"/>
              <a:t>Gives Safety Loop control to system software</a:t>
            </a:r>
          </a:p>
        </p:txBody>
      </p:sp>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1" name="Shape 631"/>
        <p:cNvGrpSpPr/>
        <p:nvPr/>
      </p:nvGrpSpPr>
      <p:grpSpPr>
        <a:xfrm>
          <a:off y="0" x="0"/>
          <a:ext cy="0" cx="0"/>
          <a:chOff y="0" x="0"/>
          <a:chExt cy="0" cx="0"/>
        </a:xfrm>
      </p:grpSpPr>
      <p:sp>
        <p:nvSpPr>
          <p:cNvPr id="632" name="Shape 63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633" name="Shape 633"/>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AutoNum type="arabicPeriod"/>
            </a:pPr>
            <a:r>
              <a:rPr sz="2400" lang="en"/>
              <a:t>Meet the Morning Teams</a:t>
            </a:r>
          </a:p>
          <a:p>
            <a:pPr rtl="0" lvl="0" indent="-381000" marL="457200">
              <a:spcBef>
                <a:spcPts val="0"/>
              </a:spcBef>
              <a:buClr>
                <a:schemeClr val="dk1"/>
              </a:buClr>
              <a:buSzPct val="100000"/>
              <a:buFont typeface="Arial"/>
              <a:buAutoNum type="arabicPeriod"/>
            </a:pPr>
            <a:r>
              <a:rPr sz="2400" lang="en"/>
              <a:t>Introduction: Motivation</a:t>
            </a:r>
          </a:p>
          <a:p>
            <a:pPr rtl="0" lvl="0" indent="-381000" marL="457200">
              <a:spcBef>
                <a:spcPts val="0"/>
              </a:spcBef>
              <a:buClr>
                <a:schemeClr val="dk1"/>
              </a:buClr>
              <a:buSzPct val="100000"/>
              <a:buFont typeface="Arial"/>
              <a:buAutoNum type="arabicPeriod"/>
            </a:pPr>
            <a:r>
              <a:rPr sz="2400" lang="en"/>
              <a:t>Interface Control</a:t>
            </a:r>
          </a:p>
          <a:p>
            <a:pPr rtl="0" lvl="1" indent="-381000" marL="914400">
              <a:spcBef>
                <a:spcPts val="0"/>
              </a:spcBef>
              <a:buClr>
                <a:schemeClr val="dk1"/>
              </a:buClr>
              <a:buSzPct val="80000"/>
              <a:buFont typeface="Arial"/>
              <a:buAutoNum type="alphaLcPeriod"/>
            </a:pPr>
            <a:r>
              <a:rPr lang="en"/>
              <a:t>System Assemblies Layout/Interfaces (Car)</a:t>
            </a:r>
          </a:p>
          <a:p>
            <a:pPr rtl="0" lvl="1" indent="-381000" marL="914400">
              <a:spcBef>
                <a:spcPts val="0"/>
              </a:spcBef>
              <a:buClr>
                <a:schemeClr val="dk1"/>
              </a:buClr>
              <a:buSzPct val="80000"/>
              <a:buFont typeface="Arial"/>
              <a:buAutoNum type="alphaLcPeriod"/>
            </a:pPr>
            <a:r>
              <a:rPr lang="en"/>
              <a:t>System Assemblies Layout/Interfaces (Rack)</a:t>
            </a:r>
          </a:p>
          <a:p>
            <a:pPr rtl="0" lvl="1" indent="-381000" marL="914400">
              <a:spcBef>
                <a:spcPts val="0"/>
              </a:spcBef>
              <a:buClr>
                <a:schemeClr val="dk1"/>
              </a:buClr>
              <a:buSzPct val="80000"/>
              <a:buFont typeface="Arial"/>
              <a:buAutoNum type="alphaLcPeriod"/>
            </a:pPr>
            <a:r>
              <a:rPr lang="en"/>
              <a:t>Interconnects</a:t>
            </a:r>
          </a:p>
          <a:p>
            <a:pPr rtl="0" lvl="1" indent="-381000" marL="914400">
              <a:spcBef>
                <a:spcPts val="0"/>
              </a:spcBef>
              <a:buClr>
                <a:schemeClr val="dk1"/>
              </a:buClr>
              <a:buSzPct val="80000"/>
              <a:buFont typeface="Arial"/>
              <a:buAutoNum type="alphaLcPeriod"/>
            </a:pPr>
            <a:r>
              <a:rPr lang="en"/>
              <a:t>Panel Drawings and Hubs</a:t>
            </a:r>
          </a:p>
          <a:p>
            <a:pPr rtl="0" lvl="0" indent="-381000" marL="457200">
              <a:spcBef>
                <a:spcPts val="0"/>
              </a:spcBef>
              <a:buClr>
                <a:schemeClr val="dk1"/>
              </a:buClr>
              <a:buSzPct val="100000"/>
              <a:buFont typeface="Arial"/>
              <a:buAutoNum type="arabicPeriod"/>
            </a:pPr>
            <a:r>
              <a:rPr sz="2400" lang="en"/>
              <a:t>Grounded Low Voltage (GLV)</a:t>
            </a:r>
          </a:p>
          <a:p>
            <a:pPr rtl="0" lvl="1" indent="-381000" marL="914400">
              <a:spcBef>
                <a:spcPts val="0"/>
              </a:spcBef>
              <a:buClr>
                <a:schemeClr val="dk1"/>
              </a:buClr>
              <a:buSzPct val="80000"/>
              <a:buFont typeface="Arial"/>
              <a:buAutoNum type="alphaLcPeriod"/>
            </a:pPr>
            <a:r>
              <a:rPr lang="en"/>
              <a:t>Safety Loop</a:t>
            </a:r>
          </a:p>
          <a:p>
            <a:pPr rtl="0" lvl="1" indent="-381000" marL="914400">
              <a:spcBef>
                <a:spcPts val="0"/>
              </a:spcBef>
              <a:buClr>
                <a:schemeClr val="dk1"/>
              </a:buClr>
              <a:buSzPct val="80000"/>
              <a:buFont typeface="Arial"/>
              <a:buAutoNum type="alphaLcPeriod"/>
            </a:pPr>
            <a:r>
              <a:rPr lang="en"/>
              <a:t>GLV Power</a:t>
            </a:r>
          </a:p>
          <a:p>
            <a:pPr rtl="0" lvl="1" indent="-381000" marL="914400">
              <a:spcBef>
                <a:spcPts val="0"/>
              </a:spcBef>
              <a:buClr>
                <a:schemeClr val="dk1"/>
              </a:buClr>
              <a:buSzPct val="80000"/>
              <a:buFont typeface="Arial"/>
              <a:buAutoNum type="alphaLcPeriod"/>
            </a:pPr>
            <a:r>
              <a:rPr lang="en"/>
              <a:t>VCI</a:t>
            </a:r>
          </a:p>
          <a:p>
            <a:pPr rtl="0" lvl="1" indent="-381000" marL="914400">
              <a:spcBef>
                <a:spcPts val="0"/>
              </a:spcBef>
              <a:buClr>
                <a:srgbClr val="980000"/>
              </a:buClr>
              <a:buSzPct val="80000"/>
              <a:buFont typeface="Arial"/>
              <a:buAutoNum type="alphaLcPeriod"/>
            </a:pPr>
            <a:r>
              <a:rPr b="1" lang="en">
                <a:solidFill>
                  <a:srgbClr val="980000"/>
                </a:solidFill>
              </a:rPr>
              <a:t>TSI</a:t>
            </a:r>
          </a:p>
          <a:p>
            <a:pPr rtl="0" lvl="0" indent="0" marL="0">
              <a:spcBef>
                <a:spcPts val="0"/>
              </a:spcBef>
              <a:buNone/>
            </a:pPr>
            <a:r>
              <a:rPr sz="2400" lang="en"/>
              <a:t>5.  GLV BOM and Budget</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 name="Shape 102"/>
        <p:cNvGrpSpPr/>
        <p:nvPr/>
      </p:nvGrpSpPr>
      <p:grpSpPr>
        <a:xfrm>
          <a:off y="0" x="0"/>
          <a:ext cy="0" cx="0"/>
          <a:chOff y="0" x="0"/>
          <a:chExt cy="0" cx="0"/>
        </a:xfrm>
      </p:grpSpPr>
      <p:sp>
        <p:nvSpPr>
          <p:cNvPr id="103" name="Shape 10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104" name="Shape 104"/>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AutoNum type="arabicPeriod"/>
            </a:pPr>
            <a:r>
              <a:rPr sz="2400" lang="en"/>
              <a:t>Meet the Morning Teams</a:t>
            </a:r>
          </a:p>
          <a:p>
            <a:pPr rtl="0" lvl="0" indent="-381000" marL="457200">
              <a:spcBef>
                <a:spcPts val="0"/>
              </a:spcBef>
              <a:buClr>
                <a:schemeClr val="dk1"/>
              </a:buClr>
              <a:buSzPct val="100000"/>
              <a:buFont typeface="Arial"/>
              <a:buAutoNum type="arabicPeriod"/>
            </a:pPr>
            <a:r>
              <a:rPr sz="2400" lang="en"/>
              <a:t>Introduction: Motivation</a:t>
            </a:r>
          </a:p>
          <a:p>
            <a:pPr rtl="0" lvl="0" indent="-381000" marL="457200">
              <a:spcBef>
                <a:spcPts val="0"/>
              </a:spcBef>
              <a:buClr>
                <a:srgbClr val="980000"/>
              </a:buClr>
              <a:buSzPct val="100000"/>
              <a:buFont typeface="Arial"/>
              <a:buAutoNum type="arabicPeriod"/>
            </a:pPr>
            <a:r>
              <a:rPr b="1" sz="2400" lang="en">
                <a:solidFill>
                  <a:srgbClr val="980000"/>
                </a:solidFill>
              </a:rPr>
              <a:t>Interface Control</a:t>
            </a:r>
          </a:p>
          <a:p>
            <a:pPr rtl="0" lvl="1" indent="-381000" marL="914400">
              <a:spcBef>
                <a:spcPts val="0"/>
              </a:spcBef>
              <a:buClr>
                <a:schemeClr val="dk1"/>
              </a:buClr>
              <a:buSzPct val="80000"/>
              <a:buFont typeface="Arial"/>
              <a:buAutoNum type="alphaLcPeriod"/>
            </a:pPr>
            <a:r>
              <a:rPr lang="en"/>
              <a:t>System Assemblies Layout/Interfaces (Car)</a:t>
            </a:r>
          </a:p>
          <a:p>
            <a:pPr rtl="0" lvl="1" indent="-381000" marL="914400">
              <a:spcBef>
                <a:spcPts val="0"/>
              </a:spcBef>
              <a:buClr>
                <a:schemeClr val="dk1"/>
              </a:buClr>
              <a:buSzPct val="80000"/>
              <a:buFont typeface="Arial"/>
              <a:buAutoNum type="alphaLcPeriod"/>
            </a:pPr>
            <a:r>
              <a:rPr lang="en"/>
              <a:t>System Assemblies Layout/Interfaces (Rack)</a:t>
            </a:r>
          </a:p>
          <a:p>
            <a:pPr rtl="0" lvl="1" indent="-381000" marL="914400">
              <a:spcBef>
                <a:spcPts val="0"/>
              </a:spcBef>
              <a:buClr>
                <a:schemeClr val="dk1"/>
              </a:buClr>
              <a:buSzPct val="80000"/>
              <a:buFont typeface="Arial"/>
              <a:buAutoNum type="alphaLcPeriod"/>
            </a:pPr>
            <a:r>
              <a:rPr lang="en"/>
              <a:t>Interconnects</a:t>
            </a:r>
          </a:p>
          <a:p>
            <a:pPr rtl="0" lvl="1" indent="-381000" marL="914400">
              <a:spcBef>
                <a:spcPts val="0"/>
              </a:spcBef>
              <a:buClr>
                <a:schemeClr val="dk1"/>
              </a:buClr>
              <a:buSzPct val="80000"/>
              <a:buFont typeface="Arial"/>
              <a:buAutoNum type="alphaLcPeriod"/>
            </a:pPr>
            <a:r>
              <a:rPr lang="en"/>
              <a:t>Panel Drawings and Hubs</a:t>
            </a:r>
          </a:p>
          <a:p>
            <a:pPr rtl="0" lvl="0" indent="-381000" marL="457200">
              <a:spcBef>
                <a:spcPts val="0"/>
              </a:spcBef>
              <a:buClr>
                <a:schemeClr val="dk1"/>
              </a:buClr>
              <a:buSzPct val="100000"/>
              <a:buFont typeface="Arial"/>
              <a:buAutoNum type="arabicPeriod"/>
            </a:pPr>
            <a:r>
              <a:rPr sz="2400" lang="en"/>
              <a:t>Grounded Low Voltage (GLV)</a:t>
            </a:r>
          </a:p>
          <a:p>
            <a:pPr rtl="0" lvl="1" indent="-381000" marL="914400">
              <a:spcBef>
                <a:spcPts val="0"/>
              </a:spcBef>
              <a:buClr>
                <a:schemeClr val="dk1"/>
              </a:buClr>
              <a:buSzPct val="80000"/>
              <a:buFont typeface="Arial"/>
              <a:buAutoNum type="alphaLcPeriod"/>
            </a:pPr>
            <a:r>
              <a:rPr lang="en"/>
              <a:t>Safety Loop</a:t>
            </a:r>
          </a:p>
          <a:p>
            <a:pPr rtl="0" lvl="1" indent="-381000" marL="914400">
              <a:spcBef>
                <a:spcPts val="0"/>
              </a:spcBef>
              <a:buClr>
                <a:schemeClr val="dk1"/>
              </a:buClr>
              <a:buSzPct val="80000"/>
              <a:buFont typeface="Arial"/>
              <a:buAutoNum type="alphaLcPeriod"/>
            </a:pPr>
            <a:r>
              <a:rPr lang="en"/>
              <a:t>GLV Power</a:t>
            </a:r>
          </a:p>
          <a:p>
            <a:pPr rtl="0" lvl="1" indent="-381000" marL="914400">
              <a:spcBef>
                <a:spcPts val="0"/>
              </a:spcBef>
              <a:buClr>
                <a:schemeClr val="dk1"/>
              </a:buClr>
              <a:buSzPct val="80000"/>
              <a:buFont typeface="Arial"/>
              <a:buAutoNum type="alphaLcPeriod"/>
            </a:pPr>
            <a:r>
              <a:rPr lang="en"/>
              <a:t>VCI</a:t>
            </a:r>
          </a:p>
          <a:p>
            <a:pPr rtl="0" lvl="1" indent="-381000" marL="914400">
              <a:spcBef>
                <a:spcPts val="0"/>
              </a:spcBef>
              <a:buClr>
                <a:schemeClr val="dk1"/>
              </a:buClr>
              <a:buSzPct val="80000"/>
              <a:buFont typeface="Arial"/>
              <a:buAutoNum type="alphaLcPeriod"/>
            </a:pPr>
            <a:r>
              <a:rPr lang="en"/>
              <a:t>TSI</a:t>
            </a:r>
          </a:p>
          <a:p>
            <a:pPr rtl="0" lvl="0" indent="0" marL="0">
              <a:spcBef>
                <a:spcPts val="0"/>
              </a:spcBef>
              <a:buNone/>
            </a:pPr>
            <a:r>
              <a:rPr sz="2400" lang="en"/>
              <a:t>5.  GLV BOM and Budget</a:t>
            </a:r>
          </a:p>
        </p:txBody>
      </p: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7" name="Shape 637"/>
        <p:cNvGrpSpPr/>
        <p:nvPr/>
      </p:nvGrpSpPr>
      <p:grpSpPr>
        <a:xfrm>
          <a:off y="0" x="0"/>
          <a:ext cy="0" cx="0"/>
          <a:chOff y="0" x="0"/>
          <a:chExt cy="0" cx="0"/>
        </a:xfrm>
      </p:grpSpPr>
      <p:pic>
        <p:nvPicPr>
          <p:cNvPr id="638" name="Shape 638"/>
          <p:cNvPicPr preferRelativeResize="0"/>
          <p:nvPr/>
        </p:nvPicPr>
        <p:blipFill>
          <a:blip r:embed="rId3">
            <a:alphaModFix/>
          </a:blip>
          <a:stretch>
            <a:fillRect/>
          </a:stretch>
        </p:blipFill>
        <p:spPr>
          <a:xfrm>
            <a:off y="1098117" x="19526"/>
            <a:ext cy="4912550" cx="9044426"/>
          </a:xfrm>
          <a:prstGeom prst="rect">
            <a:avLst/>
          </a:prstGeom>
          <a:noFill/>
          <a:ln>
            <a:noFill/>
          </a:ln>
        </p:spPr>
      </p:pic>
      <p:sp>
        <p:nvSpPr>
          <p:cNvPr id="639" name="Shape 639"/>
          <p:cNvSpPr txBox="1"/>
          <p:nvPr>
            <p:ph type="title"/>
          </p:nvPr>
        </p:nvSpPr>
        <p:spPr>
          <a:xfrm>
            <a:off y="-64533" x="208100"/>
            <a:ext cy="1019699" cx="8229600"/>
          </a:xfrm>
          <a:prstGeom prst="rect">
            <a:avLst/>
          </a:prstGeom>
        </p:spPr>
        <p:txBody>
          <a:bodyPr bIns="91425" rIns="91425" lIns="91425" tIns="91425" anchor="b" anchorCtr="0">
            <a:noAutofit/>
          </a:bodyPr>
          <a:lstStyle/>
          <a:p>
            <a:pPr rtl="0" lvl="0">
              <a:spcBef>
                <a:spcPts val="0"/>
              </a:spcBef>
              <a:buNone/>
            </a:pPr>
            <a:r>
              <a:rPr sz="3000" lang="en"/>
              <a:t>Tractive System Interface (TSI)</a:t>
            </a:r>
          </a:p>
        </p:txBody>
      </p:sp>
      <p:pic>
        <p:nvPicPr>
          <p:cNvPr id="640" name="Shape 640"/>
          <p:cNvPicPr preferRelativeResize="0"/>
          <p:nvPr/>
        </p:nvPicPr>
        <p:blipFill>
          <a:blip r:embed="rId4">
            <a:alphaModFix amt="41000"/>
          </a:blip>
          <a:stretch>
            <a:fillRect/>
          </a:stretch>
        </p:blipFill>
        <p:spPr>
          <a:xfrm>
            <a:off y="0" x="2567250"/>
            <a:ext cy="3482849" cx="1633723"/>
          </a:xfrm>
          <a:prstGeom prst="rect">
            <a:avLst/>
          </a:prstGeom>
          <a:noFill/>
          <a:ln>
            <a:noFill/>
          </a:ln>
        </p:spPr>
      </p:pic>
      <p:pic>
        <p:nvPicPr>
          <p:cNvPr id="641" name="Shape 641"/>
          <p:cNvPicPr preferRelativeResize="0"/>
          <p:nvPr/>
        </p:nvPicPr>
        <p:blipFill>
          <a:blip r:embed="rId4">
            <a:alphaModFix amt="41000"/>
          </a:blip>
          <a:stretch>
            <a:fillRect/>
          </a:stretch>
        </p:blipFill>
        <p:spPr>
          <a:xfrm>
            <a:off y="4506175" x="0"/>
            <a:ext cy="2038598" cx="4200976"/>
          </a:xfrm>
          <a:prstGeom prst="rect">
            <a:avLst/>
          </a:prstGeom>
          <a:noFill/>
          <a:ln>
            <a:noFill/>
          </a:ln>
        </p:spPr>
      </p:pic>
      <p:pic>
        <p:nvPicPr>
          <p:cNvPr id="642" name="Shape 642"/>
          <p:cNvPicPr preferRelativeResize="0"/>
          <p:nvPr/>
        </p:nvPicPr>
        <p:blipFill>
          <a:blip r:embed="rId4">
            <a:alphaModFix amt="41000"/>
          </a:blip>
          <a:stretch>
            <a:fillRect/>
          </a:stretch>
        </p:blipFill>
        <p:spPr>
          <a:xfrm>
            <a:off y="0" x="4200975"/>
            <a:ext cy="6544776" cx="4943026"/>
          </a:xfrm>
          <a:prstGeom prst="rect">
            <a:avLst/>
          </a:prstGeom>
          <a:noFill/>
          <a:ln>
            <a:noFill/>
          </a:ln>
        </p:spPr>
      </p:pic>
      <p:pic>
        <p:nvPicPr>
          <p:cNvPr id="643" name="Shape 643"/>
          <p:cNvPicPr preferRelativeResize="0"/>
          <p:nvPr/>
        </p:nvPicPr>
        <p:blipFill>
          <a:blip r:embed="rId4">
            <a:alphaModFix amt="41000"/>
          </a:blip>
          <a:stretch>
            <a:fillRect/>
          </a:stretch>
        </p:blipFill>
        <p:spPr>
          <a:xfrm>
            <a:off y="0" x="0"/>
            <a:ext cy="4506175" cx="2567249"/>
          </a:xfrm>
          <a:prstGeom prst="rect">
            <a:avLst/>
          </a:prstGeom>
          <a:noFill/>
          <a:ln>
            <a:noFill/>
          </a:ln>
        </p:spPr>
      </p:pic>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7" name="Shape 647"/>
        <p:cNvGrpSpPr/>
        <p:nvPr/>
      </p:nvGrpSpPr>
      <p:grpSpPr>
        <a:xfrm>
          <a:off y="0" x="0"/>
          <a:ext cy="0" cx="0"/>
          <a:chOff y="0" x="0"/>
          <a:chExt cy="0" cx="0"/>
        </a:xfrm>
      </p:grpSpPr>
      <p:sp>
        <p:nvSpPr>
          <p:cNvPr id="648" name="Shape 64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TSI - Overview</a:t>
            </a:r>
          </a:p>
        </p:txBody>
      </p:sp>
      <p:sp>
        <p:nvSpPr>
          <p:cNvPr id="649" name="Shape 64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High Voltage Relay Control</a:t>
            </a:r>
          </a:p>
          <a:p>
            <a:pPr rtl="0" lvl="0" indent="-419100" marL="457200">
              <a:spcBef>
                <a:spcPts val="0"/>
              </a:spcBef>
              <a:buClr>
                <a:schemeClr val="dk1"/>
              </a:buClr>
              <a:buSzPct val="100000"/>
              <a:buFont typeface="Arial"/>
              <a:buChar char="●"/>
            </a:pPr>
            <a:r>
              <a:rPr lang="en"/>
              <a:t>Precharge Protection</a:t>
            </a:r>
          </a:p>
          <a:p>
            <a:pPr rtl="0" lvl="0" indent="-419100" marL="457200">
              <a:spcBef>
                <a:spcPts val="0"/>
              </a:spcBef>
              <a:buClr>
                <a:schemeClr val="dk1"/>
              </a:buClr>
              <a:buSzPct val="100000"/>
              <a:buFont typeface="Arial"/>
              <a:buChar char="●"/>
            </a:pPr>
            <a:r>
              <a:rPr lang="en"/>
              <a:t>Tractive System Voltage Present Light (TSVP)</a:t>
            </a:r>
          </a:p>
          <a:p>
            <a:pPr rtl="0" lvl="0" indent="-419100" marL="457200">
              <a:spcBef>
                <a:spcPts val="0"/>
              </a:spcBef>
              <a:buClr>
                <a:schemeClr val="dk1"/>
              </a:buClr>
              <a:buSzPct val="100000"/>
              <a:buFont typeface="Arial"/>
              <a:buChar char="●"/>
            </a:pPr>
            <a:r>
              <a:rPr lang="en"/>
              <a:t>Insulation Monitoring Device (IMD)</a:t>
            </a:r>
          </a:p>
          <a:p>
            <a:pPr rtl="0" lvl="0" indent="-419100" marL="457200">
              <a:spcBef>
                <a:spcPts val="0"/>
              </a:spcBef>
              <a:buClr>
                <a:schemeClr val="dk1"/>
              </a:buClr>
              <a:buSzPct val="100000"/>
              <a:buFont typeface="Arial"/>
              <a:buChar char="●"/>
            </a:pPr>
            <a:r>
              <a:rPr lang="en"/>
              <a:t>GLV PD 24 to 12 stepdown</a:t>
            </a:r>
          </a:p>
          <a:p>
            <a:pPr rtl="0" lvl="0" indent="-419100" marL="457200">
              <a:spcBef>
                <a:spcPts val="0"/>
              </a:spcBef>
              <a:buClr>
                <a:schemeClr val="dk1"/>
              </a:buClr>
              <a:buSzPct val="100000"/>
              <a:buFont typeface="Arial"/>
              <a:buChar char="●"/>
            </a:pPr>
            <a:r>
              <a:rPr lang="en"/>
              <a:t>TSMP</a:t>
            </a:r>
          </a:p>
        </p:txBody>
      </p: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3" name="Shape 653"/>
        <p:cNvGrpSpPr/>
        <p:nvPr/>
      </p:nvGrpSpPr>
      <p:grpSpPr>
        <a:xfrm>
          <a:off y="0" x="0"/>
          <a:ext cy="0" cx="0"/>
          <a:chOff y="0" x="0"/>
          <a:chExt cy="0" cx="0"/>
        </a:xfrm>
      </p:grpSpPr>
      <p:sp>
        <p:nvSpPr>
          <p:cNvPr id="654" name="Shape 654"/>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TSI</a:t>
            </a:r>
          </a:p>
        </p:txBody>
      </p:sp>
      <p:pic>
        <p:nvPicPr>
          <p:cNvPr id="655" name="Shape 655"/>
          <p:cNvPicPr preferRelativeResize="0"/>
          <p:nvPr/>
        </p:nvPicPr>
        <p:blipFill>
          <a:blip r:embed="rId3">
            <a:alphaModFix/>
          </a:blip>
          <a:stretch>
            <a:fillRect/>
          </a:stretch>
        </p:blipFill>
        <p:spPr>
          <a:xfrm>
            <a:off y="86000" x="1806137"/>
            <a:ext cy="6331775" cx="5531725"/>
          </a:xfrm>
          <a:prstGeom prst="rect">
            <a:avLst/>
          </a:prstGeom>
          <a:noFill/>
          <a:ln>
            <a:noFill/>
          </a:ln>
        </p:spPr>
      </p:pic>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9" name="Shape 659"/>
        <p:cNvGrpSpPr/>
        <p:nvPr/>
      </p:nvGrpSpPr>
      <p:grpSpPr>
        <a:xfrm>
          <a:off y="0" x="0"/>
          <a:ext cy="0" cx="0"/>
          <a:chOff y="0" x="0"/>
          <a:chExt cy="0" cx="0"/>
        </a:xfrm>
      </p:grpSpPr>
      <p:sp>
        <p:nvSpPr>
          <p:cNvPr id="660" name="Shape 660"/>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TSI - Pre-Charge/Relay Control</a:t>
            </a:r>
          </a:p>
        </p:txBody>
      </p:sp>
      <p:sp>
        <p:nvSpPr>
          <p:cNvPr id="661" name="Shape 661"/>
          <p:cNvSpPr txBox="1"/>
          <p:nvPr>
            <p:ph idx="1" type="body"/>
          </p:nvPr>
        </p:nvSpPr>
        <p:spPr>
          <a:xfrm>
            <a:off y="1243750" x="604425"/>
            <a:ext cy="2394600" cx="80838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Precharge circuit prevents inrush current and damage to relay contacts</a:t>
            </a:r>
          </a:p>
          <a:p>
            <a:pPr lvl="0" indent="-419100" marL="457200">
              <a:spcBef>
                <a:spcPts val="0"/>
              </a:spcBef>
              <a:buClr>
                <a:schemeClr val="dk1"/>
              </a:buClr>
              <a:buSzPct val="100000"/>
              <a:buFont typeface="Arial"/>
              <a:buChar char="●"/>
            </a:pPr>
            <a:r>
              <a:rPr lang="en"/>
              <a:t>This configuration will take about 4 seconds for the motor controller to reach 96V</a:t>
            </a:r>
          </a:p>
        </p:txBody>
      </p:sp>
      <p:pic>
        <p:nvPicPr>
          <p:cNvPr id="662" name="Shape 662"/>
          <p:cNvPicPr preferRelativeResize="0"/>
          <p:nvPr/>
        </p:nvPicPr>
        <p:blipFill>
          <a:blip r:embed="rId3">
            <a:alphaModFix/>
          </a:blip>
          <a:stretch>
            <a:fillRect/>
          </a:stretch>
        </p:blipFill>
        <p:spPr>
          <a:xfrm>
            <a:off y="3549475" x="604425"/>
            <a:ext cy="2979699" cx="6448899"/>
          </a:xfrm>
          <a:prstGeom prst="rect">
            <a:avLst/>
          </a:prstGeom>
          <a:noFill/>
          <a:ln>
            <a:noFill/>
          </a:ln>
        </p:spPr>
      </p:pic>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6" name="Shape 666"/>
        <p:cNvGrpSpPr/>
        <p:nvPr/>
      </p:nvGrpSpPr>
      <p:grpSpPr>
        <a:xfrm>
          <a:off y="0" x="0"/>
          <a:ext cy="0" cx="0"/>
          <a:chOff y="0" x="0"/>
          <a:chExt cy="0" cx="0"/>
        </a:xfrm>
      </p:grpSpPr>
      <p:sp>
        <p:nvSpPr>
          <p:cNvPr id="667" name="Shape 667"/>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TSI - TSVP</a:t>
            </a:r>
          </a:p>
        </p:txBody>
      </p:sp>
      <p:sp>
        <p:nvSpPr>
          <p:cNvPr id="668" name="Shape 668"/>
          <p:cNvSpPr txBox="1"/>
          <p:nvPr>
            <p:ph idx="1" type="body"/>
          </p:nvPr>
        </p:nvSpPr>
        <p:spPr>
          <a:xfrm>
            <a:off y="1294229" x="458675"/>
            <a:ext cy="2529899"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Must be powered by TSV and grounded to GLV ground</a:t>
            </a:r>
          </a:p>
          <a:p>
            <a:pPr lvl="0" indent="-419100" marL="457200">
              <a:spcBef>
                <a:spcPts val="0"/>
              </a:spcBef>
              <a:buClr>
                <a:schemeClr val="dk1"/>
              </a:buClr>
              <a:buSzPct val="100000"/>
              <a:buFont typeface="Arial"/>
              <a:buChar char="●"/>
            </a:pPr>
            <a:r>
              <a:rPr lang="en"/>
              <a:t>Use a DC DC converter to satisfy this requirement and maintain isolation</a:t>
            </a:r>
          </a:p>
        </p:txBody>
      </p:sp>
      <p:pic>
        <p:nvPicPr>
          <p:cNvPr id="669" name="Shape 669"/>
          <p:cNvPicPr preferRelativeResize="0"/>
          <p:nvPr/>
        </p:nvPicPr>
        <p:blipFill>
          <a:blip r:embed="rId3">
            <a:alphaModFix/>
          </a:blip>
          <a:stretch>
            <a:fillRect/>
          </a:stretch>
        </p:blipFill>
        <p:spPr>
          <a:xfrm>
            <a:off y="3523300" x="1105525"/>
            <a:ext cy="2647950" cx="5876925"/>
          </a:xfrm>
          <a:prstGeom prst="rect">
            <a:avLst/>
          </a:prstGeom>
          <a:noFill/>
          <a:ln>
            <a:noFill/>
          </a:ln>
        </p:spPr>
      </p:pic>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3" name="Shape 673"/>
        <p:cNvGrpSpPr/>
        <p:nvPr/>
      </p:nvGrpSpPr>
      <p:grpSpPr>
        <a:xfrm>
          <a:off y="0" x="0"/>
          <a:ext cy="0" cx="0"/>
          <a:chOff y="0" x="0"/>
          <a:chExt cy="0" cx="0"/>
        </a:xfrm>
      </p:grpSpPr>
      <p:sp>
        <p:nvSpPr>
          <p:cNvPr id="674" name="Shape 674"/>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TSI - IMD</a:t>
            </a:r>
          </a:p>
        </p:txBody>
      </p:sp>
      <p:sp>
        <p:nvSpPr>
          <p:cNvPr id="675" name="Shape 675"/>
          <p:cNvSpPr txBox="1"/>
          <p:nvPr>
            <p:ph idx="1" type="body"/>
          </p:nvPr>
        </p:nvSpPr>
        <p:spPr>
          <a:xfrm>
            <a:off y="3803900" x="458675"/>
            <a:ext cy="2457899"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Pin 8 - Status Output High</a:t>
            </a:r>
          </a:p>
          <a:p>
            <a:pPr rtl="0" lvl="0" indent="-419100" marL="457200">
              <a:spcBef>
                <a:spcPts val="0"/>
              </a:spcBef>
              <a:buClr>
                <a:schemeClr val="dk1"/>
              </a:buClr>
              <a:buSzPct val="100000"/>
              <a:buFont typeface="Arial"/>
              <a:buChar char="●"/>
            </a:pPr>
            <a:r>
              <a:rPr lang="en"/>
              <a:t>Feeds directly to a relay on Safety Loop</a:t>
            </a:r>
          </a:p>
          <a:p>
            <a:pPr rtl="0" lvl="0" indent="-419100" marL="457200">
              <a:spcBef>
                <a:spcPts val="0"/>
              </a:spcBef>
              <a:buClr>
                <a:schemeClr val="dk1"/>
              </a:buClr>
              <a:buSzPct val="100000"/>
              <a:buFont typeface="Arial"/>
              <a:buChar char="●"/>
            </a:pPr>
            <a:r>
              <a:rPr lang="en"/>
              <a:t>Pin 8 output change opens Safety Loop (High → Low)</a:t>
            </a:r>
          </a:p>
        </p:txBody>
      </p:sp>
      <p:pic>
        <p:nvPicPr>
          <p:cNvPr id="676" name="Shape 676"/>
          <p:cNvPicPr preferRelativeResize="0"/>
          <p:nvPr/>
        </p:nvPicPr>
        <p:blipFill>
          <a:blip r:embed="rId3">
            <a:alphaModFix/>
          </a:blip>
          <a:stretch>
            <a:fillRect/>
          </a:stretch>
        </p:blipFill>
        <p:spPr>
          <a:xfrm rot="5400000">
            <a:off y="-342215" x="2269036"/>
            <a:ext cy="5731052" cx="2457974"/>
          </a:xfrm>
          <a:prstGeom prst="rect">
            <a:avLst/>
          </a:prstGeom>
          <a:noFill/>
          <a:ln>
            <a:noFill/>
          </a:ln>
        </p:spPr>
      </p:pic>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0" name="Shape 680"/>
        <p:cNvGrpSpPr/>
        <p:nvPr/>
      </p:nvGrpSpPr>
      <p:grpSpPr>
        <a:xfrm>
          <a:off y="0" x="0"/>
          <a:ext cy="0" cx="0"/>
          <a:chOff y="0" x="0"/>
          <a:chExt cy="0" cx="0"/>
        </a:xfrm>
      </p:grpSpPr>
      <p:sp>
        <p:nvSpPr>
          <p:cNvPr id="681" name="Shape 681"/>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TSI - Other Components</a:t>
            </a:r>
          </a:p>
        </p:txBody>
      </p:sp>
      <p:sp>
        <p:nvSpPr>
          <p:cNvPr id="682" name="Shape 682"/>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GLV Power</a:t>
            </a:r>
          </a:p>
          <a:p>
            <a:pPr rtl="0" lvl="1" indent="-381000" marL="914400">
              <a:spcBef>
                <a:spcPts val="0"/>
              </a:spcBef>
              <a:buClr>
                <a:schemeClr val="dk1"/>
              </a:buClr>
              <a:buSzPct val="80000"/>
              <a:buFont typeface="Arial"/>
              <a:buChar char="○"/>
            </a:pPr>
            <a:r>
              <a:rPr lang="en"/>
              <a:t>24V to 12V DC-DC converter steps down the voltage from GLV24 to power the GLVPD at 12 Volts</a:t>
            </a:r>
          </a:p>
          <a:p>
            <a:pPr rtl="0" lvl="0" indent="-419100" marL="457200">
              <a:spcBef>
                <a:spcPts val="0"/>
              </a:spcBef>
              <a:buClr>
                <a:schemeClr val="dk1"/>
              </a:buClr>
              <a:buSzPct val="100000"/>
              <a:buFont typeface="Arial"/>
              <a:buChar char="●"/>
            </a:pPr>
            <a:r>
              <a:rPr lang="en"/>
              <a:t>TSMP</a:t>
            </a:r>
          </a:p>
          <a:p>
            <a:pPr rtl="0" lvl="1" indent="-381000" marL="914400">
              <a:spcBef>
                <a:spcPts val="0"/>
              </a:spcBef>
              <a:buClr>
                <a:schemeClr val="dk1"/>
              </a:buClr>
              <a:buSzPct val="80000"/>
              <a:buFont typeface="Arial"/>
              <a:buChar char="○"/>
            </a:pPr>
            <a:r>
              <a:rPr lang="en"/>
              <a:t>TSMP+ is a direct contact to the HV+ terminal</a:t>
            </a:r>
          </a:p>
          <a:p>
            <a:pPr rtl="0" lvl="1" indent="-381000" marL="914400">
              <a:spcBef>
                <a:spcPts val="0"/>
              </a:spcBef>
              <a:buClr>
                <a:schemeClr val="dk1"/>
              </a:buClr>
              <a:buSzPct val="80000"/>
              <a:buFont typeface="Arial"/>
              <a:buChar char="○"/>
            </a:pPr>
            <a:r>
              <a:rPr lang="en"/>
              <a:t>TSMP- is a direct contact to the HV- terminal</a:t>
            </a:r>
          </a:p>
          <a:p>
            <a:pPr rtl="0" lvl="1" indent="-381000" marL="914400">
              <a:spcBef>
                <a:spcPts val="0"/>
              </a:spcBef>
              <a:buClr>
                <a:schemeClr val="dk1"/>
              </a:buClr>
              <a:buSzPct val="80000"/>
              <a:buFont typeface="Arial"/>
              <a:buChar char="○"/>
            </a:pPr>
            <a:r>
              <a:rPr lang="en"/>
              <a:t>GLV GMP provides a reference to GLV ground </a:t>
            </a:r>
          </a:p>
          <a:p>
            <a:pPr rtl="0" lvl="0" indent="0" marL="0">
              <a:spcBef>
                <a:spcPts val="0"/>
              </a:spcBef>
              <a:buNone/>
            </a:pPr>
            <a:r>
              <a:t/>
            </a:r>
            <a:endParaRPr/>
          </a:p>
        </p:txBody>
      </p: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6" name="Shape 686"/>
        <p:cNvGrpSpPr/>
        <p:nvPr/>
      </p:nvGrpSpPr>
      <p:grpSpPr>
        <a:xfrm>
          <a:off y="0" x="0"/>
          <a:ext cy="0" cx="0"/>
          <a:chOff y="0" x="0"/>
          <a:chExt cy="0" cx="0"/>
        </a:xfrm>
      </p:grpSpPr>
      <p:sp>
        <p:nvSpPr>
          <p:cNvPr id="687" name="Shape 687"/>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TSI - QA Configuration</a:t>
            </a:r>
          </a:p>
        </p:txBody>
      </p:sp>
      <p:sp>
        <p:nvSpPr>
          <p:cNvPr id="688" name="Shape 688"/>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Connect high voltage terminals to a high voltage power source</a:t>
            </a:r>
          </a:p>
          <a:p>
            <a:pPr rtl="0" lvl="0" indent="-419100" marL="457200">
              <a:spcBef>
                <a:spcPts val="0"/>
              </a:spcBef>
              <a:buClr>
                <a:schemeClr val="dk1"/>
              </a:buClr>
              <a:buSzPct val="100000"/>
              <a:buFont typeface="Arial"/>
              <a:buChar char="●"/>
            </a:pPr>
            <a:r>
              <a:rPr lang="en"/>
              <a:t>Connect the high voltage load terminals to the motor controller</a:t>
            </a:r>
          </a:p>
          <a:p>
            <a:pPr rtl="0" lvl="0" indent="-419100" marL="457200">
              <a:spcBef>
                <a:spcPts val="0"/>
              </a:spcBef>
              <a:buClr>
                <a:schemeClr val="dk1"/>
              </a:buClr>
              <a:buSzPct val="100000"/>
              <a:buFont typeface="Arial"/>
              <a:buChar char="●"/>
            </a:pPr>
            <a:r>
              <a:rPr lang="en"/>
              <a:t>Connect the GLV24 terminal to a low voltage power supply</a:t>
            </a:r>
          </a:p>
          <a:p>
            <a:pPr lvl="0" indent="-419100" marL="457200">
              <a:spcBef>
                <a:spcPts val="0"/>
              </a:spcBef>
              <a:buClr>
                <a:schemeClr val="dk1"/>
              </a:buClr>
              <a:buSzPct val="100000"/>
              <a:buFont typeface="Arial"/>
              <a:buChar char="●"/>
            </a:pPr>
            <a:r>
              <a:rPr lang="en"/>
              <a:t> </a:t>
            </a:r>
          </a:p>
        </p:txBody>
      </p:sp>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2" name="Shape 692"/>
        <p:cNvGrpSpPr/>
        <p:nvPr/>
      </p:nvGrpSpPr>
      <p:grpSpPr>
        <a:xfrm>
          <a:off y="0" x="0"/>
          <a:ext cy="0" cx="0"/>
          <a:chOff y="0" x="0"/>
          <a:chExt cy="0" cx="0"/>
        </a:xfrm>
      </p:grpSpPr>
      <p:sp>
        <p:nvSpPr>
          <p:cNvPr id="693" name="Shape 693"/>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TSI - QA Test Plan</a:t>
            </a:r>
          </a:p>
        </p:txBody>
      </p:sp>
      <p:sp>
        <p:nvSpPr>
          <p:cNvPr id="694" name="Shape 69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TSVP Test</a:t>
            </a:r>
          </a:p>
          <a:p>
            <a:pPr rtl="0" lvl="1" indent="-381000" marL="914400">
              <a:spcBef>
                <a:spcPts val="0"/>
              </a:spcBef>
              <a:buClr>
                <a:schemeClr val="dk1"/>
              </a:buClr>
              <a:buSzPct val="80000"/>
              <a:buFont typeface="Arial"/>
              <a:buChar char="○"/>
            </a:pPr>
            <a:r>
              <a:rPr lang="en"/>
              <a:t>Apply 30 volts to high voltage power supply and check the TSVP output with a multimeter</a:t>
            </a:r>
          </a:p>
          <a:p>
            <a:pPr rtl="0" lvl="0" indent="-419100" marL="457200">
              <a:spcBef>
                <a:spcPts val="0"/>
              </a:spcBef>
              <a:buClr>
                <a:schemeClr val="dk1"/>
              </a:buClr>
              <a:buSzPct val="100000"/>
              <a:buFont typeface="Arial"/>
              <a:buChar char="●"/>
            </a:pPr>
            <a:r>
              <a:rPr lang="en"/>
              <a:t>Pre-charge/Relay Test</a:t>
            </a:r>
          </a:p>
          <a:p>
            <a:pPr rtl="0" lvl="1" indent="-381000" marL="914400">
              <a:spcBef>
                <a:spcPts val="0"/>
              </a:spcBef>
              <a:buClr>
                <a:schemeClr val="dk1"/>
              </a:buClr>
              <a:buSzPct val="80000"/>
              <a:buFont typeface="Arial"/>
              <a:buChar char="○"/>
            </a:pPr>
            <a:r>
              <a:rPr lang="en"/>
              <a:t>Put start signal high and measure time it takes relays to close</a:t>
            </a:r>
          </a:p>
          <a:p>
            <a:pPr rtl="0" lvl="0" indent="-419100" marL="457200">
              <a:spcBef>
                <a:spcPts val="0"/>
              </a:spcBef>
              <a:buClr>
                <a:schemeClr val="dk1"/>
              </a:buClr>
              <a:buSzPct val="100000"/>
              <a:buFont typeface="Arial"/>
              <a:buChar char="●"/>
            </a:pPr>
            <a:r>
              <a:rPr lang="en"/>
              <a:t>IMD Test</a:t>
            </a:r>
          </a:p>
          <a:p>
            <a:pPr rtl="0" lvl="1" indent="-381000" marL="914400">
              <a:spcBef>
                <a:spcPts val="0"/>
              </a:spcBef>
              <a:buClr>
                <a:schemeClr val="dk1"/>
              </a:buClr>
              <a:buSzPct val="80000"/>
              <a:buFont typeface="Arial"/>
              <a:buChar char="○"/>
            </a:pPr>
            <a:r>
              <a:rPr lang="en"/>
              <a:t>Using a multimeter, check for connection across the relay after shorting the ground</a:t>
            </a:r>
          </a:p>
          <a:p>
            <a:pPr lvl="0">
              <a:spcBef>
                <a:spcPts val="0"/>
              </a:spcBef>
              <a:buNone/>
            </a:pPr>
            <a:r>
              <a:t/>
            </a:r>
            <a:endParaRPr/>
          </a:p>
        </p:txBody>
      </p: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8" name="Shape 698"/>
        <p:cNvGrpSpPr/>
        <p:nvPr/>
      </p:nvGrpSpPr>
      <p:grpSpPr>
        <a:xfrm>
          <a:off y="0" x="0"/>
          <a:ext cy="0" cx="0"/>
          <a:chOff y="0" x="0"/>
          <a:chExt cy="0" cx="0"/>
        </a:xfrm>
      </p:grpSpPr>
      <p:sp>
        <p:nvSpPr>
          <p:cNvPr id="699" name="Shape 69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700" name="Shape 700"/>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AutoNum type="arabicPeriod"/>
            </a:pPr>
            <a:r>
              <a:rPr sz="2400" lang="en"/>
              <a:t>Meet the Morning Teams</a:t>
            </a:r>
          </a:p>
          <a:p>
            <a:pPr rtl="0" lvl="0" indent="-381000" marL="457200">
              <a:spcBef>
                <a:spcPts val="0"/>
              </a:spcBef>
              <a:buClr>
                <a:schemeClr val="dk1"/>
              </a:buClr>
              <a:buSzPct val="100000"/>
              <a:buFont typeface="Arial"/>
              <a:buAutoNum type="arabicPeriod"/>
            </a:pPr>
            <a:r>
              <a:rPr sz="2400" lang="en"/>
              <a:t>Introduction: Motivation</a:t>
            </a:r>
          </a:p>
          <a:p>
            <a:pPr rtl="0" lvl="0" indent="-381000" marL="457200">
              <a:spcBef>
                <a:spcPts val="0"/>
              </a:spcBef>
              <a:buClr>
                <a:schemeClr val="dk1"/>
              </a:buClr>
              <a:buSzPct val="100000"/>
              <a:buFont typeface="Arial"/>
              <a:buAutoNum type="arabicPeriod"/>
            </a:pPr>
            <a:r>
              <a:rPr sz="2400" lang="en"/>
              <a:t>Interface Control</a:t>
            </a:r>
          </a:p>
          <a:p>
            <a:pPr rtl="0" lvl="1" indent="-381000" marL="914400">
              <a:spcBef>
                <a:spcPts val="0"/>
              </a:spcBef>
              <a:buClr>
                <a:schemeClr val="dk1"/>
              </a:buClr>
              <a:buSzPct val="80000"/>
              <a:buFont typeface="Arial"/>
              <a:buAutoNum type="alphaLcPeriod"/>
            </a:pPr>
            <a:r>
              <a:rPr lang="en"/>
              <a:t>System Assemblies Layout/Interfaces (Car)</a:t>
            </a:r>
          </a:p>
          <a:p>
            <a:pPr rtl="0" lvl="1" indent="-381000" marL="914400">
              <a:spcBef>
                <a:spcPts val="0"/>
              </a:spcBef>
              <a:buClr>
                <a:schemeClr val="dk1"/>
              </a:buClr>
              <a:buSzPct val="80000"/>
              <a:buFont typeface="Arial"/>
              <a:buAutoNum type="alphaLcPeriod"/>
            </a:pPr>
            <a:r>
              <a:rPr lang="en"/>
              <a:t>System Assemblies Layout/Interfaces (Rack)</a:t>
            </a:r>
          </a:p>
          <a:p>
            <a:pPr rtl="0" lvl="1" indent="-381000" marL="914400">
              <a:spcBef>
                <a:spcPts val="0"/>
              </a:spcBef>
              <a:buClr>
                <a:schemeClr val="dk1"/>
              </a:buClr>
              <a:buSzPct val="80000"/>
              <a:buFont typeface="Arial"/>
              <a:buAutoNum type="alphaLcPeriod"/>
            </a:pPr>
            <a:r>
              <a:rPr lang="en"/>
              <a:t>Interconnects</a:t>
            </a:r>
          </a:p>
          <a:p>
            <a:pPr rtl="0" lvl="1" indent="-381000" marL="914400">
              <a:spcBef>
                <a:spcPts val="0"/>
              </a:spcBef>
              <a:buClr>
                <a:schemeClr val="dk1"/>
              </a:buClr>
              <a:buSzPct val="80000"/>
              <a:buFont typeface="Arial"/>
              <a:buAutoNum type="alphaLcPeriod"/>
            </a:pPr>
            <a:r>
              <a:rPr lang="en"/>
              <a:t>Panel Drawings and Hubs</a:t>
            </a:r>
          </a:p>
          <a:p>
            <a:pPr rtl="0" lvl="0" indent="-381000" marL="457200">
              <a:spcBef>
                <a:spcPts val="0"/>
              </a:spcBef>
              <a:buClr>
                <a:schemeClr val="dk1"/>
              </a:buClr>
              <a:buSzPct val="100000"/>
              <a:buFont typeface="Arial"/>
              <a:buAutoNum type="arabicPeriod"/>
            </a:pPr>
            <a:r>
              <a:rPr sz="2400" lang="en"/>
              <a:t>Grounded Low Voltage (GLV)</a:t>
            </a:r>
          </a:p>
          <a:p>
            <a:pPr rtl="0" lvl="1" indent="-381000" marL="914400">
              <a:spcBef>
                <a:spcPts val="0"/>
              </a:spcBef>
              <a:buClr>
                <a:schemeClr val="dk1"/>
              </a:buClr>
              <a:buSzPct val="80000"/>
              <a:buFont typeface="Arial"/>
              <a:buAutoNum type="alphaLcPeriod"/>
            </a:pPr>
            <a:r>
              <a:rPr lang="en"/>
              <a:t>Safety Loop</a:t>
            </a:r>
          </a:p>
          <a:p>
            <a:pPr rtl="0" lvl="1" indent="-381000" marL="914400">
              <a:spcBef>
                <a:spcPts val="0"/>
              </a:spcBef>
              <a:buClr>
                <a:schemeClr val="dk1"/>
              </a:buClr>
              <a:buSzPct val="80000"/>
              <a:buFont typeface="Arial"/>
              <a:buAutoNum type="alphaLcPeriod"/>
            </a:pPr>
            <a:r>
              <a:rPr lang="en"/>
              <a:t>GLV Power</a:t>
            </a:r>
          </a:p>
          <a:p>
            <a:pPr rtl="0" lvl="1" indent="-381000" marL="914400">
              <a:spcBef>
                <a:spcPts val="0"/>
              </a:spcBef>
              <a:buClr>
                <a:schemeClr val="dk1"/>
              </a:buClr>
              <a:buSzPct val="80000"/>
              <a:buFont typeface="Arial"/>
              <a:buAutoNum type="alphaLcPeriod"/>
            </a:pPr>
            <a:r>
              <a:rPr lang="en"/>
              <a:t>VCI</a:t>
            </a:r>
          </a:p>
          <a:p>
            <a:pPr rtl="0" lvl="1" indent="-381000" marL="914400">
              <a:spcBef>
                <a:spcPts val="0"/>
              </a:spcBef>
              <a:buClr>
                <a:schemeClr val="dk1"/>
              </a:buClr>
              <a:buSzPct val="80000"/>
              <a:buFont typeface="Arial"/>
              <a:buAutoNum type="alphaLcPeriod"/>
            </a:pPr>
            <a:r>
              <a:rPr lang="en"/>
              <a:t>TSI</a:t>
            </a:r>
          </a:p>
          <a:p>
            <a:pPr rtl="0" lvl="0" indent="0" marL="0">
              <a:spcBef>
                <a:spcPts val="0"/>
              </a:spcBef>
              <a:buNone/>
            </a:pPr>
            <a:r>
              <a:rPr b="1" sz="2400" lang="en">
                <a:solidFill>
                  <a:srgbClr val="980000"/>
                </a:solidFill>
              </a:rPr>
              <a:t>5.  GLV BOM and Budget</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 name="Shape 108"/>
        <p:cNvGrpSpPr/>
        <p:nvPr/>
      </p:nvGrpSpPr>
      <p:grpSpPr>
        <a:xfrm>
          <a:off y="0" x="0"/>
          <a:ext cy="0" cx="0"/>
          <a:chOff y="0" x="0"/>
          <a:chExt cy="0" cx="0"/>
        </a:xfrm>
      </p:grpSpPr>
      <p:sp>
        <p:nvSpPr>
          <p:cNvPr id="109" name="Shape 10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Interface Control</a:t>
            </a:r>
          </a:p>
        </p:txBody>
      </p:sp>
      <p:sp>
        <p:nvSpPr>
          <p:cNvPr id="110" name="Shape 110"/>
          <p:cNvSpPr txBox="1"/>
          <p:nvPr>
            <p:ph idx="1" type="body"/>
          </p:nvPr>
        </p:nvSpPr>
        <p:spPr>
          <a:xfrm>
            <a:off y="1294233" x="458675"/>
            <a:ext cy="4967700" cx="8229600"/>
          </a:xfrm>
          <a:prstGeom prst="rect">
            <a:avLst/>
          </a:prstGeom>
        </p:spPr>
        <p:txBody>
          <a:bodyPr bIns="91425" rIns="91425" lIns="91425" tIns="91425" anchor="t" anchorCtr="0">
            <a:noAutofit/>
          </a:bodyPr>
          <a:lstStyle/>
          <a:p>
            <a:pPr rtl="0">
              <a:spcBef>
                <a:spcPts val="0"/>
              </a:spcBef>
              <a:buNone/>
            </a:pPr>
            <a:r>
              <a:rPr lang="en"/>
              <a:t>An Interface Control Document was created to accurately and completely define all (electrical, mechanical, semantic) aspects of top-level interfaces to allow different designers to coordinate with each other successfully. </a:t>
            </a:r>
          </a:p>
          <a:p>
            <a:pPr rtl="0">
              <a:spcBef>
                <a:spcPts val="0"/>
              </a:spcBef>
              <a:buNone/>
            </a:pPr>
            <a:r>
              <a:t/>
            </a:r>
            <a:endParaRPr/>
          </a:p>
          <a:p>
            <a:pPr rtl="0" lvl="0">
              <a:spcBef>
                <a:spcPts val="0"/>
              </a:spcBef>
              <a:buNone/>
            </a:pPr>
            <a:r>
              <a:rPr lang="en"/>
              <a:t>Next, we will discuss these top-level interfaces.</a:t>
            </a:r>
          </a:p>
        </p:txBody>
      </p:sp>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4" name="Shape 704"/>
        <p:cNvGrpSpPr/>
        <p:nvPr/>
      </p:nvGrpSpPr>
      <p:grpSpPr>
        <a:xfrm>
          <a:off y="0" x="0"/>
          <a:ext cy="0" cx="0"/>
          <a:chOff y="0" x="0"/>
          <a:chExt cy="0" cx="0"/>
        </a:xfrm>
      </p:grpSpPr>
      <p:sp>
        <p:nvSpPr>
          <p:cNvPr id="705" name="Shape 705"/>
          <p:cNvSpPr txBox="1"/>
          <p:nvPr>
            <p:ph type="title"/>
          </p:nvPr>
        </p:nvSpPr>
        <p:spPr>
          <a:xfrm>
            <a:off y="0" x="1723950"/>
            <a:ext cy="1019699" cx="5696099"/>
          </a:xfrm>
          <a:prstGeom prst="rect">
            <a:avLst/>
          </a:prstGeom>
        </p:spPr>
        <p:txBody>
          <a:bodyPr bIns="91425" rIns="91425" lIns="91425" tIns="91425" anchor="b" anchorCtr="0">
            <a:noAutofit/>
          </a:bodyPr>
          <a:lstStyle/>
          <a:p>
            <a:pPr algn="ctr">
              <a:spcBef>
                <a:spcPts val="0"/>
              </a:spcBef>
              <a:buNone/>
            </a:pPr>
            <a:r>
              <a:rPr lang="en"/>
              <a:t>GLV Bill of Materials</a:t>
            </a:r>
          </a:p>
        </p:txBody>
      </p:sp>
      <p:graphicFrame>
        <p:nvGraphicFramePr>
          <p:cNvPr id="706" name="Shape 706"/>
          <p:cNvGraphicFramePr/>
          <p:nvPr/>
        </p:nvGraphicFramePr>
        <p:xfrm>
          <a:off y="1031562" x="1724025"/>
          <a:ext cy="3000000" cx="3000000"/>
        </p:xfrm>
        <a:graphic>
          <a:graphicData uri="http://schemas.openxmlformats.org/drawingml/2006/table">
            <a:tbl>
              <a:tblPr>
                <a:noFill/>
                <a:tableStyleId>{84BD9B66-1FC3-4EC8-BA44-3561CA4A7A26}</a:tableStyleId>
              </a:tblPr>
              <a:tblGrid>
                <a:gridCol w="2085975"/>
                <a:gridCol w="1524000"/>
                <a:gridCol w="628650"/>
                <a:gridCol w="695325"/>
                <a:gridCol w="762000"/>
              </a:tblGrid>
              <a:tr h="371475">
                <a:tc>
                  <a:txBody>
                    <a:bodyPr>
                      <a:noAutofit/>
                    </a:bodyPr>
                    <a:lstStyle/>
                    <a:p>
                      <a:pPr rtl="0" lvl="0">
                        <a:lnSpc>
                          <a:spcPct val="115000"/>
                        </a:lnSpc>
                        <a:spcBef>
                          <a:spcPts val="0"/>
                        </a:spcBef>
                        <a:buNone/>
                      </a:pPr>
                      <a:r>
                        <a:rPr b="1" sz="1100" lang="en"/>
                        <a:t>Description</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b="1" sz="1100" lang="en"/>
                        <a:t>Vendor Part Name</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b="1" sz="1100" lang="en"/>
                        <a:t>Quantity</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b="1" sz="1100" lang="en"/>
                        <a:t>Unit Price</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b="1" sz="1100" lang="en"/>
                        <a:t>Total Price</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Te-Connectivity 2 pin/1 row parallel</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1-480699-0</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4</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$0.28</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$1.12</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Te-Connectivity 2 pin/1 row free</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1-480698-0</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4</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$0.28</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$1.12</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Te-Connectivity 3 pin/1 row parallel</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1-480701-0</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6</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$0.28</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$1.68</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Te-Connectivity 3 pin/1 row free</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1-480700-0</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6</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$0.27</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$1.62</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Te-Connectivity 8 pin/2 row parallel</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794954-8</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4</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$0.25</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$1</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Te-Connectivity 8 pin/2 row parallel</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794953-8</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4</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$0.25</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$1</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Te-Connectivity pin</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350561-3</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10</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$0.14</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$1.38</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Te-Connectivity socket</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350570-3</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10</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$0.13</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$1.32</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24V DIN Rail DC/DC Converter</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TCL 060-124 DC</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1</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$80.62</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$80.62</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DIN Rail DC/DC Converter</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STMGFS152405-N2</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1</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$69.05</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$69.05</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36vdc PFC Power Supply</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HRP-200-36</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1</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$64.80</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$64.80</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DIN Rail</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277-2064-ND</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1</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$9.82</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$9.82</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DIN Rail Terminal Blocks</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APC1281-ND</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50</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$1.33</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$66.63</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SWITCH PUSH SPST-NO</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CWI282-ND</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1</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$4.12</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$4.12</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SWITCH KEYLOCK SP3T</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KO129B606-ND</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1</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$9.80</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$9.80</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DIODE SCHOTTKY 45V 7A</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SB15H45-E3/73GITB-ND</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5</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$0.81</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$4.05</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LED RED 1/4" HOLE 5V</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L10021-ND</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5</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$2.17</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$10.85</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lnSpc>
                          <a:spcPct val="115000"/>
                        </a:lnSpc>
                        <a:spcBef>
                          <a:spcPts val="0"/>
                        </a:spcBef>
                        <a:buNone/>
                      </a:pPr>
                      <a:r>
                        <a:rPr sz="1000" lang="en"/>
                        <a:t>Relay 5A 5V</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Z2774-ND</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10</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$1.18</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$11.78</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200025">
                <a:tc>
                  <a:txBody>
                    <a:bodyPr>
                      <a:noAutofit/>
                    </a:bodyPr>
                    <a:lstStyle/>
                    <a:p>
                      <a:pPr rtl="0" lvl="0">
                        <a:spcBef>
                          <a:spcPts val="0"/>
                        </a:spcBef>
                        <a:buNone/>
                      </a:pPr>
                      <a:r>
                        <a:t/>
                      </a:r>
                      <a:endParaRP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spcBef>
                          <a:spcPts val="0"/>
                        </a:spcBef>
                        <a:buNone/>
                      </a:pPr>
                      <a:r>
                        <a:t/>
                      </a:r>
                      <a:endParaRP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spcBef>
                          <a:spcPts val="0"/>
                        </a:spcBef>
                        <a:buNone/>
                      </a:pPr>
                      <a:r>
                        <a:t/>
                      </a:r>
                      <a:endParaRP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spcBef>
                          <a:spcPts val="0"/>
                        </a:spcBef>
                        <a:buNone/>
                      </a:pPr>
                      <a:r>
                        <a:t/>
                      </a:r>
                      <a:endParaRP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spcBef>
                          <a:spcPts val="0"/>
                        </a:spcBef>
                        <a:buNone/>
                      </a:pPr>
                      <a:r>
                        <a:t/>
                      </a:r>
                      <a:endParaRP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352425">
                <a:tc>
                  <a:txBody>
                    <a:bodyPr>
                      <a:noAutofit/>
                    </a:bodyPr>
                    <a:lstStyle/>
                    <a:p>
                      <a:pPr rtl="0" lvl="0">
                        <a:spcBef>
                          <a:spcPts val="0"/>
                        </a:spcBef>
                        <a:buNone/>
                      </a:pPr>
                      <a:r>
                        <a:t/>
                      </a:r>
                      <a:endParaRP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spcBef>
                          <a:spcPts val="0"/>
                        </a:spcBef>
                        <a:buNone/>
                      </a:pPr>
                      <a:r>
                        <a:t/>
                      </a:r>
                      <a:endParaRP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spcBef>
                          <a:spcPts val="0"/>
                        </a:spcBef>
                        <a:buNone/>
                      </a:pPr>
                      <a:r>
                        <a:t/>
                      </a:r>
                      <a:endParaRP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rtl="0" lvl="0">
                        <a:lnSpc>
                          <a:spcPct val="115000"/>
                        </a:lnSpc>
                        <a:spcBef>
                          <a:spcPts val="0"/>
                        </a:spcBef>
                        <a:buNone/>
                      </a:pPr>
                      <a:r>
                        <a:rPr sz="1000" lang="en"/>
                        <a:t>Grand Total</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r" rtl="0" lvl="0">
                        <a:lnSpc>
                          <a:spcPct val="115000"/>
                        </a:lnSpc>
                        <a:spcBef>
                          <a:spcPts val="0"/>
                        </a:spcBef>
                        <a:buNone/>
                      </a:pPr>
                      <a:r>
                        <a:rPr sz="1000" lang="en"/>
                        <a:t>$341.76</a:t>
                      </a:r>
                    </a:p>
                  </a:txBody>
                  <a:tcPr marR="28575" marB="19050" marT="19050" anchor="b" marL="2857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bl>
          </a:graphicData>
        </a:graphic>
      </p:graphicFrame>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0" name="Shape 710"/>
        <p:cNvGrpSpPr/>
        <p:nvPr/>
      </p:nvGrpSpPr>
      <p:grpSpPr>
        <a:xfrm>
          <a:off y="0" x="0"/>
          <a:ext cy="0" cx="0"/>
          <a:chOff y="0" x="0"/>
          <a:chExt cy="0" cx="0"/>
        </a:xfrm>
      </p:grpSpPr>
      <p:sp>
        <p:nvSpPr>
          <p:cNvPr id="711" name="Shape 711"/>
          <p:cNvSpPr txBox="1"/>
          <p:nvPr>
            <p:ph type="title"/>
          </p:nvPr>
        </p:nvSpPr>
        <p:spPr>
          <a:xfrm>
            <a:off y="274625" x="0"/>
            <a:ext cy="1019699" cx="9144000"/>
          </a:xfrm>
          <a:prstGeom prst="rect">
            <a:avLst/>
          </a:prstGeom>
        </p:spPr>
        <p:txBody>
          <a:bodyPr bIns="91425" rIns="91425" lIns="91425" tIns="91425" anchor="b" anchorCtr="0">
            <a:noAutofit/>
          </a:bodyPr>
          <a:lstStyle/>
          <a:p>
            <a:pPr algn="ctr">
              <a:spcBef>
                <a:spcPts val="0"/>
              </a:spcBef>
              <a:buNone/>
            </a:pPr>
            <a:r>
              <a:rPr sz="3000" lang="en"/>
              <a:t>GLV Budget</a:t>
            </a:r>
          </a:p>
        </p:txBody>
      </p:sp>
      <p:sp>
        <p:nvSpPr>
          <p:cNvPr id="712" name="Shape 712"/>
          <p:cNvSpPr txBox="1"/>
          <p:nvPr/>
        </p:nvSpPr>
        <p:spPr>
          <a:xfrm>
            <a:off y="5365825" x="1343975"/>
            <a:ext cy="492599" cx="3465600"/>
          </a:xfrm>
          <a:prstGeom prst="rect">
            <a:avLst/>
          </a:prstGeom>
          <a:noFill/>
          <a:ln>
            <a:noFill/>
          </a:ln>
        </p:spPr>
        <p:txBody>
          <a:bodyPr bIns="91425" rIns="91425" lIns="91425" tIns="91425" anchor="t" anchorCtr="0">
            <a:noAutofit/>
          </a:bodyPr>
          <a:lstStyle/>
          <a:p>
            <a:pPr>
              <a:spcBef>
                <a:spcPts val="0"/>
              </a:spcBef>
              <a:buNone/>
            </a:pPr>
            <a:r>
              <a:rPr lang="en"/>
              <a:t>Total Allocated Funds - $1397.90</a:t>
            </a:r>
          </a:p>
        </p:txBody>
      </p:sp>
      <p:pic>
        <p:nvPicPr>
          <p:cNvPr id="713" name="Shape 713"/>
          <p:cNvPicPr preferRelativeResize="0"/>
          <p:nvPr/>
        </p:nvPicPr>
        <p:blipFill>
          <a:blip r:embed="rId3">
            <a:alphaModFix/>
          </a:blip>
          <a:stretch>
            <a:fillRect/>
          </a:stretch>
        </p:blipFill>
        <p:spPr>
          <a:xfrm>
            <a:off y="1492175" x="1343962"/>
            <a:ext cy="3873649" cx="6456074"/>
          </a:xfrm>
          <a:prstGeom prst="rect">
            <a:avLst/>
          </a:prstGeom>
          <a:noFill/>
          <a:ln>
            <a:noFill/>
          </a:ln>
        </p:spPr>
      </p:pic>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7" name="Shape 717"/>
        <p:cNvGrpSpPr/>
        <p:nvPr/>
      </p:nvGrpSpPr>
      <p:grpSpPr>
        <a:xfrm>
          <a:off y="0" x="0"/>
          <a:ext cy="0" cx="0"/>
          <a:chOff y="0" x="0"/>
          <a:chExt cy="0" cx="0"/>
        </a:xfrm>
      </p:grpSpPr>
      <p:sp>
        <p:nvSpPr>
          <p:cNvPr id="718" name="Shape 71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 Cont.</a:t>
            </a:r>
          </a:p>
        </p:txBody>
      </p:sp>
      <p:sp>
        <p:nvSpPr>
          <p:cNvPr id="719" name="Shape 719"/>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5" type="arabicPeriod"/>
            </a:pPr>
            <a:r>
              <a:rPr b="1" sz="2400" lang="en">
                <a:solidFill>
                  <a:srgbClr val="980000"/>
                </a:solidFill>
              </a:rPr>
              <a:t>Tractive System Voltage (TSV)</a:t>
            </a:r>
          </a:p>
          <a:p>
            <a:pPr rtl="0" lvl="1" indent="-381000" marL="914400">
              <a:spcBef>
                <a:spcPts val="0"/>
              </a:spcBef>
              <a:buClr>
                <a:srgbClr val="000000"/>
              </a:buClr>
              <a:buSzPct val="80000"/>
              <a:buFont typeface="Arial"/>
              <a:buAutoNum type="alphaLcPeriod"/>
            </a:pPr>
            <a:r>
              <a:rPr b="1" lang="en">
                <a:solidFill>
                  <a:srgbClr val="980000"/>
                </a:solidFill>
              </a:rPr>
              <a:t>Overview</a:t>
            </a:r>
          </a:p>
          <a:p>
            <a:pPr rtl="0" lvl="1" indent="-381000" marL="914400">
              <a:spcBef>
                <a:spcPts val="0"/>
              </a:spcBef>
              <a:buClr>
                <a:srgbClr val="000000"/>
              </a:buClr>
              <a:buSzPct val="80000"/>
              <a:buFont typeface="Arial"/>
              <a:buAutoNum type="alphaLcPeriod"/>
            </a:pPr>
            <a:r>
              <a:rPr lang="en"/>
              <a:t>Safety</a:t>
            </a:r>
          </a:p>
          <a:p>
            <a:pPr rtl="0" lvl="1" indent="-381000" marL="914400">
              <a:spcBef>
                <a:spcPts val="0"/>
              </a:spcBef>
              <a:buClr>
                <a:srgbClr val="000000"/>
              </a:buClr>
              <a:buSzPct val="80000"/>
              <a:buFont typeface="Arial"/>
              <a:buAutoNum type="alphaLcPeriod"/>
            </a:pPr>
            <a:r>
              <a:rPr lang="en"/>
              <a:t>Mechanical</a:t>
            </a:r>
          </a:p>
          <a:p>
            <a:pPr rtl="0" lvl="1" indent="-381000" marL="914400">
              <a:spcBef>
                <a:spcPts val="0"/>
              </a:spcBef>
              <a:buClr>
                <a:srgbClr val="000000"/>
              </a:buClr>
              <a:buSzPct val="80000"/>
              <a:buFont typeface="Arial"/>
              <a:buAutoNum type="alphaLcPeriod"/>
            </a:pPr>
            <a:r>
              <a:rPr lang="en"/>
              <a:t>PacMan System</a:t>
            </a:r>
          </a:p>
          <a:p>
            <a:pPr rtl="0" lvl="1" indent="-381000" marL="914400">
              <a:spcBef>
                <a:spcPts val="0"/>
              </a:spcBef>
              <a:buClr>
                <a:srgbClr val="000000"/>
              </a:buClr>
              <a:buSzPct val="80000"/>
              <a:buFont typeface="Arial"/>
              <a:buAutoNum type="alphaLcPeriod"/>
            </a:pPr>
            <a:r>
              <a:rPr lang="en"/>
              <a:t>Charging</a:t>
            </a:r>
          </a:p>
          <a:p>
            <a:pPr rtl="0" lvl="1" indent="-381000" marL="914400">
              <a:spcBef>
                <a:spcPts val="0"/>
              </a:spcBef>
              <a:buClr>
                <a:srgbClr val="000000"/>
              </a:buClr>
              <a:buSzPct val="80000"/>
              <a:buFont typeface="Arial"/>
              <a:buAutoNum type="alphaLcPeriod"/>
            </a:pPr>
            <a:r>
              <a:rPr lang="en"/>
              <a:t>AMS</a:t>
            </a:r>
          </a:p>
          <a:p>
            <a:pPr rtl="0" lvl="1" indent="-381000" marL="914400">
              <a:spcBef>
                <a:spcPts val="0"/>
              </a:spcBef>
              <a:buClr>
                <a:srgbClr val="000000"/>
              </a:buClr>
              <a:buSzPct val="80000"/>
              <a:buFont typeface="Arial"/>
              <a:buAutoNum type="alphaLcPeriod"/>
            </a:pPr>
            <a:r>
              <a:rPr lang="en"/>
              <a:t>BoB</a:t>
            </a:r>
          </a:p>
          <a:p>
            <a:pPr rtl="0" lvl="1" indent="-381000" marL="914400">
              <a:spcBef>
                <a:spcPts val="0"/>
              </a:spcBef>
              <a:buClr>
                <a:srgbClr val="000000"/>
              </a:buClr>
              <a:buSzPct val="80000"/>
              <a:buFont typeface="Arial"/>
              <a:buAutoNum type="alphaLcPeriod"/>
            </a:pPr>
            <a:r>
              <a:rPr lang="en"/>
              <a:t>Acceptance Testing</a:t>
            </a:r>
          </a:p>
          <a:p>
            <a:pPr rtl="0" lvl="1" indent="-381000" marL="914400">
              <a:spcBef>
                <a:spcPts val="0"/>
              </a:spcBef>
              <a:buClr>
                <a:srgbClr val="000000"/>
              </a:buClr>
              <a:buSzPct val="80000"/>
              <a:buFont typeface="Arial"/>
              <a:buAutoNum type="alphaLcPeriod"/>
            </a:pPr>
            <a:r>
              <a:rPr lang="en"/>
              <a:t>Maintenance</a:t>
            </a:r>
          </a:p>
          <a:p>
            <a:pPr rtl="0" lvl="0" indent="0" marL="0">
              <a:spcBef>
                <a:spcPts val="0"/>
              </a:spcBef>
              <a:buNone/>
            </a:pPr>
            <a:r>
              <a:rPr sz="2400" lang="en"/>
              <a:t>6.  Out of Scope: LFEV-2016</a:t>
            </a:r>
          </a:p>
          <a:p>
            <a:pPr rtl="0" lvl="0" indent="0" marL="0">
              <a:spcBef>
                <a:spcPts val="0"/>
              </a:spcBef>
              <a:buNone/>
            </a:pPr>
            <a:r>
              <a:rPr sz="2400" lang="en"/>
              <a:t>7.  Conclusion</a:t>
            </a:r>
          </a:p>
        </p:txBody>
      </p:sp>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3" name="Shape 723"/>
        <p:cNvGrpSpPr/>
        <p:nvPr/>
      </p:nvGrpSpPr>
      <p:grpSpPr>
        <a:xfrm>
          <a:off y="0" x="0"/>
          <a:ext cy="0" cx="0"/>
          <a:chOff y="0" x="0"/>
          <a:chExt cy="0" cx="0"/>
        </a:xfrm>
      </p:grpSpPr>
      <p:sp>
        <p:nvSpPr>
          <p:cNvPr id="724" name="Shape 724"/>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sz="3000" lang="en"/>
              <a:t>Tractive System Voltage</a:t>
            </a:r>
          </a:p>
        </p:txBody>
      </p:sp>
      <p:pic>
        <p:nvPicPr>
          <p:cNvPr id="725" name="Shape 725"/>
          <p:cNvPicPr preferRelativeResize="0"/>
          <p:nvPr/>
        </p:nvPicPr>
        <p:blipFill rotWithShape="1">
          <a:blip r:embed="rId3">
            <a:alphaModFix/>
          </a:blip>
          <a:srcRect t="2963" b="39163" r="5114" l="0"/>
          <a:stretch/>
        </p:blipFill>
        <p:spPr>
          <a:xfrm>
            <a:off y="1210100" x="1682312"/>
            <a:ext cy="5236433" cx="5779375"/>
          </a:xfrm>
          <a:prstGeom prst="rect">
            <a:avLst/>
          </a:prstGeom>
          <a:noFill/>
          <a:ln>
            <a:noFill/>
          </a:ln>
        </p:spPr>
      </p:pic>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9" name="Shape 729"/>
        <p:cNvGrpSpPr/>
        <p:nvPr/>
      </p:nvGrpSpPr>
      <p:grpSpPr>
        <a:xfrm>
          <a:off y="0" x="0"/>
          <a:ext cy="0" cx="0"/>
          <a:chOff y="0" x="0"/>
          <a:chExt cy="0" cx="0"/>
        </a:xfrm>
      </p:grpSpPr>
      <p:sp>
        <p:nvSpPr>
          <p:cNvPr id="730" name="Shape 730"/>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Main subsystems	</a:t>
            </a:r>
          </a:p>
        </p:txBody>
      </p:sp>
      <p:sp>
        <p:nvSpPr>
          <p:cNvPr id="731" name="Shape 731"/>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Accumulator Managment System (AMS)</a:t>
            </a:r>
          </a:p>
          <a:p>
            <a:pPr rtl="0" lvl="0" indent="-419100" marL="457200">
              <a:spcBef>
                <a:spcPts val="0"/>
              </a:spcBef>
              <a:buClr>
                <a:schemeClr val="dk1"/>
              </a:buClr>
              <a:buSzPct val="100000"/>
              <a:buFont typeface="Arial"/>
              <a:buChar char="●"/>
            </a:pPr>
            <a:r>
              <a:rPr lang="en"/>
              <a:t>Breakout Board (BoB)</a:t>
            </a:r>
          </a:p>
          <a:p>
            <a:pPr rtl="0" lvl="0" indent="-419100" marL="457200">
              <a:spcBef>
                <a:spcPts val="0"/>
              </a:spcBef>
              <a:buClr>
                <a:schemeClr val="dk1"/>
              </a:buClr>
              <a:buSzPct val="100000"/>
              <a:buFont typeface="Arial"/>
              <a:buChar char="●"/>
            </a:pPr>
            <a:r>
              <a:rPr lang="en"/>
              <a:t>Pack Manager (PacMan)</a:t>
            </a:r>
          </a:p>
          <a:p>
            <a:pPr rtl="0" lvl="0" indent="-419100" marL="457200">
              <a:spcBef>
                <a:spcPts val="0"/>
              </a:spcBef>
              <a:buClr>
                <a:schemeClr val="dk1"/>
              </a:buClr>
              <a:buSzPct val="100000"/>
              <a:buFont typeface="Arial"/>
              <a:buChar char="●"/>
            </a:pPr>
            <a:r>
              <a:rPr lang="en"/>
              <a:t>7 3.2V 60A-hr LiFePO4 Cells</a:t>
            </a:r>
          </a:p>
        </p:txBody>
      </p:sp>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5" name="Shape 735"/>
        <p:cNvGrpSpPr/>
        <p:nvPr/>
      </p:nvGrpSpPr>
      <p:grpSpPr>
        <a:xfrm>
          <a:off y="0" x="0"/>
          <a:ext cy="0" cx="0"/>
          <a:chOff y="0" x="0"/>
          <a:chExt cy="0" cx="0"/>
        </a:xfrm>
      </p:grpSpPr>
      <p:sp>
        <p:nvSpPr>
          <p:cNvPr id="736" name="Shape 736"/>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t/>
            </a:r>
            <a:endParaRPr/>
          </a:p>
        </p:txBody>
      </p:sp>
      <p:sp>
        <p:nvSpPr>
          <p:cNvPr id="737" name="Shape 737"/>
          <p:cNvSpPr txBox="1"/>
          <p:nvPr>
            <p:ph idx="1" type="body"/>
          </p:nvPr>
        </p:nvSpPr>
        <p:spPr>
          <a:xfrm>
            <a:off y="1294233" x="458675"/>
            <a:ext cy="4967700" cx="8229600"/>
          </a:xfrm>
          <a:prstGeom prst="rect">
            <a:avLst/>
          </a:prstGeom>
        </p:spPr>
        <p:txBody>
          <a:bodyPr bIns="91425" rIns="91425" lIns="91425" tIns="91425" anchor="t" anchorCtr="0">
            <a:noAutofit/>
          </a:bodyPr>
          <a:lstStyle/>
          <a:p>
            <a:pPr>
              <a:spcBef>
                <a:spcPts val="0"/>
              </a:spcBef>
              <a:buNone/>
            </a:pPr>
            <a:r>
              <a:t/>
            </a:r>
            <a:endParaRPr/>
          </a:p>
        </p:txBody>
      </p:sp>
      <p:pic>
        <p:nvPicPr>
          <p:cNvPr id="738" name="Shape 738"/>
          <p:cNvPicPr preferRelativeResize="0"/>
          <p:nvPr/>
        </p:nvPicPr>
        <p:blipFill>
          <a:blip r:embed="rId3">
            <a:alphaModFix/>
          </a:blip>
          <a:stretch>
            <a:fillRect/>
          </a:stretch>
        </p:blipFill>
        <p:spPr>
          <a:xfrm>
            <a:off y="174725" x="458662"/>
            <a:ext cy="6198874" cx="7429924"/>
          </a:xfrm>
          <a:prstGeom prst="rect">
            <a:avLst/>
          </a:prstGeom>
          <a:noFill/>
          <a:ln>
            <a:noFill/>
          </a:ln>
        </p:spPr>
      </p:pic>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2" name="Shape 742"/>
        <p:cNvGrpSpPr/>
        <p:nvPr/>
      </p:nvGrpSpPr>
      <p:grpSpPr>
        <a:xfrm>
          <a:off y="0" x="0"/>
          <a:ext cy="0" cx="0"/>
          <a:chOff y="0" x="0"/>
          <a:chExt cy="0" cx="0"/>
        </a:xfrm>
      </p:grpSpPr>
      <p:sp>
        <p:nvSpPr>
          <p:cNvPr id="743" name="Shape 74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 Cont.</a:t>
            </a:r>
          </a:p>
        </p:txBody>
      </p:sp>
      <p:sp>
        <p:nvSpPr>
          <p:cNvPr id="744" name="Shape 744"/>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5" type="arabicPeriod"/>
            </a:pPr>
            <a:r>
              <a:rPr sz="2400" lang="en">
                <a:solidFill>
                  <a:srgbClr val="000000"/>
                </a:solidFill>
              </a:rPr>
              <a:t>Tractive System Voltage (TSV)</a:t>
            </a:r>
          </a:p>
          <a:p>
            <a:pPr rtl="0" lvl="1" indent="-381000" marL="914400">
              <a:spcBef>
                <a:spcPts val="0"/>
              </a:spcBef>
              <a:buClr>
                <a:srgbClr val="000000"/>
              </a:buClr>
              <a:buSzPct val="80000"/>
              <a:buFont typeface="Arial"/>
              <a:buAutoNum type="alphaLcPeriod"/>
            </a:pPr>
            <a:r>
              <a:rPr lang="en">
                <a:solidFill>
                  <a:srgbClr val="000000"/>
                </a:solidFill>
              </a:rPr>
              <a:t>Overview</a:t>
            </a:r>
          </a:p>
          <a:p>
            <a:pPr rtl="0" lvl="1" indent="-381000" marL="914400">
              <a:spcBef>
                <a:spcPts val="0"/>
              </a:spcBef>
              <a:buClr>
                <a:srgbClr val="000000"/>
              </a:buClr>
              <a:buSzPct val="80000"/>
              <a:buFont typeface="Arial"/>
              <a:buAutoNum type="alphaLcPeriod"/>
            </a:pPr>
            <a:r>
              <a:rPr b="1" lang="en">
                <a:solidFill>
                  <a:srgbClr val="980000"/>
                </a:solidFill>
              </a:rPr>
              <a:t>Safety</a:t>
            </a:r>
          </a:p>
          <a:p>
            <a:pPr rtl="0" lvl="1" indent="-381000" marL="914400">
              <a:spcBef>
                <a:spcPts val="0"/>
              </a:spcBef>
              <a:buClr>
                <a:srgbClr val="000000"/>
              </a:buClr>
              <a:buSzPct val="80000"/>
              <a:buFont typeface="Arial"/>
              <a:buAutoNum type="alphaLcPeriod"/>
            </a:pPr>
            <a:r>
              <a:rPr lang="en"/>
              <a:t>Mechanical</a:t>
            </a:r>
          </a:p>
          <a:p>
            <a:pPr rtl="0" lvl="1" indent="-381000" marL="914400">
              <a:spcBef>
                <a:spcPts val="0"/>
              </a:spcBef>
              <a:buClr>
                <a:srgbClr val="000000"/>
              </a:buClr>
              <a:buSzPct val="80000"/>
              <a:buFont typeface="Arial"/>
              <a:buAutoNum type="alphaLcPeriod"/>
            </a:pPr>
            <a:r>
              <a:rPr lang="en"/>
              <a:t>PacMan System</a:t>
            </a:r>
          </a:p>
          <a:p>
            <a:pPr rtl="0" lvl="1" indent="-381000" marL="914400">
              <a:spcBef>
                <a:spcPts val="0"/>
              </a:spcBef>
              <a:buClr>
                <a:srgbClr val="000000"/>
              </a:buClr>
              <a:buSzPct val="80000"/>
              <a:buFont typeface="Arial"/>
              <a:buAutoNum type="alphaLcPeriod"/>
            </a:pPr>
            <a:r>
              <a:rPr lang="en"/>
              <a:t>Charging</a:t>
            </a:r>
          </a:p>
          <a:p>
            <a:pPr rtl="0" lvl="1" indent="-381000" marL="914400">
              <a:spcBef>
                <a:spcPts val="0"/>
              </a:spcBef>
              <a:buClr>
                <a:srgbClr val="000000"/>
              </a:buClr>
              <a:buSzPct val="80000"/>
              <a:buFont typeface="Arial"/>
              <a:buAutoNum type="alphaLcPeriod"/>
            </a:pPr>
            <a:r>
              <a:rPr lang="en"/>
              <a:t>AMS</a:t>
            </a:r>
          </a:p>
          <a:p>
            <a:pPr rtl="0" lvl="1" indent="-381000" marL="914400">
              <a:spcBef>
                <a:spcPts val="0"/>
              </a:spcBef>
              <a:buClr>
                <a:srgbClr val="000000"/>
              </a:buClr>
              <a:buSzPct val="80000"/>
              <a:buFont typeface="Arial"/>
              <a:buAutoNum type="alphaLcPeriod"/>
            </a:pPr>
            <a:r>
              <a:rPr lang="en"/>
              <a:t>BoB</a:t>
            </a:r>
          </a:p>
          <a:p>
            <a:pPr rtl="0" lvl="1" indent="-381000" marL="914400">
              <a:spcBef>
                <a:spcPts val="0"/>
              </a:spcBef>
              <a:buClr>
                <a:srgbClr val="000000"/>
              </a:buClr>
              <a:buSzPct val="80000"/>
              <a:buFont typeface="Arial"/>
              <a:buAutoNum type="alphaLcPeriod"/>
            </a:pPr>
            <a:r>
              <a:rPr lang="en"/>
              <a:t>Acceptance Testing</a:t>
            </a:r>
          </a:p>
          <a:p>
            <a:pPr rtl="0" lvl="1" indent="-381000" marL="914400">
              <a:spcBef>
                <a:spcPts val="0"/>
              </a:spcBef>
              <a:buClr>
                <a:srgbClr val="000000"/>
              </a:buClr>
              <a:buSzPct val="80000"/>
              <a:buFont typeface="Arial"/>
              <a:buAutoNum type="alphaLcPeriod"/>
            </a:pPr>
            <a:r>
              <a:rPr lang="en"/>
              <a:t>Maintenance</a:t>
            </a:r>
          </a:p>
          <a:p>
            <a:pPr rtl="0" lvl="0" indent="0" marL="0">
              <a:spcBef>
                <a:spcPts val="0"/>
              </a:spcBef>
              <a:buNone/>
            </a:pPr>
            <a:r>
              <a:rPr sz="2400" lang="en"/>
              <a:t>6.  Out of Scope: LFEV-2016</a:t>
            </a:r>
          </a:p>
          <a:p>
            <a:pPr rtl="0" lvl="0" indent="0" marL="0">
              <a:spcBef>
                <a:spcPts val="0"/>
              </a:spcBef>
              <a:buNone/>
            </a:pPr>
            <a:r>
              <a:rPr sz="2400" lang="en"/>
              <a:t>7.  Conclusion</a:t>
            </a:r>
          </a:p>
        </p:txBody>
      </p:sp>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8" name="Shape 748"/>
        <p:cNvGrpSpPr/>
        <p:nvPr/>
      </p:nvGrpSpPr>
      <p:grpSpPr>
        <a:xfrm>
          <a:off y="0" x="0"/>
          <a:ext cy="0" cx="0"/>
          <a:chOff y="0" x="0"/>
          <a:chExt cy="0" cx="0"/>
        </a:xfrm>
      </p:grpSpPr>
      <p:sp>
        <p:nvSpPr>
          <p:cNvPr id="749" name="Shape 749"/>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TSV - Safety</a:t>
            </a:r>
          </a:p>
        </p:txBody>
      </p:sp>
      <p:sp>
        <p:nvSpPr>
          <p:cNvPr id="750" name="Shape 750"/>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Fusing</a:t>
            </a:r>
          </a:p>
          <a:p>
            <a:pPr rtl="0" lvl="1" indent="-381000" marL="914400">
              <a:spcBef>
                <a:spcPts val="0"/>
              </a:spcBef>
              <a:buClr>
                <a:schemeClr val="dk1"/>
              </a:buClr>
              <a:buSzPct val="80000"/>
              <a:buFont typeface="Arial"/>
              <a:buChar char="-"/>
            </a:pPr>
            <a:r>
              <a:rPr lang="en"/>
              <a:t>2 fuses for BoB</a:t>
            </a:r>
          </a:p>
          <a:p>
            <a:pPr rtl="0" lvl="1" indent="-381000" marL="914400">
              <a:spcBef>
                <a:spcPts val="0"/>
              </a:spcBef>
              <a:buClr>
                <a:schemeClr val="dk1"/>
              </a:buClr>
              <a:buSzPct val="80000"/>
              <a:buFont typeface="Arial"/>
              <a:buChar char="-"/>
            </a:pPr>
            <a:r>
              <a:rPr lang="en"/>
              <a:t>1 fuse for voltage present LED</a:t>
            </a:r>
          </a:p>
          <a:p>
            <a:pPr rtl="0" lvl="1" indent="-381000" marL="914400">
              <a:spcBef>
                <a:spcPts val="0"/>
              </a:spcBef>
              <a:buClr>
                <a:schemeClr val="dk1"/>
              </a:buClr>
              <a:buSzPct val="80000"/>
              <a:buFont typeface="Arial"/>
              <a:buChar char="-"/>
            </a:pPr>
            <a:r>
              <a:rPr lang="en"/>
              <a:t>1 large fuse for pack main current path</a:t>
            </a:r>
          </a:p>
          <a:p>
            <a:pPr rtl="0" lvl="1" indent="-381000" marL="914400">
              <a:spcBef>
                <a:spcPts val="0"/>
              </a:spcBef>
              <a:buClr>
                <a:schemeClr val="dk1"/>
              </a:buClr>
              <a:buSzPct val="80000"/>
              <a:buFont typeface="Arial"/>
              <a:buChar char="-"/>
            </a:pPr>
            <a:r>
              <a:rPr lang="en"/>
              <a:t>2 fuses for charge relay</a:t>
            </a:r>
          </a:p>
          <a:p>
            <a:pPr rtl="0" lvl="0" indent="-419100" marL="457200">
              <a:spcBef>
                <a:spcPts val="0"/>
              </a:spcBef>
              <a:buClr>
                <a:schemeClr val="dk1"/>
              </a:buClr>
              <a:buSzPct val="100000"/>
              <a:buFont typeface="Arial"/>
              <a:buChar char="-"/>
            </a:pPr>
            <a:r>
              <a:rPr lang="en"/>
              <a:t>Voltage present LED</a:t>
            </a:r>
          </a:p>
          <a:p>
            <a:pPr rtl="0" lvl="1" indent="-381000" marL="914400">
              <a:spcBef>
                <a:spcPts val="0"/>
              </a:spcBef>
              <a:buClr>
                <a:schemeClr val="dk1"/>
              </a:buClr>
              <a:buSzPct val="80000"/>
              <a:buFont typeface="Arial"/>
              <a:buChar char="-"/>
            </a:pPr>
            <a:r>
              <a:rPr lang="en"/>
              <a:t>turns on when voltage &gt; 20V DC present at poles</a:t>
            </a:r>
          </a:p>
          <a:p>
            <a:pPr rtl="0" lvl="1" indent="-381000" marL="914400">
              <a:spcBef>
                <a:spcPts val="0"/>
              </a:spcBef>
              <a:buClr>
                <a:schemeClr val="dk1"/>
              </a:buClr>
              <a:buSzPct val="80000"/>
              <a:buFont typeface="Arial"/>
              <a:buChar char="-"/>
            </a:pPr>
            <a:r>
              <a:rPr lang="en"/>
              <a:t>can sustain voltage up to 96V</a:t>
            </a:r>
          </a:p>
          <a:p>
            <a:pPr rtl="0" lvl="1" indent="-381000" marL="914400">
              <a:spcBef>
                <a:spcPts val="0"/>
              </a:spcBef>
              <a:buClr>
                <a:schemeClr val="dk1"/>
              </a:buClr>
              <a:buSzPct val="80000"/>
              <a:buFont typeface="Arial"/>
              <a:buChar char="-"/>
            </a:pPr>
            <a:r>
              <a:rPr lang="en"/>
              <a:t>works even when a cell fails with all other packs connected</a:t>
            </a:r>
          </a:p>
          <a:p>
            <a:pPr rtl="0" lvl="0" indent="-419100" marL="457200">
              <a:spcBef>
                <a:spcPts val="0"/>
              </a:spcBef>
              <a:buClr>
                <a:schemeClr val="dk1"/>
              </a:buClr>
              <a:buSzPct val="100000"/>
              <a:buFont typeface="Arial"/>
              <a:buChar char="-"/>
            </a:pPr>
            <a:r>
              <a:rPr lang="en"/>
              <a:t>Safety protocols</a:t>
            </a:r>
          </a:p>
        </p:txBody>
      </p:sp>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4" name="Shape 754"/>
        <p:cNvGrpSpPr/>
        <p:nvPr/>
      </p:nvGrpSpPr>
      <p:grpSpPr>
        <a:xfrm>
          <a:off y="0" x="0"/>
          <a:ext cy="0" cx="0"/>
          <a:chOff y="0" x="0"/>
          <a:chExt cy="0" cx="0"/>
        </a:xfrm>
      </p:grpSpPr>
      <p:sp>
        <p:nvSpPr>
          <p:cNvPr id="755" name="Shape 755"/>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Pack Safety Loop</a:t>
            </a:r>
          </a:p>
        </p:txBody>
      </p:sp>
      <p:sp>
        <p:nvSpPr>
          <p:cNvPr id="756" name="Shape 75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One port at each end of the pack</a:t>
            </a:r>
          </a:p>
          <a:p>
            <a:pPr rtl="0" lvl="0" indent="-419100" marL="457200">
              <a:spcBef>
                <a:spcPts val="0"/>
              </a:spcBef>
              <a:buClr>
                <a:schemeClr val="dk1"/>
              </a:buClr>
              <a:buSzPct val="100000"/>
              <a:buFont typeface="Arial"/>
              <a:buChar char="●"/>
            </a:pPr>
            <a:r>
              <a:rPr lang="en"/>
              <a:t>Each contains safety loop and SL 24V/GND</a:t>
            </a:r>
          </a:p>
          <a:p>
            <a:pPr rtl="0" lvl="1" indent="-381000" marL="914400">
              <a:spcBef>
                <a:spcPts val="0"/>
              </a:spcBef>
              <a:buClr>
                <a:schemeClr val="dk1"/>
              </a:buClr>
              <a:buSzPct val="80000"/>
              <a:buFont typeface="Arial"/>
              <a:buChar char="○"/>
            </a:pPr>
            <a:r>
              <a:rPr lang="en"/>
              <a:t>SL 24V/GND used to power AIR</a:t>
            </a:r>
          </a:p>
          <a:p>
            <a:pPr rtl="0" lvl="0" indent="-419100" marL="457200">
              <a:spcBef>
                <a:spcPts val="0"/>
              </a:spcBef>
              <a:buClr>
                <a:schemeClr val="dk1"/>
              </a:buClr>
              <a:buSzPct val="100000"/>
              <a:buFont typeface="Arial"/>
              <a:buChar char="●"/>
            </a:pPr>
            <a:r>
              <a:rPr lang="en"/>
              <a:t>Safety path:</a:t>
            </a:r>
          </a:p>
          <a:p>
            <a:pPr rtl="0" lvl="0" indent="0" marL="0">
              <a:spcBef>
                <a:spcPts val="0"/>
              </a:spcBef>
              <a:buNone/>
            </a:pPr>
            <a:r>
              <a:t/>
            </a:r>
            <a:endParaRPr/>
          </a:p>
        </p:txBody>
      </p:sp>
      <p:pic>
        <p:nvPicPr>
          <p:cNvPr id="757" name="Shape 757"/>
          <p:cNvPicPr preferRelativeResize="0"/>
          <p:nvPr/>
        </p:nvPicPr>
        <p:blipFill rotWithShape="1">
          <a:blip r:embed="rId3">
            <a:alphaModFix/>
          </a:blip>
          <a:srcRect t="6776" b="55324" r="53876" l="0"/>
          <a:stretch/>
        </p:blipFill>
        <p:spPr>
          <a:xfrm>
            <a:off y="3220925" x="1331863"/>
            <a:ext cy="2866501" cx="6483225"/>
          </a:xfrm>
          <a:prstGeom prst="rect">
            <a:avLst/>
          </a:prstGeom>
          <a:noFill/>
          <a:ln>
            <a:noFill/>
          </a:ln>
        </p:spPr>
      </p:pic>
      <p:sp>
        <p:nvSpPr>
          <p:cNvPr id="758" name="Shape 758"/>
          <p:cNvSpPr/>
          <p:nvPr/>
        </p:nvSpPr>
        <p:spPr>
          <a:xfrm>
            <a:off y="1109600" x="7412800"/>
            <a:ext cy="138599" cx="138599"/>
          </a:xfrm>
          <a:prstGeom prst="ellipse">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2" name="Shape 762"/>
        <p:cNvGrpSpPr/>
        <p:nvPr/>
      </p:nvGrpSpPr>
      <p:grpSpPr>
        <a:xfrm>
          <a:off y="0" x="0"/>
          <a:ext cy="0" cx="0"/>
          <a:chOff y="0" x="0"/>
          <a:chExt cy="0" cx="0"/>
        </a:xfrm>
      </p:grpSpPr>
      <p:sp>
        <p:nvSpPr>
          <p:cNvPr id="763" name="Shape 76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4 “Danglies” one per pack</a:t>
            </a:r>
          </a:p>
          <a:p>
            <a:pPr rtl="0" lvl="1" indent="-381000" marL="914400">
              <a:spcBef>
                <a:spcPts val="0"/>
              </a:spcBef>
              <a:buClr>
                <a:schemeClr val="dk1"/>
              </a:buClr>
              <a:buSzPct val="80000"/>
              <a:buFont typeface="Arial"/>
              <a:buChar char="○"/>
            </a:pPr>
            <a:r>
              <a:rPr lang="en"/>
              <a:t>400A rated Newark 44W4352</a:t>
            </a:r>
          </a:p>
          <a:p>
            <a:pPr rtl="0" lvl="1" indent="-381000" marL="914400">
              <a:spcBef>
                <a:spcPts val="0"/>
              </a:spcBef>
              <a:buClr>
                <a:schemeClr val="dk1"/>
              </a:buClr>
              <a:buSzPct val="80000"/>
              <a:buFont typeface="Arial"/>
              <a:buChar char="○"/>
            </a:pPr>
            <a:r>
              <a:rPr lang="en"/>
              <a:t>Source Hangs off of pack with cable to + terminal</a:t>
            </a:r>
          </a:p>
          <a:p>
            <a:pPr rtl="0" lvl="0" indent="-419100" marL="457200">
              <a:spcBef>
                <a:spcPts val="0"/>
              </a:spcBef>
              <a:buClr>
                <a:schemeClr val="dk1"/>
              </a:buClr>
              <a:buSzPct val="100000"/>
              <a:buFont typeface="Arial"/>
              <a:buChar char="●"/>
            </a:pPr>
            <a:r>
              <a:rPr lang="en"/>
              <a:t>4 Panel mount female connectors</a:t>
            </a:r>
          </a:p>
          <a:p>
            <a:pPr rtl="0" lvl="1" indent="-381000" marL="914400">
              <a:spcBef>
                <a:spcPts val="0"/>
              </a:spcBef>
              <a:buClr>
                <a:schemeClr val="dk1"/>
              </a:buClr>
              <a:buSzPct val="80000"/>
              <a:buFont typeface="Arial"/>
              <a:buChar char="○"/>
            </a:pPr>
            <a:r>
              <a:rPr lang="en"/>
              <a:t>400A rated Newark 44W4361</a:t>
            </a:r>
          </a:p>
          <a:p>
            <a:pPr rtl="0" lvl="1" indent="-381000" marL="914400">
              <a:spcBef>
                <a:spcPts val="0"/>
              </a:spcBef>
              <a:buClr>
                <a:schemeClr val="dk1"/>
              </a:buClr>
              <a:buSzPct val="80000"/>
              <a:buFont typeface="Arial"/>
              <a:buChar char="○"/>
            </a:pPr>
            <a:r>
              <a:rPr lang="en"/>
              <a:t>Connected to - terminal bus bar</a:t>
            </a:r>
          </a:p>
        </p:txBody>
      </p:sp>
      <p:sp>
        <p:nvSpPr>
          <p:cNvPr id="764" name="Shape 76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High Voltage Interfaces</a:t>
            </a:r>
          </a:p>
        </p:txBody>
      </p:sp>
      <p:pic>
        <p:nvPicPr>
          <p:cNvPr id="765" name="Shape 765"/>
          <p:cNvPicPr preferRelativeResize="0"/>
          <p:nvPr/>
        </p:nvPicPr>
        <p:blipFill>
          <a:blip r:embed="rId3">
            <a:alphaModFix/>
          </a:blip>
          <a:stretch>
            <a:fillRect/>
          </a:stretch>
        </p:blipFill>
        <p:spPr>
          <a:xfrm>
            <a:off y="4071950" x="1196675"/>
            <a:ext cy="1975724" cx="2190100"/>
          </a:xfrm>
          <a:prstGeom prst="rect">
            <a:avLst/>
          </a:prstGeom>
          <a:noFill/>
          <a:ln>
            <a:noFill/>
          </a:ln>
        </p:spPr>
      </p:pic>
      <p:pic>
        <p:nvPicPr>
          <p:cNvPr id="766" name="Shape 766"/>
          <p:cNvPicPr preferRelativeResize="0"/>
          <p:nvPr/>
        </p:nvPicPr>
        <p:blipFill>
          <a:blip r:embed="rId4">
            <a:alphaModFix/>
          </a:blip>
          <a:stretch>
            <a:fillRect/>
          </a:stretch>
        </p:blipFill>
        <p:spPr>
          <a:xfrm>
            <a:off y="3932550" x="4298000"/>
            <a:ext cy="2254525" cx="3403775"/>
          </a:xfrm>
          <a:prstGeom prst="rect">
            <a:avLst/>
          </a:prstGeom>
          <a:noFill/>
          <a:ln>
            <a:noFill/>
          </a:ln>
        </p:spPr>
      </p:pic>
      <p:sp>
        <p:nvSpPr>
          <p:cNvPr id="767" name="Shape 767"/>
          <p:cNvSpPr txBox="1"/>
          <p:nvPr/>
        </p:nvSpPr>
        <p:spPr>
          <a:xfrm>
            <a:off y="6047675" x="534925"/>
            <a:ext cy="369900" cx="3513600"/>
          </a:xfrm>
          <a:prstGeom prst="rect">
            <a:avLst/>
          </a:prstGeom>
          <a:noFill/>
          <a:ln>
            <a:noFill/>
          </a:ln>
        </p:spPr>
        <p:txBody>
          <a:bodyPr bIns="91425" rIns="91425" lIns="91425" tIns="91425" anchor="ctr" anchorCtr="0">
            <a:noAutofit/>
          </a:bodyPr>
          <a:lstStyle/>
          <a:p>
            <a:pPr rtl="0" lvl="0">
              <a:spcBef>
                <a:spcPts val="0"/>
              </a:spcBef>
              <a:buNone/>
            </a:pPr>
            <a:r>
              <a:rPr sz="600" lang="en"/>
              <a:t>http://www.newark.com/itt-cannon/nls-3-gy-s120-m40a/line-source-line-3-grey-400a/dp/44W4352</a:t>
            </a:r>
          </a:p>
        </p:txBody>
      </p:sp>
      <p:sp>
        <p:nvSpPr>
          <p:cNvPr id="768" name="Shape 768"/>
          <p:cNvSpPr txBox="1"/>
          <p:nvPr/>
        </p:nvSpPr>
        <p:spPr>
          <a:xfrm>
            <a:off y="6081125" x="4350937"/>
            <a:ext cy="303000" cx="3297900"/>
          </a:xfrm>
          <a:prstGeom prst="rect">
            <a:avLst/>
          </a:prstGeom>
          <a:noFill/>
          <a:ln>
            <a:noFill/>
          </a:ln>
        </p:spPr>
        <p:txBody>
          <a:bodyPr bIns="91425" rIns="91425" lIns="91425" tIns="91425" anchor="ctr" anchorCtr="0">
            <a:noAutofit/>
          </a:bodyPr>
          <a:lstStyle/>
          <a:p>
            <a:pPr rtl="0" lvl="0">
              <a:spcBef>
                <a:spcPts val="0"/>
              </a:spcBef>
              <a:buNone/>
            </a:pPr>
            <a:r>
              <a:rPr sz="600" lang="en"/>
              <a:t>http://www.newark.com/itt-cannon/npdft-3-gy-l-t4/panel-drain-line-3-grey-400a/dp/44W4361</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3.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