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72.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notesSlides/notesSlide85.xml" ContentType="application/vnd.openxmlformats-officedocument.presentationml.notesSlide+xml"/>
  <Override PartName="/ppt/notesSlides/notesSlide43.xml" ContentType="application/vnd.openxmlformats-officedocument.presentationml.notesSlide+xml"/>
  <Override PartName="/ppt/notesSlides/notesSlide141.xml" ContentType="application/vnd.openxmlformats-officedocument.presentationml.notesSlide+xml"/>
  <Override PartName="/ppt/notesSlides/notesSlide2.xml" ContentType="application/vnd.openxmlformats-officedocument.presentationml.notesSlide+xml"/>
  <Override PartName="/ppt/notesSlides/notesSlide107.xml" ContentType="application/vnd.openxmlformats-officedocument.presentationml.notesSlide+xml"/>
  <Override PartName="/ppt/notesSlides/notesSlide22.xml" ContentType="application/vnd.openxmlformats-officedocument.presentationml.notesSlide+xml"/>
  <Override PartName="/ppt/notesSlides/notesSlide41.xml" ContentType="application/vnd.openxmlformats-officedocument.presentationml.notesSlide+xml"/>
  <Override PartName="/ppt/notesSlides/notesSlide129.xml" ContentType="application/vnd.openxmlformats-officedocument.presentationml.notesSlide+xml"/>
  <Override PartName="/ppt/notesSlides/notesSlide98.xml" ContentType="application/vnd.openxmlformats-officedocument.presentationml.notesSlide+xml"/>
  <Override PartName="/ppt/notesSlides/notesSlide49.xml" ContentType="application/vnd.openxmlformats-officedocument.presentationml.notesSlide+xml"/>
  <Override PartName="/ppt/notesSlides/notesSlide79.xml" ContentType="application/vnd.openxmlformats-officedocument.presentationml.notesSlide+xml"/>
  <Override PartName="/ppt/notesSlides/notesSlide50.xml" ContentType="application/vnd.openxmlformats-officedocument.presentationml.notesSlide+xml"/>
  <Override PartName="/ppt/notesSlides/notesSlide137.xml" ContentType="application/vnd.openxmlformats-officedocument.presentationml.notesSlide+xml"/>
  <Override PartName="/ppt/notesSlides/notesSlide109.xml" ContentType="application/vnd.openxmlformats-officedocument.presentationml.notesSlide+xml"/>
  <Override PartName="/ppt/notesSlides/notesSlide42.xml" ContentType="application/vnd.openxmlformats-officedocument.presentationml.notesSlide+xml"/>
  <Override PartName="/ppt/notesSlides/notesSlide67.xml" ContentType="application/vnd.openxmlformats-officedocument.presentationml.notesSlide+xml"/>
  <Override PartName="/ppt/notesSlides/notesSlide26.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88.xml" ContentType="application/vnd.openxmlformats-officedocument.presentationml.notesSlide+xml"/>
  <Override PartName="/ppt/notesSlides/notesSlide103.xml" ContentType="application/vnd.openxmlformats-officedocument.presentationml.notesSlide+xml"/>
  <Override PartName="/ppt/notesSlides/notesSlide76.xml" ContentType="application/vnd.openxmlformats-officedocument.presentationml.notesSlide+xml"/>
  <Override PartName="/ppt/notesSlides/notesSlide133.xml" ContentType="application/vnd.openxmlformats-officedocument.presentationml.notesSlide+xml"/>
  <Override PartName="/ppt/notesSlides/notesSlide128.xml" ContentType="application/vnd.openxmlformats-officedocument.presentationml.notesSlide+xml"/>
  <Override PartName="/ppt/notesSlides/notesSlide116.xml" ContentType="application/vnd.openxmlformats-officedocument.presentationml.notesSlide+xml"/>
  <Override PartName="/ppt/notesSlides/notesSlide81.xml" ContentType="application/vnd.openxmlformats-officedocument.presentationml.notesSlide+xml"/>
  <Override PartName="/ppt/notesSlides/notesSlide95.xml" ContentType="application/vnd.openxmlformats-officedocument.presentationml.notesSlide+xml"/>
  <Override PartName="/ppt/notesSlides/notesSlide108.xml" ContentType="application/vnd.openxmlformats-officedocument.presentationml.notesSlide+xml"/>
  <Override PartName="/ppt/notesSlides/notesSlide18.xml" ContentType="application/vnd.openxmlformats-officedocument.presentationml.notesSlide+xml"/>
  <Override PartName="/ppt/notesSlides/notesSlide68.xml" ContentType="application/vnd.openxmlformats-officedocument.presentationml.notesSlide+xml"/>
  <Override PartName="/ppt/notesSlides/notesSlide138.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24.xml" ContentType="application/vnd.openxmlformats-officedocument.presentationml.notesSlide+xml"/>
  <Override PartName="/ppt/notesSlides/notesSlide92.xml" ContentType="application/vnd.openxmlformats-officedocument.presentationml.notesSlide+xml"/>
  <Override PartName="/ppt/notesSlides/notesSlide25.xml" ContentType="application/vnd.openxmlformats-officedocument.presentationml.notesSlide+xml"/>
  <Override PartName="/ppt/notesSlides/notesSlide130.xml" ContentType="application/vnd.openxmlformats-officedocument.presentationml.notesSlide+xml"/>
  <Override PartName="/ppt/notesSlides/notesSlide115.xml" ContentType="application/vnd.openxmlformats-officedocument.presentationml.notesSlide+xml"/>
  <Override PartName="/ppt/notesSlides/notesSlide106.xml" ContentType="application/vnd.openxmlformats-officedocument.presentationml.notesSlide+xml"/>
  <Override PartName="/ppt/notesSlides/notesSlide37.xml" ContentType="application/vnd.openxmlformats-officedocument.presentationml.notesSlide+xml"/>
  <Override PartName="/ppt/notesSlides/notesSlide83.xml" ContentType="application/vnd.openxmlformats-officedocument.presentationml.notesSlide+xml"/>
  <Override PartName="/ppt/notesSlides/notesSlide132.xml" ContentType="application/vnd.openxmlformats-officedocument.presentationml.notesSlide+xml"/>
  <Override PartName="/ppt/notesSlides/notesSlide31.xml" ContentType="application/vnd.openxmlformats-officedocument.presentationml.notesSlide+xml"/>
  <Override PartName="/ppt/notesSlides/notesSlide121.xml" ContentType="application/vnd.openxmlformats-officedocument.presentationml.notesSlide+xml"/>
  <Override PartName="/ppt/notesSlides/notesSlide146.xml" ContentType="application/vnd.openxmlformats-officedocument.presentationml.notesSlide+xml"/>
  <Override PartName="/ppt/notesSlides/notesSlide131.xml" ContentType="application/vnd.openxmlformats-officedocument.presentationml.notesSlide+xml"/>
  <Override PartName="/ppt/notesSlides/notesSlide61.xml" ContentType="application/vnd.openxmlformats-officedocument.presentationml.notesSlide+xml"/>
  <Override PartName="/ppt/notesSlides/notesSlide75.xml" ContentType="application/vnd.openxmlformats-officedocument.presentationml.notesSlide+xml"/>
  <Override PartName="/ppt/notesSlides/notesSlide127.xml" ContentType="application/vnd.openxmlformats-officedocument.presentationml.notesSlide+xml"/>
  <Override PartName="/ppt/notesSlides/notesSlide16.xml" ContentType="application/vnd.openxmlformats-officedocument.presentationml.notesSlide+xml"/>
  <Override PartName="/ppt/notesSlides/notesSlide139.xml" ContentType="application/vnd.openxmlformats-officedocument.presentationml.notesSlide+xml"/>
  <Override PartName="/ppt/notesSlides/notesSlide82.xml" ContentType="application/vnd.openxmlformats-officedocument.presentationml.notesSlide+xml"/>
  <Override PartName="/ppt/notesSlides/notesSlide28.xml" ContentType="application/vnd.openxmlformats-officedocument.presentationml.notesSlide+xml"/>
  <Override PartName="/ppt/notesSlides/notesSlide45.xml" ContentType="application/vnd.openxmlformats-officedocument.presentationml.notesSlide+xml"/>
  <Override PartName="/ppt/notesSlides/notesSlide89.xml" ContentType="application/vnd.openxmlformats-officedocument.presentationml.notesSlide+xml"/>
  <Override PartName="/ppt/notesSlides/notesSlide55.xml" ContentType="application/vnd.openxmlformats-officedocument.presentationml.notesSlide+xml"/>
  <Override PartName="/ppt/notesSlides/notesSlide57.xml" ContentType="application/vnd.openxmlformats-officedocument.presentationml.notesSlide+xml"/>
  <Override PartName="/ppt/notesSlides/notesSlide60.xml" ContentType="application/vnd.openxmlformats-officedocument.presentationml.notesSlide+xml"/>
  <Override PartName="/ppt/notesSlides/notesSlide100.xml" ContentType="application/vnd.openxmlformats-officedocument.presentationml.notesSlide+xml"/>
  <Override PartName="/ppt/notesSlides/notesSlide19.xml" ContentType="application/vnd.openxmlformats-officedocument.presentationml.notesSlide+xml"/>
  <Override PartName="/ppt/notesSlides/notesSlide73.xml" ContentType="application/vnd.openxmlformats-officedocument.presentationml.notesSlide+xml"/>
  <Override PartName="/ppt/notesSlides/notesSlide124.xml" ContentType="application/vnd.openxmlformats-officedocument.presentationml.notesSlide+xml"/>
  <Override PartName="/ppt/notesSlides/notesSlide84.xml" ContentType="application/vnd.openxmlformats-officedocument.presentationml.notesSlide+xml"/>
  <Override PartName="/ppt/notesSlides/notesSlide70.xml" ContentType="application/vnd.openxmlformats-officedocument.presentationml.notesSlide+xml"/>
  <Override PartName="/ppt/notesSlides/notesSlide74.xml" ContentType="application/vnd.openxmlformats-officedocument.presentationml.notesSlide+xml"/>
  <Override PartName="/ppt/notesSlides/notesSlide126.xml" ContentType="application/vnd.openxmlformats-officedocument.presentationml.notesSlide+xml"/>
  <Override PartName="/ppt/notesSlides/notesSlide134.xml" ContentType="application/vnd.openxmlformats-officedocument.presentationml.notesSlide+xml"/>
  <Override PartName="/ppt/notesSlides/notesSlide36.xml" ContentType="application/vnd.openxmlformats-officedocument.presentationml.notesSlide+xml"/>
  <Override PartName="/ppt/notesSlides/notesSlide93.xml" ContentType="application/vnd.openxmlformats-officedocument.presentationml.notesSlide+xml"/>
  <Override PartName="/ppt/notesSlides/notesSlide9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6.xml" ContentType="application/vnd.openxmlformats-officedocument.presentationml.notesSlide+xml"/>
  <Override PartName="/ppt/notesSlides/notesSlide99.xml" ContentType="application/vnd.openxmlformats-officedocument.presentationml.notesSlide+xml"/>
  <Override PartName="/ppt/notesSlides/notesSlide90.xml" ContentType="application/vnd.openxmlformats-officedocument.presentationml.notesSlide+xml"/>
  <Override PartName="/ppt/notesSlides/notesSlide104.xml" ContentType="application/vnd.openxmlformats-officedocument.presentationml.notesSlide+xml"/>
  <Override PartName="/ppt/notesSlides/notesSlide54.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77.xml" ContentType="application/vnd.openxmlformats-officedocument.presentationml.notesSlide+xml"/>
  <Override PartName="/ppt/notesSlides/notesSlide147.xml" ContentType="application/vnd.openxmlformats-officedocument.presentationml.notesSlide+xml"/>
  <Override PartName="/ppt/notesSlides/notesSlide101.xml" ContentType="application/vnd.openxmlformats-officedocument.presentationml.notesSlide+xml"/>
  <Override PartName="/ppt/notesSlides/notesSlide13.xml" ContentType="application/vnd.openxmlformats-officedocument.presentationml.notesSlide+xml"/>
  <Override PartName="/ppt/notesSlides/notesSlide87.xml" ContentType="application/vnd.openxmlformats-officedocument.presentationml.notesSlide+xml"/>
  <Override PartName="/ppt/notesSlides/notesSlide27.xml" ContentType="application/vnd.openxmlformats-officedocument.presentationml.notesSlide+xml"/>
  <Override PartName="/ppt/notesSlides/notesSlide12.xml" ContentType="application/vnd.openxmlformats-officedocument.presentationml.notesSlide+xml"/>
  <Override PartName="/ppt/notesSlides/notesSlide53.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94.xml" ContentType="application/vnd.openxmlformats-officedocument.presentationml.notesSlide+xml"/>
  <Override PartName="/ppt/notesSlides/notesSlide120.xml" ContentType="application/vnd.openxmlformats-officedocument.presentationml.notesSlide+xml"/>
  <Override PartName="/ppt/notesSlides/notesSlide149.xml" ContentType="application/vnd.openxmlformats-officedocument.presentationml.notesSlide+xml"/>
  <Override PartName="/ppt/notesSlides/notesSlide40.xml" ContentType="application/vnd.openxmlformats-officedocument.presentationml.notesSlide+xml"/>
  <Override PartName="/ppt/notesSlides/notesSlide123.xml" ContentType="application/vnd.openxmlformats-officedocument.presentationml.notesSlide+xml"/>
  <Override PartName="/ppt/notesSlides/notesSlide29.xml" ContentType="application/vnd.openxmlformats-officedocument.presentationml.notesSlide+xml"/>
  <Override PartName="/ppt/notesSlides/notesSlide14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102.xml" ContentType="application/vnd.openxmlformats-officedocument.presentationml.notesSlide+xml"/>
  <Override PartName="/ppt/notesSlides/notesSlide118.xml" ContentType="application/vnd.openxmlformats-officedocument.presentationml.notesSlide+xml"/>
  <Override PartName="/ppt/notesSlides/notesSlide56.xml" ContentType="application/vnd.openxmlformats-officedocument.presentationml.notesSlide+xml"/>
  <Override PartName="/ppt/notesSlides/notesSlide80.xml" ContentType="application/vnd.openxmlformats-officedocument.presentationml.notesSlide+xml"/>
  <Override PartName="/ppt/notesSlides/notesSlide78.xml" ContentType="application/vnd.openxmlformats-officedocument.presentationml.notesSlide+xml"/>
  <Override PartName="/ppt/notesSlides/notesSlide69.xml" ContentType="application/vnd.openxmlformats-officedocument.presentationml.notesSlide+xml"/>
  <Override PartName="/ppt/notesSlides/notesSlide113.xml" ContentType="application/vnd.openxmlformats-officedocument.presentationml.notesSlide+xml"/>
  <Override PartName="/ppt/notesSlides/notesSlide112.xml" ContentType="application/vnd.openxmlformats-officedocument.presentationml.notesSlide+xml"/>
  <Override PartName="/ppt/notesSlides/notesSlide20.xml" ContentType="application/vnd.openxmlformats-officedocument.presentationml.notesSlide+xml"/>
  <Override PartName="/ppt/notesSlides/notesSlide65.xml" ContentType="application/vnd.openxmlformats-officedocument.presentationml.notesSlide+xml"/>
  <Override PartName="/ppt/notesSlides/notesSlide62.xml" ContentType="application/vnd.openxmlformats-officedocument.presentationml.notesSlide+xml"/>
  <Override PartName="/ppt/notesSlides/notesSlide144.xml" ContentType="application/vnd.openxmlformats-officedocument.presentationml.notesSlide+xml"/>
  <Override PartName="/ppt/notesSlides/notesSlide17.xml" ContentType="application/vnd.openxmlformats-officedocument.presentationml.notesSlide+xml"/>
  <Override PartName="/ppt/notesSlides/notesSlide47.xml" ContentType="application/vnd.openxmlformats-officedocument.presentationml.notesSlide+xml"/>
  <Override PartName="/ppt/notesSlides/notesSlide14.xml" ContentType="application/vnd.openxmlformats-officedocument.presentationml.notesSlide+xml"/>
  <Override PartName="/ppt/notesSlides/notesSlide96.xml" ContentType="application/vnd.openxmlformats-officedocument.presentationml.notesSlide+xml"/>
  <Override PartName="/ppt/notesSlides/notesSlide59.xml" ContentType="application/vnd.openxmlformats-officedocument.presentationml.notesSlide+xml"/>
  <Override PartName="/ppt/notesSlides/notesSlide145.xml" ContentType="application/vnd.openxmlformats-officedocument.presentationml.notesSlide+xml"/>
  <Override PartName="/ppt/notesSlides/notesSlide32.xml" ContentType="application/vnd.openxmlformats-officedocument.presentationml.notesSlide+xml"/>
  <Override PartName="/ppt/notesSlides/notesSlide111.xml" ContentType="application/vnd.openxmlformats-officedocument.presentationml.notesSlide+xml"/>
  <Override PartName="/ppt/notesSlides/notesSlide143.xml" ContentType="application/vnd.openxmlformats-officedocument.presentationml.notesSlide+xml"/>
  <Override PartName="/ppt/notesSlides/notesSlide114.xml" ContentType="application/vnd.openxmlformats-officedocument.presentationml.notesSlide+xml"/>
  <Override PartName="/ppt/notesSlides/notesSlide58.xml" ContentType="application/vnd.openxmlformats-officedocument.presentationml.notesSlide+xml"/>
  <Override PartName="/ppt/notesSlides/notesSlide63.xml" ContentType="application/vnd.openxmlformats-officedocument.presentationml.notesSlide+xml"/>
  <Override PartName="/ppt/notesSlides/notesSlide117.xml" ContentType="application/vnd.openxmlformats-officedocument.presentationml.notesSlide+xml"/>
  <Override PartName="/ppt/notesSlides/notesSlide140.xml" ContentType="application/vnd.openxmlformats-officedocument.presentationml.notesSlide+xml"/>
  <Override PartName="/ppt/notesSlides/notesSlide52.xml" ContentType="application/vnd.openxmlformats-officedocument.presentationml.notesSlide+xml"/>
  <Override PartName="/ppt/notesSlides/notesSlide142.xml" ContentType="application/vnd.openxmlformats-officedocument.presentationml.notesSlide+xml"/>
  <Override PartName="/ppt/notesSlides/notesSlide3.xml" ContentType="application/vnd.openxmlformats-officedocument.presentationml.notesSlide+xml"/>
  <Override PartName="/ppt/notesSlides/notesSlide125.xml" ContentType="application/vnd.openxmlformats-officedocument.presentationml.notesSlide+xml"/>
  <Override PartName="/ppt/notesSlides/notesSlide91.xml" ContentType="application/vnd.openxmlformats-officedocument.presentationml.notesSlide+xml"/>
  <Override PartName="/ppt/notesSlides/notesSlide135.xml" ContentType="application/vnd.openxmlformats-officedocument.presentationml.notesSlide+xml"/>
  <Override PartName="/ppt/notesSlides/notesSlide122.xml" ContentType="application/vnd.openxmlformats-officedocument.presentationml.notesSlide+xml"/>
  <Override PartName="/ppt/notesSlides/notesSlide110.xml" ContentType="application/vnd.openxmlformats-officedocument.presentationml.notesSlide+xml"/>
  <Override PartName="/ppt/notesSlides/notesSlide6.xml" ContentType="application/vnd.openxmlformats-officedocument.presentationml.notesSlide+xml"/>
  <Override PartName="/ppt/notesSlides/notesSlide38.xml" ContentType="application/vnd.openxmlformats-officedocument.presentationml.notesSlide+xml"/>
  <Override PartName="/ppt/notesSlides/notesSlide8.xml" ContentType="application/vnd.openxmlformats-officedocument.presentationml.notesSlide+xml"/>
  <Override PartName="/ppt/notesSlides/notesSlide71.xml" ContentType="application/vnd.openxmlformats-officedocument.presentationml.notesSlide+xml"/>
  <Override PartName="/ppt/notesSlides/notesSlide66.xml" ContentType="application/vnd.openxmlformats-officedocument.presentationml.notesSlide+xml"/>
  <Override PartName="/ppt/notesSlides/notesSlide136.xml" ContentType="application/vnd.openxmlformats-officedocument.presentationml.notesSlide+xml"/>
  <Override PartName="/ppt/notesSlides/notesSlide119.xml" ContentType="application/vnd.openxmlformats-officedocument.presentationml.notesSlide+xml"/>
  <Override PartName="/ppt/notesSlides/notesSlide44.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105.xml" ContentType="application/vnd.openxmlformats-officedocument.presentationml.notesSlide+xml"/>
  <Override PartName="/ppt/notesSlides/notesSlide21.xml" ContentType="application/vnd.openxmlformats-officedocument.presentationml.notesSlide+xml"/>
  <Override PartName="/ppt/notesSlides/notesSlide51.xml" ContentType="application/vnd.openxmlformats-officedocument.presentationml.notesSlide+xml"/>
  <Override PartName="/ppt/notesMasters/notesMaster1.xml" ContentType="application/vnd.openxmlformats-officedocument.presentationml.notesMaster+xml"/>
  <Override PartName="/ppt/comments/comment1.xml" ContentType="application/vnd.openxmlformats-officedocument.presentationml.comments+xml"/>
  <Override PartName="/ppt/presentation.xml" ContentType="application/vnd.openxmlformats-officedocument.presentationml.presentation.main+xml"/>
  <Override PartName="/ppt/presProps.xml" ContentType="application/vnd.openxmlformats-officedocument.presentationml.presProps+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s/slide149.xml" ContentType="application/vnd.openxmlformats-officedocument.presentationml.slide+xml"/>
  <Override PartName="/ppt/slides/slide121.xml" ContentType="application/vnd.openxmlformats-officedocument.presentationml.slide+xml"/>
  <Override PartName="/ppt/slides/slide70.xml" ContentType="application/vnd.openxmlformats-officedocument.presentationml.slide+xml"/>
  <Override PartName="/ppt/slides/slide112.xml" ContentType="application/vnd.openxmlformats-officedocument.presentationml.slide+xml"/>
  <Override PartName="/ppt/slides/slide47.xml" ContentType="application/vnd.openxmlformats-officedocument.presentationml.slide+xml"/>
  <Override PartName="/ppt/slides/slide94.xml" ContentType="application/vnd.openxmlformats-officedocument.presentationml.slide+xml"/>
  <Override PartName="/ppt/slides/slide77.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90.xml" ContentType="application/vnd.openxmlformats-officedocument.presentationml.slide+xml"/>
  <Override PartName="/ppt/slides/slide97.xml" ContentType="application/vnd.openxmlformats-officedocument.presentationml.slide+xml"/>
  <Override PartName="/ppt/slides/slide56.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1.xml" ContentType="application/vnd.openxmlformats-officedocument.presentationml.slide+xml"/>
  <Override PartName="/ppt/slides/slide42.xml" ContentType="application/vnd.openxmlformats-officedocument.presentationml.slide+xml"/>
  <Override PartName="/ppt/slides/slide140.xml" ContentType="application/vnd.openxmlformats-officedocument.presentationml.slide+xml"/>
  <Override PartName="/ppt/slides/slide53.xml" ContentType="application/vnd.openxmlformats-officedocument.presentationml.slide+xml"/>
  <Override PartName="/ppt/slides/slide44.xml" ContentType="application/vnd.openxmlformats-officedocument.presentationml.slide+xml"/>
  <Override PartName="/ppt/slides/slide72.xml" ContentType="application/vnd.openxmlformats-officedocument.presentationml.slide+xml"/>
  <Override PartName="/ppt/slides/slide39.xml" ContentType="application/vnd.openxmlformats-officedocument.presentationml.slide+xml"/>
  <Override PartName="/ppt/slides/slide105.xml" ContentType="application/vnd.openxmlformats-officedocument.presentationml.slide+xml"/>
  <Override PartName="/ppt/slides/slide9.xml" ContentType="application/vnd.openxmlformats-officedocument.presentationml.slide+xml"/>
  <Override PartName="/ppt/slides/slide102.xml" ContentType="application/vnd.openxmlformats-officedocument.presentationml.slide+xml"/>
  <Override PartName="/ppt/slides/slide74.xml" ContentType="application/vnd.openxmlformats-officedocument.presentationml.slide+xml"/>
  <Override PartName="/ppt/slides/slide135.xml" ContentType="application/vnd.openxmlformats-officedocument.presentationml.slide+xml"/>
  <Override PartName="/ppt/slides/slide8.xml" ContentType="application/vnd.openxmlformats-officedocument.presentationml.slide+xml"/>
  <Override PartName="/ppt/slides/slide141.xml" ContentType="application/vnd.openxmlformats-officedocument.presentationml.slide+xml"/>
  <Override PartName="/ppt/slides/slide73.xml" ContentType="application/vnd.openxmlformats-officedocument.presentationml.slide+xml"/>
  <Override PartName="/ppt/slides/slide146.xml" ContentType="application/vnd.openxmlformats-officedocument.presentationml.slide+xml"/>
  <Override PartName="/ppt/slides/slide28.xml" ContentType="application/vnd.openxmlformats-officedocument.presentationml.slide+xml"/>
  <Override PartName="/ppt/slides/slide14.xml" ContentType="application/vnd.openxmlformats-officedocument.presentationml.slide+xml"/>
  <Override PartName="/ppt/slides/slide52.xml" ContentType="application/vnd.openxmlformats-officedocument.presentationml.slide+xml"/>
  <Override PartName="/ppt/slides/slide134.xml" ContentType="application/vnd.openxmlformats-officedocument.presentationml.slide+xml"/>
  <Override PartName="/ppt/slides/slide124.xml" ContentType="application/vnd.openxmlformats-officedocument.presentationml.slide+xml"/>
  <Override PartName="/ppt/slides/slide22.xml" ContentType="application/vnd.openxmlformats-officedocument.presentationml.slide+xml"/>
  <Override PartName="/ppt/slides/slide118.xml" ContentType="application/vnd.openxmlformats-officedocument.presentationml.slide+xml"/>
  <Override PartName="/ppt/slides/slide62.xml" ContentType="application/vnd.openxmlformats-officedocument.presentationml.slide+xml"/>
  <Override PartName="/ppt/slides/slide91.xml" ContentType="application/vnd.openxmlformats-officedocument.presentationml.slide+xml"/>
  <Override PartName="/ppt/slides/slide95.xml" ContentType="application/vnd.openxmlformats-officedocument.presentationml.slide+xml"/>
  <Override PartName="/ppt/slides/slide65.xml" ContentType="application/vnd.openxmlformats-officedocument.presentationml.slide+xml"/>
  <Override PartName="/ppt/slides/slide69.xml" ContentType="application/vnd.openxmlformats-officedocument.presentationml.slide+xml"/>
  <Override PartName="/ppt/slides/slide122.xml" ContentType="application/vnd.openxmlformats-officedocument.presentationml.slide+xml"/>
  <Override PartName="/ppt/slides/slide111.xml" ContentType="application/vnd.openxmlformats-officedocument.presentationml.slide+xml"/>
  <Override PartName="/ppt/slides/slide25.xml" ContentType="application/vnd.openxmlformats-officedocument.presentationml.slide+xml"/>
  <Override PartName="/ppt/slides/slide143.xml" ContentType="application/vnd.openxmlformats-officedocument.presentationml.slide+xml"/>
  <Override PartName="/ppt/slides/slide17.xml" ContentType="application/vnd.openxmlformats-officedocument.presentationml.slide+xml"/>
  <Override PartName="/ppt/slides/slide116.xml" ContentType="application/vnd.openxmlformats-officedocument.presentationml.slide+xml"/>
  <Override PartName="/ppt/slides/slide93.xml" ContentType="application/vnd.openxmlformats-officedocument.presentationml.slide+xml"/>
  <Override PartName="/ppt/slides/slide106.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81.xml" ContentType="application/vnd.openxmlformats-officedocument.presentationml.slide+xml"/>
  <Override PartName="/ppt/slides/slide88.xml" ContentType="application/vnd.openxmlformats-officedocument.presentationml.slide+xml"/>
  <Override PartName="/ppt/slides/slide11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64.xml" ContentType="application/vnd.openxmlformats-officedocument.presentationml.slide+xml"/>
  <Override PartName="/ppt/slides/slide29.xml" ContentType="application/vnd.openxmlformats-officedocument.presentationml.slide+xml"/>
  <Override PartName="/ppt/slides/slide66.xml" ContentType="application/vnd.openxmlformats-officedocument.presentationml.slide+xml"/>
  <Override PartName="/ppt/slides/slide136.xml" ContentType="application/vnd.openxmlformats-officedocument.presentationml.slide+xml"/>
  <Override PartName="/ppt/slides/slide117.xml" ContentType="application/vnd.openxmlformats-officedocument.presentationml.slide+xml"/>
  <Override PartName="/ppt/slides/slide114.xml" ContentType="application/vnd.openxmlformats-officedocument.presentationml.slide+xml"/>
  <Override PartName="/ppt/slides/slide110.xml" ContentType="application/vnd.openxmlformats-officedocument.presentationml.slide+xml"/>
  <Override PartName="/ppt/slides/slide15.xml" ContentType="application/vnd.openxmlformats-officedocument.presentationml.slide+xml"/>
  <Override PartName="/ppt/slides/slide147.xml" ContentType="application/vnd.openxmlformats-officedocument.presentationml.slide+xml"/>
  <Override PartName="/ppt/slides/slide107.xml" ContentType="application/vnd.openxmlformats-officedocument.presentationml.slide+xml"/>
  <Override PartName="/ppt/slides/slide59.xml" ContentType="application/vnd.openxmlformats-officedocument.presentationml.slide+xml"/>
  <Override PartName="/ppt/slides/slide76.xml" ContentType="application/vnd.openxmlformats-officedocument.presentationml.slide+xml"/>
  <Override PartName="/ppt/slides/slide27.xml" ContentType="application/vnd.openxmlformats-officedocument.presentationml.slide+xml"/>
  <Override PartName="/ppt/slides/slide148.xml" ContentType="application/vnd.openxmlformats-officedocument.presentationml.slide+xml"/>
  <Override PartName="/ppt/slides/slide5.xml" ContentType="application/vnd.openxmlformats-officedocument.presentationml.slide+xml"/>
  <Override PartName="/ppt/slides/slide55.xml" ContentType="application/vnd.openxmlformats-officedocument.presentationml.slide+xml"/>
  <Override PartName="/ppt/slides/slide144.xml" ContentType="application/vnd.openxmlformats-officedocument.presentationml.slide+xml"/>
  <Override PartName="/ppt/slides/slide63.xml" ContentType="application/vnd.openxmlformats-officedocument.presentationml.slide+xml"/>
  <Override PartName="/ppt/slides/slide37.xml" ContentType="application/vnd.openxmlformats-officedocument.presentationml.slide+xml"/>
  <Override PartName="/ppt/slides/slide130.xml" ContentType="application/vnd.openxmlformats-officedocument.presentationml.slide+xml"/>
  <Override PartName="/ppt/slides/slide92.xml" ContentType="application/vnd.openxmlformats-officedocument.presentationml.slide+xml"/>
  <Override PartName="/ppt/slides/slide115.xml" ContentType="application/vnd.openxmlformats-officedocument.presentationml.slide+xml"/>
  <Override PartName="/ppt/slides/slide103.xml" ContentType="application/vnd.openxmlformats-officedocument.presentationml.slide+xml"/>
  <Override PartName="/ppt/slides/slide45.xml" ContentType="application/vnd.openxmlformats-officedocument.presentationml.slide+xml"/>
  <Override PartName="/ppt/slides/slide120.xml" ContentType="application/vnd.openxmlformats-officedocument.presentationml.slide+xml"/>
  <Override PartName="/ppt/slides/slide6.xml" ContentType="application/vnd.openxmlformats-officedocument.presentationml.slide+xml"/>
  <Override PartName="/ppt/slides/slide133.xml" ContentType="application/vnd.openxmlformats-officedocument.presentationml.slide+xml"/>
  <Override PartName="/ppt/slides/slide36.xml" ContentType="application/vnd.openxmlformats-officedocument.presentationml.slide+xml"/>
  <Override PartName="/ppt/slides/slide109.xml" ContentType="application/vnd.openxmlformats-officedocument.presentationml.slide+xml"/>
  <Override PartName="/ppt/slides/slide96.xml" ContentType="application/vnd.openxmlformats-officedocument.presentationml.slide+xml"/>
  <Override PartName="/ppt/slides/slide24.xml" ContentType="application/vnd.openxmlformats-officedocument.presentationml.slide+xml"/>
  <Override PartName="/ppt/slides/slide104.xml" ContentType="application/vnd.openxmlformats-officedocument.presentationml.slide+xml"/>
  <Override PartName="/ppt/slides/slide68.xml" ContentType="application/vnd.openxmlformats-officedocument.presentationml.slide+xml"/>
  <Override PartName="/ppt/slides/slide85.xml" ContentType="application/vnd.openxmlformats-officedocument.presentationml.slide+xml"/>
  <Override PartName="/ppt/slides/slide137.xml" ContentType="application/vnd.openxmlformats-officedocument.presentationml.slide+xml"/>
  <Override PartName="/ppt/slides/slide40.xml" ContentType="application/vnd.openxmlformats-officedocument.presentationml.slide+xml"/>
  <Override PartName="/ppt/slides/slide1.xml" ContentType="application/vnd.openxmlformats-officedocument.presentationml.slide+xml"/>
  <Override PartName="/ppt/slides/slide78.xml" ContentType="application/vnd.openxmlformats-officedocument.presentationml.slide+xml"/>
  <Override PartName="/ppt/slides/slide46.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98.xml" ContentType="application/vnd.openxmlformats-officedocument.presentationml.slide+xml"/>
  <Override PartName="/ppt/slides/slide18.xml" ContentType="application/vnd.openxmlformats-officedocument.presentationml.slide+xml"/>
  <Override PartName="/ppt/slides/slide79.xml" ContentType="application/vnd.openxmlformats-officedocument.presentationml.slide+xml"/>
  <Override PartName="/ppt/slides/slide58.xml" ContentType="application/vnd.openxmlformats-officedocument.presentationml.slide+xml"/>
  <Override PartName="/ppt/slides/slide89.xml" ContentType="application/vnd.openxmlformats-officedocument.presentationml.slide+xml"/>
  <Override PartName="/ppt/slides/slide30.xml" ContentType="application/vnd.openxmlformats-officedocument.presentationml.slide+xml"/>
  <Override PartName="/ppt/slides/slide125.xml" ContentType="application/vnd.openxmlformats-officedocument.presentationml.slide+xml"/>
  <Override PartName="/ppt/slides/slide123.xml" ContentType="application/vnd.openxmlformats-officedocument.presentationml.slide+xml"/>
  <Override PartName="/ppt/slides/slide4.xml" ContentType="application/vnd.openxmlformats-officedocument.presentationml.slide+xml"/>
  <Override PartName="/ppt/slides/slide49.xml" ContentType="application/vnd.openxmlformats-officedocument.presentationml.slide+xml"/>
  <Override PartName="/ppt/slides/slide129.xml" ContentType="application/vnd.openxmlformats-officedocument.presentationml.slide+xml"/>
  <Override PartName="/ppt/slides/slide108.xml" ContentType="application/vnd.openxmlformats-officedocument.presentationml.slide+xml"/>
  <Override PartName="/ppt/slides/slide128.xml" ContentType="application/vnd.openxmlformats-officedocument.presentationml.slide+xml"/>
  <Override PartName="/ppt/slides/slide7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132.xml" ContentType="application/vnd.openxmlformats-officedocument.presentationml.slide+xml"/>
  <Override PartName="/ppt/slides/slide127.xml" ContentType="application/vnd.openxmlformats-officedocument.presentationml.slide+xml"/>
  <Override PartName="/ppt/slides/slide48.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67.xml" ContentType="application/vnd.openxmlformats-officedocument.presentationml.slide+xml"/>
  <Override PartName="/ppt/slides/slide3.xml" ContentType="application/vnd.openxmlformats-officedocument.presentationml.slide+xml"/>
  <Override PartName="/ppt/slides/slide54.xml" ContentType="application/vnd.openxmlformats-officedocument.presentationml.slide+xml"/>
  <Override PartName="/ppt/slides/slide87.xml" ContentType="application/vnd.openxmlformats-officedocument.presentationml.slide+xml"/>
  <Override PartName="/ppt/slides/slide138.xml" ContentType="application/vnd.openxmlformats-officedocument.presentationml.slide+xml"/>
  <Override PartName="/ppt/slides/slide119.xml" ContentType="application/vnd.openxmlformats-officedocument.presentationml.slide+xml"/>
  <Override PartName="/ppt/slides/slide23.xml" ContentType="application/vnd.openxmlformats-officedocument.presentationml.slide+xml"/>
  <Override PartName="/ppt/slides/slide86.xml" ContentType="application/vnd.openxmlformats-officedocument.presentationml.slide+xml"/>
  <Override PartName="/ppt/slides/slide60.xml" ContentType="application/vnd.openxmlformats-officedocument.presentationml.slide+xml"/>
  <Override PartName="/ppt/slides/slide51.xml" ContentType="application/vnd.openxmlformats-officedocument.presentationml.slide+xml"/>
  <Override PartName="/ppt/slides/slide139.xml" ContentType="application/vnd.openxmlformats-officedocument.presentationml.slide+xml"/>
  <Override PartName="/ppt/slides/slide57.xml" ContentType="application/vnd.openxmlformats-officedocument.presentationml.slide+xml"/>
  <Override PartName="/ppt/slides/slide131.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84.xml" ContentType="application/vnd.openxmlformats-officedocument.presentationml.slide+xml"/>
  <Override PartName="/ppt/slides/slide142.xml" ContentType="application/vnd.openxmlformats-officedocument.presentationml.slide+xml"/>
  <Override PartName="/ppt/slides/slide99.xml" ContentType="application/vnd.openxmlformats-officedocument.presentationml.slide+xml"/>
  <Override PartName="/ppt/slides/slide101.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100.xml" ContentType="application/vnd.openxmlformats-officedocument.presentationml.slide+xml"/>
  <Override PartName="/ppt/slides/slide83.xml" ContentType="application/vnd.openxmlformats-officedocument.presentationml.slide+xml"/>
  <Override PartName="/ppt/slides/slide126.xml" ContentType="application/vnd.openxmlformats-officedocument.presentationml.slide+xml"/>
  <Override PartName="/ppt/slides/slide82.xml" ContentType="application/vnd.openxmlformats-officedocument.presentationml.slide+xml"/>
  <Override PartName="/ppt/slides/slide41.xml" ContentType="application/vnd.openxmlformats-officedocument.presentationml.slide+xml"/>
  <Override PartName="/ppt/slides/slide145.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strictFirstAndLastChars="0">
  <p:sldMasterIdLst>
    <p:sldMasterId id="2147483660"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Lst>
  <p:sldSz cy="6858000" cx="9144000"/>
  <p:notesSz cy="9144000" cx="6858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Author id="0" initials="" name="John Gehrig"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C606D8F2-DAF6-41A5-A5AE-3B46121C2EA1}">
  <a:tblStyle styleName="Table_0" styleId="{C606D8F2-DAF6-41A5-A5AE-3B46121C2EA1}"/>
  <a:tblStyle styleName="Table_1" styleId="{54DB760D-6DFD-4578-937B-7D971AF056A2}"/>
  <a:tblStyle styleName="Table_2" styleId="{FD14B82C-94CD-46B7-B091-1625D37F1715}"/>
  <a:tblStyle styleName="Table_3" styleId="{CDB19A44-4FA7-4654-AE0E-F254BE128644}"/>
  <a:tblStyle styleName="Table_4" styleId="{4FCD23BB-A17A-4171-AB55-F10026813421}"/>
  <a:tblStyle styleName="Table_5" styleId="{6E3153D9-8237-4A38-A39E-39868318045A}"/>
  <a:tblStyle styleName="Table_6" styleId="{A464B545-FF1F-41B5-9526-0142D85B795B}">
    <a:wholeTbl>
      <a:tcStyle>
        <a:tcBdr>
          <a:left>
            <a:ln w="9525" cap="flat">
              <a:solidFill>
                <a:srgbClr val="000000"/>
              </a:solidFill>
              <a:prstDash val="solid"/>
              <a:round/>
              <a:headEnd w="med" len="med" type="none"/>
              <a:tailEnd w="med" len="med" type="none"/>
            </a:ln>
          </a:left>
          <a:right>
            <a:ln w="9525" cap="flat">
              <a:solidFill>
                <a:srgbClr val="000000"/>
              </a:solidFill>
              <a:prstDash val="solid"/>
              <a:round/>
              <a:headEnd w="med" len="med" type="none"/>
              <a:tailEnd w="med" len="med" type="none"/>
            </a:ln>
          </a:right>
          <a:top>
            <a:ln w="9525" cap="flat">
              <a:solidFill>
                <a:srgbClr val="000000"/>
              </a:solidFill>
              <a:prstDash val="solid"/>
              <a:round/>
              <a:headEnd w="med" len="med" type="none"/>
              <a:tailEnd w="med" len="med" type="none"/>
            </a:ln>
          </a:top>
          <a:bottom>
            <a:ln w="9525" cap="flat">
              <a:solidFill>
                <a:srgbClr val="000000"/>
              </a:solidFill>
              <a:prstDash val="solid"/>
              <a:round/>
              <a:headEnd w="med" len="med" type="none"/>
              <a:tailEnd w="med" len="med" type="none"/>
            </a:ln>
          </a:bottom>
          <a:insideH>
            <a:ln w="9525" cap="flat">
              <a:solidFill>
                <a:srgbClr val="000000"/>
              </a:solidFill>
              <a:prstDash val="solid"/>
              <a:round/>
              <a:headEnd w="med" len="med" type="none"/>
              <a:tailEnd w="med" len="med" type="none"/>
            </a:ln>
          </a:insideH>
          <a:insideV>
            <a:ln w="9525" cap="flat">
              <a:solidFill>
                <a:srgbClr val="000000"/>
              </a:solidFill>
              <a:prstDash val="solid"/>
              <a:round/>
              <a:headEnd w="med" len="med" type="none"/>
              <a:tailEnd w="med" len="med" type="none"/>
            </a:ln>
          </a:insideV>
        </a:tcBdr>
      </a:tcStyle>
    </a:wholeTbl>
  </a:tblStyle>
</a:tblStyleLst>
</file>

<file path=ppt/_rels/presentation.xml.rels><?xml version="1.0" encoding="UTF-8" standalone="yes"?><Relationships xmlns="http://schemas.openxmlformats.org/package/2006/relationships"><Relationship Target="slides/slide32.xml" Type="http://schemas.openxmlformats.org/officeDocument/2006/relationships/slide" Id="rId39"/><Relationship Target="slides/slide31.xml" Type="http://schemas.openxmlformats.org/officeDocument/2006/relationships/slide" Id="rId38"/><Relationship Target="slides/slide30.xml" Type="http://schemas.openxmlformats.org/officeDocument/2006/relationships/slide" Id="rId37"/><Relationship Target="slides/slide29.xml" Type="http://schemas.openxmlformats.org/officeDocument/2006/relationships/slide" Id="rId36"/><Relationship Target="slides/slide143.xml" Type="http://schemas.openxmlformats.org/officeDocument/2006/relationships/slide" Id="rId150"/><Relationship Target="slides/slide135.xml" Type="http://schemas.openxmlformats.org/officeDocument/2006/relationships/slide" Id="rId142"/><Relationship Target="slides/slide23.xml" Type="http://schemas.openxmlformats.org/officeDocument/2006/relationships/slide" Id="rId30"/><Relationship Target="slides/slide136.xml" Type="http://schemas.openxmlformats.org/officeDocument/2006/relationships/slide" Id="rId143"/><Relationship Target="slides/slide24.xml" Type="http://schemas.openxmlformats.org/officeDocument/2006/relationships/slide" Id="rId31"/><Relationship Target="slides/slide133.xml" Type="http://schemas.openxmlformats.org/officeDocument/2006/relationships/slide" Id="rId140"/><Relationship Target="slides/slide134.xml" Type="http://schemas.openxmlformats.org/officeDocument/2006/relationships/slide" Id="rId141"/><Relationship Target="slides/slide139.xml" Type="http://schemas.openxmlformats.org/officeDocument/2006/relationships/slide" Id="rId146"/><Relationship Target="slides/slide27.xml" Type="http://schemas.openxmlformats.org/officeDocument/2006/relationships/slide" Id="rId34"/><Relationship Target="slides/slide140.xml" Type="http://schemas.openxmlformats.org/officeDocument/2006/relationships/slide" Id="rId147"/><Relationship Target="slides/slide28.xml" Type="http://schemas.openxmlformats.org/officeDocument/2006/relationships/slide" Id="rId35"/><Relationship Target="slides/slide137.xml" Type="http://schemas.openxmlformats.org/officeDocument/2006/relationships/slide" Id="rId144"/><Relationship Target="slides/slide25.xml" Type="http://schemas.openxmlformats.org/officeDocument/2006/relationships/slide" Id="rId32"/><Relationship Target="slides/slide138.xml" Type="http://schemas.openxmlformats.org/officeDocument/2006/relationships/slide" Id="rId145"/><Relationship Target="slides/slide26.xml" Type="http://schemas.openxmlformats.org/officeDocument/2006/relationships/slide" Id="rId33"/><Relationship Target="slides/slide141.xml" Type="http://schemas.openxmlformats.org/officeDocument/2006/relationships/slide" Id="rId148"/><Relationship Target="slides/slide142.xml" Type="http://schemas.openxmlformats.org/officeDocument/2006/relationships/slide" Id="rId149"/><Relationship Target="slides/slide41.xml" Type="http://schemas.openxmlformats.org/officeDocument/2006/relationships/slide" Id="rId48"/><Relationship Target="slides/slide40.xml" Type="http://schemas.openxmlformats.org/officeDocument/2006/relationships/slide" Id="rId47"/><Relationship Target="slides/slide42.xml" Type="http://schemas.openxmlformats.org/officeDocument/2006/relationships/slide" Id="rId49"/><Relationship Target="presProps.xml" Type="http://schemas.openxmlformats.org/officeDocument/2006/relationships/presProps" Id="rId2"/><Relationship Target="slides/slide123.xml" Type="http://schemas.openxmlformats.org/officeDocument/2006/relationships/slide" Id="rId130"/><Relationship Target="slides/slide33.xml" Type="http://schemas.openxmlformats.org/officeDocument/2006/relationships/slide" Id="rId40"/><Relationship Target="theme/theme3.xml" Type="http://schemas.openxmlformats.org/officeDocument/2006/relationships/theme" Id="rId1"/><Relationship Target="slides/slide124.xml" Type="http://schemas.openxmlformats.org/officeDocument/2006/relationships/slide" Id="rId131"/><Relationship Target="slides/slide34.xml" Type="http://schemas.openxmlformats.org/officeDocument/2006/relationships/slide" Id="rId41"/><Relationship Target="commentAuthors.xml" Type="http://schemas.openxmlformats.org/officeDocument/2006/relationships/commentAuthors" Id="rId4"/><Relationship Target="slides/slide125.xml" Type="http://schemas.openxmlformats.org/officeDocument/2006/relationships/slide" Id="rId132"/><Relationship Target="slides/slide35.xml" Type="http://schemas.openxmlformats.org/officeDocument/2006/relationships/slide" Id="rId42"/><Relationship Target="tableStyles.xml" Type="http://schemas.openxmlformats.org/officeDocument/2006/relationships/tableStyles" Id="rId3"/><Relationship Target="slides/slide126.xml" Type="http://schemas.openxmlformats.org/officeDocument/2006/relationships/slide" Id="rId133"/><Relationship Target="slides/slide36.xml" Type="http://schemas.openxmlformats.org/officeDocument/2006/relationships/slide" Id="rId43"/><Relationship Target="slides/slide127.xml" Type="http://schemas.openxmlformats.org/officeDocument/2006/relationships/slide" Id="rId134"/><Relationship Target="slides/slide37.xml" Type="http://schemas.openxmlformats.org/officeDocument/2006/relationships/slide" Id="rId44"/><Relationship Target="slides/slide128.xml" Type="http://schemas.openxmlformats.org/officeDocument/2006/relationships/slide" Id="rId135"/><Relationship Target="slides/slide38.xml" Type="http://schemas.openxmlformats.org/officeDocument/2006/relationships/slide" Id="rId45"/><Relationship Target="slides/slide129.xml" Type="http://schemas.openxmlformats.org/officeDocument/2006/relationships/slide" Id="rId136"/><Relationship Target="slides/slide39.xml" Type="http://schemas.openxmlformats.org/officeDocument/2006/relationships/slide" Id="rId46"/><Relationship Target="slides/slide130.xml" Type="http://schemas.openxmlformats.org/officeDocument/2006/relationships/slide" Id="rId137"/><Relationship Target="slides/slide131.xml" Type="http://schemas.openxmlformats.org/officeDocument/2006/relationships/slide" Id="rId138"/><Relationship Target="slides/slide2.xml" Type="http://schemas.openxmlformats.org/officeDocument/2006/relationships/slide" Id="rId9"/><Relationship Target="slides/slide132.xml" Type="http://schemas.openxmlformats.org/officeDocument/2006/relationships/slide" Id="rId139"/><Relationship Target="slideMasters/slideMaster2.xml" Type="http://schemas.openxmlformats.org/officeDocument/2006/relationships/slideMaster" Id="rId6"/><Relationship Target="slideMasters/slideMaster1.xml" Type="http://schemas.openxmlformats.org/officeDocument/2006/relationships/slideMaster" Id="rId5"/><Relationship Target="slides/slide1.xml" Type="http://schemas.openxmlformats.org/officeDocument/2006/relationships/slide" Id="rId8"/><Relationship Target="notesMasters/notesMaster1.xml" Type="http://schemas.openxmlformats.org/officeDocument/2006/relationships/notesMaster" Id="rId7"/><Relationship Target="slides/slide91.xml" Type="http://schemas.openxmlformats.org/officeDocument/2006/relationships/slide" Id="rId98"/><Relationship Target="slides/slide92.xml" Type="http://schemas.openxmlformats.org/officeDocument/2006/relationships/slide" Id="rId99"/><Relationship Target="slides/slide87.xml" Type="http://schemas.openxmlformats.org/officeDocument/2006/relationships/slide" Id="rId94"/><Relationship Target="slides/slide88.xml" Type="http://schemas.openxmlformats.org/officeDocument/2006/relationships/slide" Id="rId95"/><Relationship Target="slides/slide89.xml" Type="http://schemas.openxmlformats.org/officeDocument/2006/relationships/slide" Id="rId96"/><Relationship Target="slides/slide90.xml" Type="http://schemas.openxmlformats.org/officeDocument/2006/relationships/slide" Id="rId97"/><Relationship Target="slides/slide83.xml" Type="http://schemas.openxmlformats.org/officeDocument/2006/relationships/slide" Id="rId90"/><Relationship Target="slides/slide84.xml" Type="http://schemas.openxmlformats.org/officeDocument/2006/relationships/slide" Id="rId91"/><Relationship Target="slides/slide12.xml" Type="http://schemas.openxmlformats.org/officeDocument/2006/relationships/slide" Id="rId19"/><Relationship Target="slides/slide85.xml" Type="http://schemas.openxmlformats.org/officeDocument/2006/relationships/slide" Id="rId92"/><Relationship Target="slides/slide11.xml" Type="http://schemas.openxmlformats.org/officeDocument/2006/relationships/slide" Id="rId18"/><Relationship Target="slides/slide86.xml" Type="http://schemas.openxmlformats.org/officeDocument/2006/relationships/slide" Id="rId93"/><Relationship Target="slides/slide10.xml" Type="http://schemas.openxmlformats.org/officeDocument/2006/relationships/slide" Id="rId17"/><Relationship Target="slides/slide9.xml" Type="http://schemas.openxmlformats.org/officeDocument/2006/relationships/slide" Id="rId16"/><Relationship Target="slides/slide8.xml" Type="http://schemas.openxmlformats.org/officeDocument/2006/relationships/slide" Id="rId15"/><Relationship Target="slides/slide7.xml" Type="http://schemas.openxmlformats.org/officeDocument/2006/relationships/slide" Id="rId14"/><Relationship Target="slides/slide5.xml" Type="http://schemas.openxmlformats.org/officeDocument/2006/relationships/slide" Id="rId12"/><Relationship Target="slides/slide6.xml" Type="http://schemas.openxmlformats.org/officeDocument/2006/relationships/slide" Id="rId13"/><Relationship Target="slides/slide3.xml" Type="http://schemas.openxmlformats.org/officeDocument/2006/relationships/slide" Id="rId10"/><Relationship Target="slides/slide4.xml" Type="http://schemas.openxmlformats.org/officeDocument/2006/relationships/slide" Id="rId11"/><Relationship Target="slides/slide22.xml" Type="http://schemas.openxmlformats.org/officeDocument/2006/relationships/slide" Id="rId29"/><Relationship Target="slides/slide19.xml" Type="http://schemas.openxmlformats.org/officeDocument/2006/relationships/slide" Id="rId26"/><Relationship Target="slides/slide18.xml" Type="http://schemas.openxmlformats.org/officeDocument/2006/relationships/slide" Id="rId25"/><Relationship Target="slides/slide21.xml" Type="http://schemas.openxmlformats.org/officeDocument/2006/relationships/slide" Id="rId28"/><Relationship Target="slides/slide20.xml" Type="http://schemas.openxmlformats.org/officeDocument/2006/relationships/slide" Id="rId27"/><Relationship Target="slides/slide148.xml" Type="http://schemas.openxmlformats.org/officeDocument/2006/relationships/slide" Id="rId155"/><Relationship Target="slides/slide14.xml" Type="http://schemas.openxmlformats.org/officeDocument/2006/relationships/slide" Id="rId21"/><Relationship Target="slides/slide149.xml" Type="http://schemas.openxmlformats.org/officeDocument/2006/relationships/slide" Id="rId156"/><Relationship Target="slides/slide15.xml" Type="http://schemas.openxmlformats.org/officeDocument/2006/relationships/slide" Id="rId22"/><Relationship Target="slides/slide16.xml" Type="http://schemas.openxmlformats.org/officeDocument/2006/relationships/slide" Id="rId23"/><Relationship Target="slides/slide17.xml" Type="http://schemas.openxmlformats.org/officeDocument/2006/relationships/slide" Id="rId24"/><Relationship Target="slides/slide144.xml" Type="http://schemas.openxmlformats.org/officeDocument/2006/relationships/slide" Id="rId151"/><Relationship Target="slides/slide145.xml" Type="http://schemas.openxmlformats.org/officeDocument/2006/relationships/slide" Id="rId152"/><Relationship Target="slides/slide146.xml" Type="http://schemas.openxmlformats.org/officeDocument/2006/relationships/slide" Id="rId153"/><Relationship Target="slides/slide147.xml" Type="http://schemas.openxmlformats.org/officeDocument/2006/relationships/slide" Id="rId154"/><Relationship Target="slides/slide13.xml" Type="http://schemas.openxmlformats.org/officeDocument/2006/relationships/slide" Id="rId20"/><Relationship Target="slides/slide64.xml" Type="http://schemas.openxmlformats.org/officeDocument/2006/relationships/slide" Id="rId71"/><Relationship Target="slides/slide63.xml" Type="http://schemas.openxmlformats.org/officeDocument/2006/relationships/slide" Id="rId70"/><Relationship Target="slides/slide68.xml" Type="http://schemas.openxmlformats.org/officeDocument/2006/relationships/slide" Id="rId75"/><Relationship Target="slides/slide67.xml" Type="http://schemas.openxmlformats.org/officeDocument/2006/relationships/slide" Id="rId74"/><Relationship Target="slides/slide66.xml" Type="http://schemas.openxmlformats.org/officeDocument/2006/relationships/slide" Id="rId73"/><Relationship Target="slides/slide65.xml" Type="http://schemas.openxmlformats.org/officeDocument/2006/relationships/slide" Id="rId72"/><Relationship Target="slides/slide72.xml" Type="http://schemas.openxmlformats.org/officeDocument/2006/relationships/slide" Id="rId79"/><Relationship Target="slides/slide71.xml" Type="http://schemas.openxmlformats.org/officeDocument/2006/relationships/slide" Id="rId78"/><Relationship Target="slides/slide70.xml" Type="http://schemas.openxmlformats.org/officeDocument/2006/relationships/slide" Id="rId77"/><Relationship Target="slides/slide69.xml" Type="http://schemas.openxmlformats.org/officeDocument/2006/relationships/slide" Id="rId76"/><Relationship Target="slides/slide102.xml" Type="http://schemas.openxmlformats.org/officeDocument/2006/relationships/slide" Id="rId109"/><Relationship Target="slides/slide101.xml" Type="http://schemas.openxmlformats.org/officeDocument/2006/relationships/slide" Id="rId108"/><Relationship Target="slides/slide98.xml" Type="http://schemas.openxmlformats.org/officeDocument/2006/relationships/slide" Id="rId105"/><Relationship Target="slides/slide97.xml" Type="http://schemas.openxmlformats.org/officeDocument/2006/relationships/slide" Id="rId104"/><Relationship Target="slides/slide100.xml" Type="http://schemas.openxmlformats.org/officeDocument/2006/relationships/slide" Id="rId107"/><Relationship Target="slides/slide99.xml" Type="http://schemas.openxmlformats.org/officeDocument/2006/relationships/slide" Id="rId106"/><Relationship Target="slides/slide94.xml" Type="http://schemas.openxmlformats.org/officeDocument/2006/relationships/slide" Id="rId101"/><Relationship Target="slides/slide93.xml" Type="http://schemas.openxmlformats.org/officeDocument/2006/relationships/slide" Id="rId100"/><Relationship Target="slides/slide96.xml" Type="http://schemas.openxmlformats.org/officeDocument/2006/relationships/slide" Id="rId103"/><Relationship Target="slides/slide95.xml" Type="http://schemas.openxmlformats.org/officeDocument/2006/relationships/slide" Id="rId102"/><Relationship Target="slides/slide73.xml" Type="http://schemas.openxmlformats.org/officeDocument/2006/relationships/slide" Id="rId80"/><Relationship Target="slides/slide75.xml" Type="http://schemas.openxmlformats.org/officeDocument/2006/relationships/slide" Id="rId82"/><Relationship Target="slides/slide74.xml" Type="http://schemas.openxmlformats.org/officeDocument/2006/relationships/slide" Id="rId81"/><Relationship Target="slides/slide77.xml" Type="http://schemas.openxmlformats.org/officeDocument/2006/relationships/slide" Id="rId84"/><Relationship Target="slides/slide76.xml" Type="http://schemas.openxmlformats.org/officeDocument/2006/relationships/slide" Id="rId83"/><Relationship Target="slides/slide79.xml" Type="http://schemas.openxmlformats.org/officeDocument/2006/relationships/slide" Id="rId86"/><Relationship Target="slides/slide78.xml" Type="http://schemas.openxmlformats.org/officeDocument/2006/relationships/slide" Id="rId85"/><Relationship Target="slides/slide81.xml" Type="http://schemas.openxmlformats.org/officeDocument/2006/relationships/slide" Id="rId88"/><Relationship Target="slides/slide80.xml" Type="http://schemas.openxmlformats.org/officeDocument/2006/relationships/slide" Id="rId87"/><Relationship Target="slides/slide82.xml" Type="http://schemas.openxmlformats.org/officeDocument/2006/relationships/slide" Id="rId89"/><Relationship Target="slides/slide111.xml" Type="http://schemas.openxmlformats.org/officeDocument/2006/relationships/slide" Id="rId118"/><Relationship Target="slides/slide110.xml" Type="http://schemas.openxmlformats.org/officeDocument/2006/relationships/slide" Id="rId117"/><Relationship Target="slides/slide109.xml" Type="http://schemas.openxmlformats.org/officeDocument/2006/relationships/slide" Id="rId116"/><Relationship Target="slides/slide108.xml" Type="http://schemas.openxmlformats.org/officeDocument/2006/relationships/slide" Id="rId115"/><Relationship Target="slides/slide51.xml" Type="http://schemas.openxmlformats.org/officeDocument/2006/relationships/slide" Id="rId58"/><Relationship Target="slides/slide112.xml" Type="http://schemas.openxmlformats.org/officeDocument/2006/relationships/slide" Id="rId119"/><Relationship Target="slides/slide52.xml" Type="http://schemas.openxmlformats.org/officeDocument/2006/relationships/slide" Id="rId59"/><Relationship Target="slides/slide103.xml" Type="http://schemas.openxmlformats.org/officeDocument/2006/relationships/slide" Id="rId110"/><Relationship Target="slides/slide107.xml" Type="http://schemas.openxmlformats.org/officeDocument/2006/relationships/slide" Id="rId114"/><Relationship Target="slides/slide106.xml" Type="http://schemas.openxmlformats.org/officeDocument/2006/relationships/slide" Id="rId113"/><Relationship Target="slides/slide105.xml" Type="http://schemas.openxmlformats.org/officeDocument/2006/relationships/slide" Id="rId112"/><Relationship Target="slides/slide104.xml" Type="http://schemas.openxmlformats.org/officeDocument/2006/relationships/slide" Id="rId111"/><Relationship Target="slides/slide50.xml" Type="http://schemas.openxmlformats.org/officeDocument/2006/relationships/slide" Id="rId57"/><Relationship Target="slides/slide49.xml" Type="http://schemas.openxmlformats.org/officeDocument/2006/relationships/slide" Id="rId56"/><Relationship Target="slides/slide48.xml" Type="http://schemas.openxmlformats.org/officeDocument/2006/relationships/slide" Id="rId55"/><Relationship Target="slides/slide47.xml" Type="http://schemas.openxmlformats.org/officeDocument/2006/relationships/slide" Id="rId54"/><Relationship Target="slides/slide46.xml" Type="http://schemas.openxmlformats.org/officeDocument/2006/relationships/slide" Id="rId53"/><Relationship Target="slides/slide45.xml" Type="http://schemas.openxmlformats.org/officeDocument/2006/relationships/slide" Id="rId52"/><Relationship Target="slides/slide44.xml" Type="http://schemas.openxmlformats.org/officeDocument/2006/relationships/slide" Id="rId51"/><Relationship Target="slides/slide43.xml" Type="http://schemas.openxmlformats.org/officeDocument/2006/relationships/slide" Id="rId50"/><Relationship Target="slides/slide120.xml" Type="http://schemas.openxmlformats.org/officeDocument/2006/relationships/slide" Id="rId127"/><Relationship Target="slides/slide119.xml" Type="http://schemas.openxmlformats.org/officeDocument/2006/relationships/slide" Id="rId126"/><Relationship Target="slides/slide122.xml" Type="http://schemas.openxmlformats.org/officeDocument/2006/relationships/slide" Id="rId129"/><Relationship Target="slides/slide121.xml" Type="http://schemas.openxmlformats.org/officeDocument/2006/relationships/slide" Id="rId128"/><Relationship Target="slides/slide62.xml" Type="http://schemas.openxmlformats.org/officeDocument/2006/relationships/slide" Id="rId69"/><Relationship Target="slides/slide114.xml" Type="http://schemas.openxmlformats.org/officeDocument/2006/relationships/slide" Id="rId121"/><Relationship Target="slides/slide113.xml" Type="http://schemas.openxmlformats.org/officeDocument/2006/relationships/slide" Id="rId120"/><Relationship Target="slides/slide116.xml" Type="http://schemas.openxmlformats.org/officeDocument/2006/relationships/slide" Id="rId123"/><Relationship Target="slides/slide115.xml" Type="http://schemas.openxmlformats.org/officeDocument/2006/relationships/slide" Id="rId122"/><Relationship Target="slides/slide118.xml" Type="http://schemas.openxmlformats.org/officeDocument/2006/relationships/slide" Id="rId125"/><Relationship Target="slides/slide117.xml" Type="http://schemas.openxmlformats.org/officeDocument/2006/relationships/slide" Id="rId124"/><Relationship Target="slides/slide53.xml" Type="http://schemas.openxmlformats.org/officeDocument/2006/relationships/slide" Id="rId60"/><Relationship Target="slides/slide59.xml" Type="http://schemas.openxmlformats.org/officeDocument/2006/relationships/slide" Id="rId66"/><Relationship Target="slides/slide58.xml" Type="http://schemas.openxmlformats.org/officeDocument/2006/relationships/slide" Id="rId65"/><Relationship Target="slides/slide61.xml" Type="http://schemas.openxmlformats.org/officeDocument/2006/relationships/slide" Id="rId68"/><Relationship Target="slides/slide60.xml" Type="http://schemas.openxmlformats.org/officeDocument/2006/relationships/slide" Id="rId67"/><Relationship Target="slides/slide55.xml" Type="http://schemas.openxmlformats.org/officeDocument/2006/relationships/slide" Id="rId62"/><Relationship Target="slides/slide54.xml" Type="http://schemas.openxmlformats.org/officeDocument/2006/relationships/slide" Id="rId61"/><Relationship Target="slides/slide57.xml" Type="http://schemas.openxmlformats.org/officeDocument/2006/relationships/slide" Id="rId64"/><Relationship Target="slides/slide56.xml" Type="http://schemas.openxmlformats.org/officeDocument/2006/relationships/slide" Id="rId63"/></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idx="1" authorId="0">
    <p:pos y="0" x="6000"/>
    <p:text>ATMEL 16M1 Datasheet</p:text>
  </p:cm>
</p:cmLst>
</file>

<file path=ppt/notesMasters/_rels/notesMaster1.xml.rels><?xml version="1.0" encoding="UTF-8" standalone="yes"?><Relationships xmlns="http://schemas.openxmlformats.org/package/2006/relationships"><Relationship Target="../theme/theme1.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y="0" x="0"/>
          <a:ext cy="0" cx="0"/>
          <a:chOff y="0" x="0"/>
          <a:chExt cy="0" cx="0"/>
        </a:xfrm>
      </p:grpSpPr>
      <p:sp>
        <p:nvSpPr>
          <p:cNvPr id="2" name="Shape 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 name="Shape 3"/>
          <p:cNvSpPr txBox="1"/>
          <p:nvPr>
            <p:ph idx="1" type="body"/>
          </p:nvPr>
        </p:nvSpPr>
        <p:spPr>
          <a:xfrm>
            <a:off y="4343400" x="685800"/>
            <a:ext cy="4114800" cx="5486399"/>
          </a:xfrm>
          <a:prstGeom prst="rect">
            <a:avLst/>
          </a:prstGeom>
          <a:noFill/>
          <a:ln>
            <a:noFill/>
          </a:ln>
        </p:spPr>
        <p:txBody>
          <a:bodyPr bIns="91425" rIns="91425" lIns="91425" t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3" name="Shape 63"/>
        <p:cNvGrpSpPr/>
        <p:nvPr/>
      </p:nvGrpSpPr>
      <p:grpSpPr>
        <a:xfrm>
          <a:off y="0" x="0"/>
          <a:ext cy="0" cx="0"/>
          <a:chOff y="0" x="0"/>
          <a:chExt cy="0" cx="0"/>
        </a:xfrm>
      </p:grpSpPr>
      <p:sp>
        <p:nvSpPr>
          <p:cNvPr id="64" name="Shape 6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5" name="Shape 6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7" name="Shape 117"/>
        <p:cNvGrpSpPr/>
        <p:nvPr/>
      </p:nvGrpSpPr>
      <p:grpSpPr>
        <a:xfrm>
          <a:off y="0" x="0"/>
          <a:ext cy="0" cx="0"/>
          <a:chOff y="0" x="0"/>
          <a:chExt cy="0" cx="0"/>
        </a:xfrm>
      </p:grpSpPr>
      <p:sp>
        <p:nvSpPr>
          <p:cNvPr id="118" name="Shape 11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9" name="Shape 11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27" name="Shape 827"/>
        <p:cNvGrpSpPr/>
        <p:nvPr/>
      </p:nvGrpSpPr>
      <p:grpSpPr>
        <a:xfrm>
          <a:off y="0" x="0"/>
          <a:ext cy="0" cx="0"/>
          <a:chOff y="0" x="0"/>
          <a:chExt cy="0" cx="0"/>
        </a:xfrm>
      </p:grpSpPr>
      <p:sp>
        <p:nvSpPr>
          <p:cNvPr id="828" name="Shape 82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29" name="Shape 82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1" indent="-228600" marL="914400">
              <a:spcBef>
                <a:spcPts val="480"/>
              </a:spcBef>
              <a:buClr>
                <a:schemeClr val="dk1"/>
              </a:buClr>
              <a:buSzPct val="91666"/>
              <a:buFont typeface="Arial"/>
              <a:buNone/>
            </a:pPr>
            <a:r>
              <a:rPr sz="1200" lang="en">
                <a:solidFill>
                  <a:schemeClr val="dk1"/>
                </a:solidFill>
              </a:rPr>
              <a:t>Linear cutback starts at 85C, Complete cutoff starts at 95C and -40C</a:t>
            </a:r>
          </a:p>
          <a:p>
            <a:pPr rtl="0" lvl="0">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35" name="Shape 835"/>
        <p:cNvGrpSpPr/>
        <p:nvPr/>
      </p:nvGrpSpPr>
      <p:grpSpPr>
        <a:xfrm>
          <a:off y="0" x="0"/>
          <a:ext cy="0" cx="0"/>
          <a:chOff y="0" x="0"/>
          <a:chExt cy="0" cx="0"/>
        </a:xfrm>
      </p:grpSpPr>
      <p:sp>
        <p:nvSpPr>
          <p:cNvPr id="836" name="Shape 83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37" name="Shape 83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44" name="Shape 844"/>
        <p:cNvGrpSpPr/>
        <p:nvPr/>
      </p:nvGrpSpPr>
      <p:grpSpPr>
        <a:xfrm>
          <a:off y="0" x="0"/>
          <a:ext cy="0" cx="0"/>
          <a:chOff y="0" x="0"/>
          <a:chExt cy="0" cx="0"/>
        </a:xfrm>
      </p:grpSpPr>
      <p:sp>
        <p:nvSpPr>
          <p:cNvPr id="845" name="Shape 84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46" name="Shape 84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52" name="Shape 852"/>
        <p:cNvGrpSpPr/>
        <p:nvPr/>
      </p:nvGrpSpPr>
      <p:grpSpPr>
        <a:xfrm>
          <a:off y="0" x="0"/>
          <a:ext cy="0" cx="0"/>
          <a:chOff y="0" x="0"/>
          <a:chExt cy="0" cx="0"/>
        </a:xfrm>
      </p:grpSpPr>
      <p:sp>
        <p:nvSpPr>
          <p:cNvPr id="853" name="Shape 85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54" name="Shape 85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60" name="Shape 860"/>
        <p:cNvGrpSpPr/>
        <p:nvPr/>
      </p:nvGrpSpPr>
      <p:grpSpPr>
        <a:xfrm>
          <a:off y="0" x="0"/>
          <a:ext cy="0" cx="0"/>
          <a:chOff y="0" x="0"/>
          <a:chExt cy="0" cx="0"/>
        </a:xfrm>
      </p:grpSpPr>
      <p:sp>
        <p:nvSpPr>
          <p:cNvPr id="861" name="Shape 8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62" name="Shape 86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69" name="Shape 869"/>
        <p:cNvGrpSpPr/>
        <p:nvPr/>
      </p:nvGrpSpPr>
      <p:grpSpPr>
        <a:xfrm>
          <a:off y="0" x="0"/>
          <a:ext cy="0" cx="0"/>
          <a:chOff y="0" x="0"/>
          <a:chExt cy="0" cx="0"/>
        </a:xfrm>
      </p:grpSpPr>
      <p:sp>
        <p:nvSpPr>
          <p:cNvPr id="870" name="Shape 87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71" name="Shape 87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Here’s the meat of our design: the detailed design section</a:t>
            </a:r>
          </a:p>
          <a:p>
            <a:pPr rtl="0" lvl="0">
              <a:spcBef>
                <a:spcPts val="0"/>
              </a:spcBef>
              <a:buNone/>
            </a:pPr>
            <a:r>
              <a:t/>
            </a:r>
            <a:endParaRPr/>
          </a:p>
          <a:p>
            <a:pPr rtl="0" lvl="0">
              <a:spcBef>
                <a:spcPts val="0"/>
              </a:spcBef>
              <a:buNone/>
            </a:pPr>
            <a:r>
              <a:rPr lang="en"/>
              <a:t>This should explain everything about how these designs function</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78" name="Shape 878"/>
        <p:cNvGrpSpPr/>
        <p:nvPr/>
      </p:nvGrpSpPr>
      <p:grpSpPr>
        <a:xfrm>
          <a:off y="0" x="0"/>
          <a:ext cy="0" cx="0"/>
          <a:chOff y="0" x="0"/>
          <a:chExt cy="0" cx="0"/>
        </a:xfrm>
      </p:grpSpPr>
      <p:sp>
        <p:nvSpPr>
          <p:cNvPr id="879" name="Shape 87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80" name="Shape 88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85" name="Shape 885"/>
        <p:cNvGrpSpPr/>
        <p:nvPr/>
      </p:nvGrpSpPr>
      <p:grpSpPr>
        <a:xfrm>
          <a:off y="0" x="0"/>
          <a:ext cy="0" cx="0"/>
          <a:chOff y="0" x="0"/>
          <a:chExt cy="0" cx="0"/>
        </a:xfrm>
      </p:grpSpPr>
      <p:sp>
        <p:nvSpPr>
          <p:cNvPr id="886" name="Shape 88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87" name="Shape 88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93" name="Shape 893"/>
        <p:cNvGrpSpPr/>
        <p:nvPr/>
      </p:nvGrpSpPr>
      <p:grpSpPr>
        <a:xfrm>
          <a:off y="0" x="0"/>
          <a:ext cy="0" cx="0"/>
          <a:chOff y="0" x="0"/>
          <a:chExt cy="0" cx="0"/>
        </a:xfrm>
      </p:grpSpPr>
      <p:sp>
        <p:nvSpPr>
          <p:cNvPr id="894" name="Shape 89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95" name="Shape 89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02" name="Shape 902"/>
        <p:cNvGrpSpPr/>
        <p:nvPr/>
      </p:nvGrpSpPr>
      <p:grpSpPr>
        <a:xfrm>
          <a:off y="0" x="0"/>
          <a:ext cy="0" cx="0"/>
          <a:chOff y="0" x="0"/>
          <a:chExt cy="0" cx="0"/>
        </a:xfrm>
      </p:grpSpPr>
      <p:sp>
        <p:nvSpPr>
          <p:cNvPr id="903" name="Shape 90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04" name="Shape 90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2" name="Shape 122"/>
        <p:cNvGrpSpPr/>
        <p:nvPr/>
      </p:nvGrpSpPr>
      <p:grpSpPr>
        <a:xfrm>
          <a:off y="0" x="0"/>
          <a:ext cy="0" cx="0"/>
          <a:chOff y="0" x="0"/>
          <a:chExt cy="0" cx="0"/>
        </a:xfrm>
      </p:grpSpPr>
      <p:sp>
        <p:nvSpPr>
          <p:cNvPr id="123" name="Shape 12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4" name="Shape 12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Close to physical layout on car -Sam</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12" name="Shape 912"/>
        <p:cNvGrpSpPr/>
        <p:nvPr/>
      </p:nvGrpSpPr>
      <p:grpSpPr>
        <a:xfrm>
          <a:off y="0" x="0"/>
          <a:ext cy="0" cx="0"/>
          <a:chOff y="0" x="0"/>
          <a:chExt cy="0" cx="0"/>
        </a:xfrm>
      </p:grpSpPr>
      <p:sp>
        <p:nvSpPr>
          <p:cNvPr id="913" name="Shape 91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14" name="Shape 91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So the safety system is interfaced with a 37 pin D-Sub connector on the back of the power supply</a:t>
            </a:r>
          </a:p>
          <a:p>
            <a:pPr rtl="0" lvl="0">
              <a:spcBef>
                <a:spcPts val="0"/>
              </a:spcBef>
              <a:buNone/>
            </a:pPr>
            <a:r>
              <a:t/>
            </a:r>
            <a:endParaRPr/>
          </a:p>
          <a:p>
            <a:pPr rtl="0" lvl="0">
              <a:spcBef>
                <a:spcPts val="0"/>
              </a:spcBef>
              <a:buNone/>
            </a:pPr>
            <a:r>
              <a:rPr lang="en"/>
              <a:t>These pins allow external control of the start, stop, and interlock functions</a:t>
            </a:r>
          </a:p>
          <a:p>
            <a:pPr rtl="0" lvl="0">
              <a:spcBef>
                <a:spcPts val="0"/>
              </a:spcBef>
              <a:buNone/>
            </a:pPr>
            <a:r>
              <a:rPr lang="en"/>
              <a:t>They must be enabled on the power supply, but the setting is persistent across reboots]</a:t>
            </a:r>
          </a:p>
          <a:p>
            <a:pPr rtl="0" lvl="0">
              <a:spcBef>
                <a:spcPts val="0"/>
              </a:spcBef>
              <a:buNone/>
            </a:pPr>
            <a:r>
              <a:rPr lang="en"/>
              <a:t>We only need the start and stop functions. To activate them, we need a short to the +5 volt line</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22" name="Shape 922"/>
        <p:cNvGrpSpPr/>
        <p:nvPr/>
      </p:nvGrpSpPr>
      <p:grpSpPr>
        <a:xfrm>
          <a:off y="0" x="0"/>
          <a:ext cy="0" cx="0"/>
          <a:chOff y="0" x="0"/>
          <a:chExt cy="0" cx="0"/>
        </a:xfrm>
      </p:grpSpPr>
      <p:sp>
        <p:nvSpPr>
          <p:cNvPr id="923" name="Shape 92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24" name="Shape 92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To act as an emergency stop, we decided to use a normally open locking button and the temperature switch in parallel.</a:t>
            </a:r>
          </a:p>
          <a:p>
            <a:pPr rtl="0" lvl="0">
              <a:spcBef>
                <a:spcPts val="0"/>
              </a:spcBef>
              <a:buNone/>
            </a:pPr>
            <a:r>
              <a:t/>
            </a:r>
            <a:endParaRPr/>
          </a:p>
          <a:p>
            <a:pPr rtl="0" lvl="0">
              <a:spcBef>
                <a:spcPts val="0"/>
              </a:spcBef>
              <a:buNone/>
            </a:pPr>
            <a:r>
              <a:rPr lang="en"/>
              <a:t>The start button is not entirely necessary, but it’s easy to implement.</a:t>
            </a:r>
          </a:p>
          <a:p>
            <a:pPr rtl="0" lvl="0">
              <a:spcBef>
                <a:spcPts val="0"/>
              </a:spcBef>
              <a:buNone/>
            </a:pPr>
            <a:r>
              <a:t/>
            </a:r>
            <a:endParaRPr/>
          </a:p>
          <a:p>
            <a:pPr rtl="0" lvl="0">
              <a:spcBef>
                <a:spcPts val="0"/>
              </a:spcBef>
              <a:buNone/>
            </a:pPr>
            <a:r>
              <a:rPr lang="en"/>
              <a:t>This system has been tested, and it works in practice</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31" name="Shape 931"/>
        <p:cNvGrpSpPr/>
        <p:nvPr/>
      </p:nvGrpSpPr>
      <p:grpSpPr>
        <a:xfrm>
          <a:off y="0" x="0"/>
          <a:ext cy="0" cx="0"/>
          <a:chOff y="0" x="0"/>
          <a:chExt cy="0" cx="0"/>
        </a:xfrm>
      </p:grpSpPr>
      <p:sp>
        <p:nvSpPr>
          <p:cNvPr id="932" name="Shape 93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33" name="Shape 93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non-conductive, transition temp of 105C (&gt;95C which is the cutoff for MC)</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44" name="Shape 944"/>
        <p:cNvGrpSpPr/>
        <p:nvPr/>
      </p:nvGrpSpPr>
      <p:grpSpPr>
        <a:xfrm>
          <a:off y="0" x="0"/>
          <a:ext cy="0" cx="0"/>
          <a:chOff y="0" x="0"/>
          <a:chExt cy="0" cx="0"/>
        </a:xfrm>
      </p:grpSpPr>
      <p:sp>
        <p:nvSpPr>
          <p:cNvPr id="945" name="Shape 94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46" name="Shape 94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an arduino is the fastest solution, if not elegant.</a:t>
            </a:r>
          </a:p>
          <a:p>
            <a:pPr rtl="0" lvl="0">
              <a:spcBef>
                <a:spcPts val="0"/>
              </a:spcBef>
              <a:buNone/>
            </a:pPr>
            <a:r>
              <a:rPr lang="en"/>
              <a:t>there is no analog output, so we can use PWM with a low pass filter</a:t>
            </a:r>
          </a:p>
          <a:p>
            <a:pPr rtl="0" lvl="0">
              <a:spcBef>
                <a:spcPts val="0"/>
              </a:spcBef>
              <a:buNone/>
            </a:pPr>
            <a:r>
              <a:rPr lang="en"/>
              <a:t>we can script the input using python</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54" name="Shape 954"/>
        <p:cNvGrpSpPr/>
        <p:nvPr/>
      </p:nvGrpSpPr>
      <p:grpSpPr>
        <a:xfrm>
          <a:off y="0" x="0"/>
          <a:ext cy="0" cx="0"/>
          <a:chOff y="0" x="0"/>
          <a:chExt cy="0" cx="0"/>
        </a:xfrm>
      </p:grpSpPr>
      <p:sp>
        <p:nvSpPr>
          <p:cNvPr id="955" name="Shape 95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56" name="Shape 95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Here’s the implementation of our solution, with the filter coefficients.</a:t>
            </a:r>
          </a:p>
          <a:p>
            <a:pPr rtl="0" lvl="0">
              <a:spcBef>
                <a:spcPts val="0"/>
              </a:spcBef>
              <a:buNone/>
            </a:pPr>
            <a:r>
              <a:t/>
            </a:r>
            <a:endParaRPr/>
          </a:p>
          <a:p>
            <a:pPr rtl="0" lvl="0">
              <a:spcBef>
                <a:spcPts val="0"/>
              </a:spcBef>
              <a:buNone/>
            </a:pPr>
            <a:r>
              <a:rPr lang="en"/>
              <a:t>It has been verified to output a stable analog value within a few percent of the serial input.</a:t>
            </a:r>
          </a:p>
          <a:p>
            <a:pPr rtl="0" lvl="0">
              <a:spcBef>
                <a:spcPts val="0"/>
              </a:spcBef>
              <a:buNone/>
            </a:pPr>
            <a:r>
              <a:t/>
            </a:r>
            <a:endParaRPr/>
          </a:p>
          <a:p>
            <a:pPr rtl="0" lvl="0">
              <a:spcBef>
                <a:spcPts val="0"/>
              </a:spcBef>
              <a:buNone/>
            </a:pPr>
            <a:r>
              <a:rPr lang="en"/>
              <a:t>It hasn’t been tested on the motor controller yet</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62" name="Shape 962"/>
        <p:cNvGrpSpPr/>
        <p:nvPr/>
      </p:nvGrpSpPr>
      <p:grpSpPr>
        <a:xfrm>
          <a:off y="0" x="0"/>
          <a:ext cy="0" cx="0"/>
          <a:chOff y="0" x="0"/>
          <a:chExt cy="0" cx="0"/>
        </a:xfrm>
      </p:grpSpPr>
      <p:sp>
        <p:nvSpPr>
          <p:cNvPr id="963" name="Shape 96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64" name="Shape 96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70" name="Shape 970"/>
        <p:cNvGrpSpPr/>
        <p:nvPr/>
      </p:nvGrpSpPr>
      <p:grpSpPr>
        <a:xfrm>
          <a:off y="0" x="0"/>
          <a:ext cy="0" cx="0"/>
          <a:chOff y="0" x="0"/>
          <a:chExt cy="0" cx="0"/>
        </a:xfrm>
      </p:grpSpPr>
      <p:sp>
        <p:nvSpPr>
          <p:cNvPr id="971" name="Shape 97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72" name="Shape 97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79" name="Shape 979"/>
        <p:cNvGrpSpPr/>
        <p:nvPr/>
      </p:nvGrpSpPr>
      <p:grpSpPr>
        <a:xfrm>
          <a:off y="0" x="0"/>
          <a:ext cy="0" cx="0"/>
          <a:chOff y="0" x="0"/>
          <a:chExt cy="0" cx="0"/>
        </a:xfrm>
      </p:grpSpPr>
      <p:sp>
        <p:nvSpPr>
          <p:cNvPr id="980" name="Shape 98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81" name="Shape 98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Important: Throttle Settings, Speed Settings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88" name="Shape 988"/>
        <p:cNvGrpSpPr/>
        <p:nvPr/>
      </p:nvGrpSpPr>
      <p:grpSpPr>
        <a:xfrm>
          <a:off y="0" x="0"/>
          <a:ext cy="0" cx="0"/>
          <a:chOff y="0" x="0"/>
          <a:chExt cy="0" cx="0"/>
        </a:xfrm>
      </p:grpSpPr>
      <p:sp>
        <p:nvSpPr>
          <p:cNvPr id="989" name="Shape 98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90" name="Shape 99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97" name="Shape 997"/>
        <p:cNvGrpSpPr/>
        <p:nvPr/>
      </p:nvGrpSpPr>
      <p:grpSpPr>
        <a:xfrm>
          <a:off y="0" x="0"/>
          <a:ext cy="0" cx="0"/>
          <a:chOff y="0" x="0"/>
          <a:chExt cy="0" cx="0"/>
        </a:xfrm>
      </p:grpSpPr>
      <p:sp>
        <p:nvSpPr>
          <p:cNvPr id="998" name="Shape 99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99" name="Shape 99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7" name="Shape 127"/>
        <p:cNvGrpSpPr/>
        <p:nvPr/>
      </p:nvGrpSpPr>
      <p:grpSpPr>
        <a:xfrm>
          <a:off y="0" x="0"/>
          <a:ext cy="0" cx="0"/>
          <a:chOff y="0" x="0"/>
          <a:chExt cy="0" cx="0"/>
        </a:xfrm>
      </p:grpSpPr>
      <p:sp>
        <p:nvSpPr>
          <p:cNvPr id="128" name="Shape 12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9" name="Shape 12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Look in Lab -Sam</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06" name="Shape 1006"/>
        <p:cNvGrpSpPr/>
        <p:nvPr/>
      </p:nvGrpSpPr>
      <p:grpSpPr>
        <a:xfrm>
          <a:off y="0" x="0"/>
          <a:ext cy="0" cx="0"/>
          <a:chOff y="0" x="0"/>
          <a:chExt cy="0" cx="0"/>
        </a:xfrm>
      </p:grpSpPr>
      <p:sp>
        <p:nvSpPr>
          <p:cNvPr id="1007" name="Shape 100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08" name="Shape 100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15" name="Shape 1015"/>
        <p:cNvGrpSpPr/>
        <p:nvPr/>
      </p:nvGrpSpPr>
      <p:grpSpPr>
        <a:xfrm>
          <a:off y="0" x="0"/>
          <a:ext cy="0" cx="0"/>
          <a:chOff y="0" x="0"/>
          <a:chExt cy="0" cx="0"/>
        </a:xfrm>
      </p:grpSpPr>
      <p:sp>
        <p:nvSpPr>
          <p:cNvPr id="1016" name="Shape 101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17" name="Shape 101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23" name="Shape 1023"/>
        <p:cNvGrpSpPr/>
        <p:nvPr/>
      </p:nvGrpSpPr>
      <p:grpSpPr>
        <a:xfrm>
          <a:off y="0" x="0"/>
          <a:ext cy="0" cx="0"/>
          <a:chOff y="0" x="0"/>
          <a:chExt cy="0" cx="0"/>
        </a:xfrm>
      </p:grpSpPr>
      <p:sp>
        <p:nvSpPr>
          <p:cNvPr id="1024" name="Shape 102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25" name="Shape 1025"/>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This, as you can clearly see, is the wiring model for room 400.</a:t>
            </a:r>
          </a:p>
          <a:p>
            <a:pPr rtl="0" lvl="0">
              <a:spcBef>
                <a:spcPts val="0"/>
              </a:spcBef>
              <a:buNone/>
            </a:pPr>
            <a:r>
              <a:t/>
            </a:r>
            <a:endParaRPr/>
          </a:p>
          <a:p>
            <a:pPr rtl="0" lvl="0">
              <a:spcBef>
                <a:spcPts val="0"/>
              </a:spcBef>
              <a:buNone/>
            </a:pPr>
            <a:r>
              <a:rPr lang="en"/>
              <a:t>This is all of the wires connected to the dynamometer systems.</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31" name="Shape 1031"/>
        <p:cNvGrpSpPr/>
        <p:nvPr/>
      </p:nvGrpSpPr>
      <p:grpSpPr>
        <a:xfrm>
          <a:off y="0" x="0"/>
          <a:ext cy="0" cx="0"/>
          <a:chOff y="0" x="0"/>
          <a:chExt cy="0" cx="0"/>
        </a:xfrm>
      </p:grpSpPr>
      <p:sp>
        <p:nvSpPr>
          <p:cNvPr id="1032" name="Shape 103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33" name="Shape 103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these are the wires in the rest of the integrated system.</a:t>
            </a:r>
          </a:p>
          <a:p>
            <a:pPr rtl="0" lvl="0">
              <a:spcBef>
                <a:spcPts val="0"/>
              </a:spcBef>
              <a:buNone/>
            </a:pPr>
            <a:r>
              <a:t/>
            </a:r>
            <a:endParaRPr/>
          </a:p>
          <a:p>
            <a:pPr rtl="0" lvl="0">
              <a:spcBef>
                <a:spcPts val="0"/>
              </a:spcBef>
              <a:buNone/>
            </a:pPr>
            <a:r>
              <a:rPr lang="en"/>
              <a:t>The only wires that move are the motor controller power wires.</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40" name="Shape 1040"/>
        <p:cNvGrpSpPr/>
        <p:nvPr/>
      </p:nvGrpSpPr>
      <p:grpSpPr>
        <a:xfrm>
          <a:off y="0" x="0"/>
          <a:ext cy="0" cx="0"/>
          <a:chOff y="0" x="0"/>
          <a:chExt cy="0" cx="0"/>
        </a:xfrm>
      </p:grpSpPr>
      <p:sp>
        <p:nvSpPr>
          <p:cNvPr id="1041" name="Shape 104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42" name="Shape 1042"/>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So that’s the wiring of the two systems. the first in Dyno only, the second is the integrated system</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48" name="Shape 1048"/>
        <p:cNvGrpSpPr/>
        <p:nvPr/>
      </p:nvGrpSpPr>
      <p:grpSpPr>
        <a:xfrm>
          <a:off y="0" x="0"/>
          <a:ext cy="0" cx="0"/>
          <a:chOff y="0" x="0"/>
          <a:chExt cy="0" cx="0"/>
        </a:xfrm>
      </p:grpSpPr>
      <p:sp>
        <p:nvSpPr>
          <p:cNvPr id="1049" name="Shape 104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50" name="Shape 1050"/>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56" name="Shape 1056"/>
        <p:cNvGrpSpPr/>
        <p:nvPr/>
      </p:nvGrpSpPr>
      <p:grpSpPr>
        <a:xfrm>
          <a:off y="0" x="0"/>
          <a:ext cy="0" cx="0"/>
          <a:chOff y="0" x="0"/>
          <a:chExt cy="0" cx="0"/>
        </a:xfrm>
      </p:grpSpPr>
      <p:sp>
        <p:nvSpPr>
          <p:cNvPr id="1057" name="Shape 105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58" name="Shape 105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65" name="Shape 1065"/>
        <p:cNvGrpSpPr/>
        <p:nvPr/>
      </p:nvGrpSpPr>
      <p:grpSpPr>
        <a:xfrm>
          <a:off y="0" x="0"/>
          <a:ext cy="0" cx="0"/>
          <a:chOff y="0" x="0"/>
          <a:chExt cy="0" cx="0"/>
        </a:xfrm>
      </p:grpSpPr>
      <p:sp>
        <p:nvSpPr>
          <p:cNvPr id="1066" name="Shape 106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67" name="Shape 106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71" name="Shape 1071"/>
        <p:cNvGrpSpPr/>
        <p:nvPr/>
      </p:nvGrpSpPr>
      <p:grpSpPr>
        <a:xfrm>
          <a:off y="0" x="0"/>
          <a:ext cy="0" cx="0"/>
          <a:chOff y="0" x="0"/>
          <a:chExt cy="0" cx="0"/>
        </a:xfrm>
      </p:grpSpPr>
      <p:sp>
        <p:nvSpPr>
          <p:cNvPr id="1072" name="Shape 107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73" name="Shape 107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79" name="Shape 1079"/>
        <p:cNvGrpSpPr/>
        <p:nvPr/>
      </p:nvGrpSpPr>
      <p:grpSpPr>
        <a:xfrm>
          <a:off y="0" x="0"/>
          <a:ext cy="0" cx="0"/>
          <a:chOff y="0" x="0"/>
          <a:chExt cy="0" cx="0"/>
        </a:xfrm>
      </p:grpSpPr>
      <p:sp>
        <p:nvSpPr>
          <p:cNvPr id="1080" name="Shape 108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81" name="Shape 108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So, on to device testing</a:t>
            </a:r>
          </a:p>
          <a:p>
            <a:pPr rtl="0" lvl="0">
              <a:spcBef>
                <a:spcPts val="0"/>
              </a:spcBef>
              <a:buNone/>
            </a:pPr>
            <a:r>
              <a:rPr lang="en"/>
              <a:t>the only designs we need to test are the throttle, the safety shutoff, and the galvanic isolation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2" name="Shape 132"/>
        <p:cNvGrpSpPr/>
        <p:nvPr/>
      </p:nvGrpSpPr>
      <p:grpSpPr>
        <a:xfrm>
          <a:off y="0" x="0"/>
          <a:ext cy="0" cx="0"/>
          <a:chOff y="0" x="0"/>
          <a:chExt cy="0" cx="0"/>
        </a:xfrm>
      </p:grpSpPr>
      <p:sp>
        <p:nvSpPr>
          <p:cNvPr id="133" name="Shape 13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4" name="Shape 13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GLV Connections, Hubs are JGB’s?? -Sam</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87" name="Shape 1087"/>
        <p:cNvGrpSpPr/>
        <p:nvPr/>
      </p:nvGrpSpPr>
      <p:grpSpPr>
        <a:xfrm>
          <a:off y="0" x="0"/>
          <a:ext cy="0" cx="0"/>
          <a:chOff y="0" x="0"/>
          <a:chExt cy="0" cx="0"/>
        </a:xfrm>
      </p:grpSpPr>
      <p:sp>
        <p:nvSpPr>
          <p:cNvPr id="1088" name="Shape 108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89" name="Shape 1089"/>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95" name="Shape 1095"/>
        <p:cNvGrpSpPr/>
        <p:nvPr/>
      </p:nvGrpSpPr>
      <p:grpSpPr>
        <a:xfrm>
          <a:off y="0" x="0"/>
          <a:ext cy="0" cx="0"/>
          <a:chOff y="0" x="0"/>
          <a:chExt cy="0" cx="0"/>
        </a:xfrm>
      </p:grpSpPr>
      <p:sp>
        <p:nvSpPr>
          <p:cNvPr id="1096" name="Shape 109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97" name="Shape 109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03" name="Shape 1103"/>
        <p:cNvGrpSpPr/>
        <p:nvPr/>
      </p:nvGrpSpPr>
      <p:grpSpPr>
        <a:xfrm>
          <a:off y="0" x="0"/>
          <a:ext cy="0" cx="0"/>
          <a:chOff y="0" x="0"/>
          <a:chExt cy="0" cx="0"/>
        </a:xfrm>
      </p:grpSpPr>
      <p:sp>
        <p:nvSpPr>
          <p:cNvPr id="1104" name="Shape 110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05" name="Shape 110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12" name="Shape 1112"/>
        <p:cNvGrpSpPr/>
        <p:nvPr/>
      </p:nvGrpSpPr>
      <p:grpSpPr>
        <a:xfrm>
          <a:off y="0" x="0"/>
          <a:ext cy="0" cx="0"/>
          <a:chOff y="0" x="0"/>
          <a:chExt cy="0" cx="0"/>
        </a:xfrm>
      </p:grpSpPr>
      <p:sp>
        <p:nvSpPr>
          <p:cNvPr id="1113" name="Shape 111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14" name="Shape 111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22" name="Shape 1122"/>
        <p:cNvGrpSpPr/>
        <p:nvPr/>
      </p:nvGrpSpPr>
      <p:grpSpPr>
        <a:xfrm>
          <a:off y="0" x="0"/>
          <a:ext cy="0" cx="0"/>
          <a:chOff y="0" x="0"/>
          <a:chExt cy="0" cx="0"/>
        </a:xfrm>
      </p:grpSpPr>
      <p:sp>
        <p:nvSpPr>
          <p:cNvPr id="1123" name="Shape 112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24" name="Shape 112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32" name="Shape 1132"/>
        <p:cNvGrpSpPr/>
        <p:nvPr/>
      </p:nvGrpSpPr>
      <p:grpSpPr>
        <a:xfrm>
          <a:off y="0" x="0"/>
          <a:ext cy="0" cx="0"/>
          <a:chOff y="0" x="0"/>
          <a:chExt cy="0" cx="0"/>
        </a:xfrm>
      </p:grpSpPr>
      <p:sp>
        <p:nvSpPr>
          <p:cNvPr id="1133" name="Shape 113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34" name="Shape 113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42" name="Shape 1142"/>
        <p:cNvGrpSpPr/>
        <p:nvPr/>
      </p:nvGrpSpPr>
      <p:grpSpPr>
        <a:xfrm>
          <a:off y="0" x="0"/>
          <a:ext cy="0" cx="0"/>
          <a:chOff y="0" x="0"/>
          <a:chExt cy="0" cx="0"/>
        </a:xfrm>
      </p:grpSpPr>
      <p:sp>
        <p:nvSpPr>
          <p:cNvPr id="1143" name="Shape 11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44" name="Shape 114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52" name="Shape 1152"/>
        <p:cNvGrpSpPr/>
        <p:nvPr/>
      </p:nvGrpSpPr>
      <p:grpSpPr>
        <a:xfrm>
          <a:off y="0" x="0"/>
          <a:ext cy="0" cx="0"/>
          <a:chOff y="0" x="0"/>
          <a:chExt cy="0" cx="0"/>
        </a:xfrm>
      </p:grpSpPr>
      <p:sp>
        <p:nvSpPr>
          <p:cNvPr id="1153" name="Shape 115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54" name="Shape 115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62" name="Shape 1162"/>
        <p:cNvGrpSpPr/>
        <p:nvPr/>
      </p:nvGrpSpPr>
      <p:grpSpPr>
        <a:xfrm>
          <a:off y="0" x="0"/>
          <a:ext cy="0" cx="0"/>
          <a:chOff y="0" x="0"/>
          <a:chExt cy="0" cx="0"/>
        </a:xfrm>
      </p:grpSpPr>
      <p:sp>
        <p:nvSpPr>
          <p:cNvPr id="1163" name="Shape 116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64" name="Shape 116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70" name="Shape 1170"/>
        <p:cNvGrpSpPr/>
        <p:nvPr/>
      </p:nvGrpSpPr>
      <p:grpSpPr>
        <a:xfrm>
          <a:off y="0" x="0"/>
          <a:ext cy="0" cx="0"/>
          <a:chOff y="0" x="0"/>
          <a:chExt cy="0" cx="0"/>
        </a:xfrm>
      </p:grpSpPr>
      <p:sp>
        <p:nvSpPr>
          <p:cNvPr id="1171" name="Shape 117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72" name="Shape 117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7" name="Shape 137"/>
        <p:cNvGrpSpPr/>
        <p:nvPr/>
      </p:nvGrpSpPr>
      <p:grpSpPr>
        <a:xfrm>
          <a:off y="0" x="0"/>
          <a:ext cy="0" cx="0"/>
          <a:chOff y="0" x="0"/>
          <a:chExt cy="0" cx="0"/>
        </a:xfrm>
      </p:grpSpPr>
      <p:sp>
        <p:nvSpPr>
          <p:cNvPr id="138" name="Shape 13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9" name="Shape 13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High Voltage for DYNO -DYNO</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78" name="Shape 1178"/>
        <p:cNvGrpSpPr/>
        <p:nvPr/>
      </p:nvGrpSpPr>
      <p:grpSpPr>
        <a:xfrm>
          <a:off y="0" x="0"/>
          <a:ext cy="0" cx="0"/>
          <a:chOff y="0" x="0"/>
          <a:chExt cy="0" cx="0"/>
        </a:xfrm>
      </p:grpSpPr>
      <p:sp>
        <p:nvSpPr>
          <p:cNvPr id="1179" name="Shape 117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80" name="Shape 118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86" name="Shape 1186"/>
        <p:cNvGrpSpPr/>
        <p:nvPr/>
      </p:nvGrpSpPr>
      <p:grpSpPr>
        <a:xfrm>
          <a:off y="0" x="0"/>
          <a:ext cy="0" cx="0"/>
          <a:chOff y="0" x="0"/>
          <a:chExt cy="0" cx="0"/>
        </a:xfrm>
      </p:grpSpPr>
      <p:sp>
        <p:nvSpPr>
          <p:cNvPr id="1187" name="Shape 118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88" name="Shape 118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94" name="Shape 1194"/>
        <p:cNvGrpSpPr/>
        <p:nvPr/>
      </p:nvGrpSpPr>
      <p:grpSpPr>
        <a:xfrm>
          <a:off y="0" x="0"/>
          <a:ext cy="0" cx="0"/>
          <a:chOff y="0" x="0"/>
          <a:chExt cy="0" cx="0"/>
        </a:xfrm>
      </p:grpSpPr>
      <p:sp>
        <p:nvSpPr>
          <p:cNvPr id="1195" name="Shape 119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96" name="Shape 119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02" name="Shape 1202"/>
        <p:cNvGrpSpPr/>
        <p:nvPr/>
      </p:nvGrpSpPr>
      <p:grpSpPr>
        <a:xfrm>
          <a:off y="0" x="0"/>
          <a:ext cy="0" cx="0"/>
          <a:chOff y="0" x="0"/>
          <a:chExt cy="0" cx="0"/>
        </a:xfrm>
      </p:grpSpPr>
      <p:sp>
        <p:nvSpPr>
          <p:cNvPr id="1203" name="Shape 120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04" name="Shape 120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10" name="Shape 1210"/>
        <p:cNvGrpSpPr/>
        <p:nvPr/>
      </p:nvGrpSpPr>
      <p:grpSpPr>
        <a:xfrm>
          <a:off y="0" x="0"/>
          <a:ext cy="0" cx="0"/>
          <a:chOff y="0" x="0"/>
          <a:chExt cy="0" cx="0"/>
        </a:xfrm>
      </p:grpSpPr>
      <p:sp>
        <p:nvSpPr>
          <p:cNvPr id="1211" name="Shape 121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12" name="Shape 121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19" name="Shape 1219"/>
        <p:cNvGrpSpPr/>
        <p:nvPr/>
      </p:nvGrpSpPr>
      <p:grpSpPr>
        <a:xfrm>
          <a:off y="0" x="0"/>
          <a:ext cy="0" cx="0"/>
          <a:chOff y="0" x="0"/>
          <a:chExt cy="0" cx="0"/>
        </a:xfrm>
      </p:grpSpPr>
      <p:sp>
        <p:nvSpPr>
          <p:cNvPr id="1220" name="Shape 122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21" name="Shape 122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27" name="Shape 1227"/>
        <p:cNvGrpSpPr/>
        <p:nvPr/>
      </p:nvGrpSpPr>
      <p:grpSpPr>
        <a:xfrm>
          <a:off y="0" x="0"/>
          <a:ext cy="0" cx="0"/>
          <a:chOff y="0" x="0"/>
          <a:chExt cy="0" cx="0"/>
        </a:xfrm>
      </p:grpSpPr>
      <p:sp>
        <p:nvSpPr>
          <p:cNvPr id="1228" name="Shape 122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29" name="Shape 122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34" name="Shape 1234"/>
        <p:cNvGrpSpPr/>
        <p:nvPr/>
      </p:nvGrpSpPr>
      <p:grpSpPr>
        <a:xfrm>
          <a:off y="0" x="0"/>
          <a:ext cy="0" cx="0"/>
          <a:chOff y="0" x="0"/>
          <a:chExt cy="0" cx="0"/>
        </a:xfrm>
      </p:grpSpPr>
      <p:sp>
        <p:nvSpPr>
          <p:cNvPr id="1235" name="Shape 123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36" name="Shape 123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41" name="Shape 1241"/>
        <p:cNvGrpSpPr/>
        <p:nvPr/>
      </p:nvGrpSpPr>
      <p:grpSpPr>
        <a:xfrm>
          <a:off y="0" x="0"/>
          <a:ext cy="0" cx="0"/>
          <a:chOff y="0" x="0"/>
          <a:chExt cy="0" cx="0"/>
        </a:xfrm>
      </p:grpSpPr>
      <p:sp>
        <p:nvSpPr>
          <p:cNvPr id="1242" name="Shape 124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43" name="Shape 124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48" name="Shape 1248"/>
        <p:cNvGrpSpPr/>
        <p:nvPr/>
      </p:nvGrpSpPr>
      <p:grpSpPr>
        <a:xfrm>
          <a:off y="0" x="0"/>
          <a:ext cy="0" cx="0"/>
          <a:chOff y="0" x="0"/>
          <a:chExt cy="0" cx="0"/>
        </a:xfrm>
      </p:grpSpPr>
      <p:sp>
        <p:nvSpPr>
          <p:cNvPr id="1249" name="Shape 124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50" name="Shape 125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2" name="Shape 142"/>
        <p:cNvGrpSpPr/>
        <p:nvPr/>
      </p:nvGrpSpPr>
      <p:grpSpPr>
        <a:xfrm>
          <a:off y="0" x="0"/>
          <a:ext cy="0" cx="0"/>
          <a:chOff y="0" x="0"/>
          <a:chExt cy="0" cx="0"/>
        </a:xfrm>
      </p:grpSpPr>
      <p:sp>
        <p:nvSpPr>
          <p:cNvPr id="143" name="Shape 1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4" name="Shape 14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More DYNO connections -DYNO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7" name="Shape 147"/>
        <p:cNvGrpSpPr/>
        <p:nvPr/>
      </p:nvGrpSpPr>
      <p:grpSpPr>
        <a:xfrm>
          <a:off y="0" x="0"/>
          <a:ext cy="0" cx="0"/>
          <a:chOff y="0" x="0"/>
          <a:chExt cy="0" cx="0"/>
        </a:xfrm>
      </p:grpSpPr>
      <p:sp>
        <p:nvSpPr>
          <p:cNvPr id="148" name="Shape 14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9" name="Shape 14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Full System ICD -Sam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3" name="Shape 153"/>
        <p:cNvGrpSpPr/>
        <p:nvPr/>
      </p:nvGrpSpPr>
      <p:grpSpPr>
        <a:xfrm>
          <a:off y="0" x="0"/>
          <a:ext cy="0" cx="0"/>
          <a:chOff y="0" x="0"/>
          <a:chExt cy="0" cx="0"/>
        </a:xfrm>
      </p:grpSpPr>
      <p:sp>
        <p:nvSpPr>
          <p:cNvPr id="154" name="Shape 15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5" name="Shape 15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9" name="Shape 159"/>
        <p:cNvGrpSpPr/>
        <p:nvPr/>
      </p:nvGrpSpPr>
      <p:grpSpPr>
        <a:xfrm>
          <a:off y="0" x="0"/>
          <a:ext cy="0" cx="0"/>
          <a:chOff y="0" x="0"/>
          <a:chExt cy="0" cx="0"/>
        </a:xfrm>
      </p:grpSpPr>
      <p:sp>
        <p:nvSpPr>
          <p:cNvPr id="160" name="Shape 16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1" name="Shape 16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7" name="Shape 167"/>
        <p:cNvGrpSpPr/>
        <p:nvPr/>
      </p:nvGrpSpPr>
      <p:grpSpPr>
        <a:xfrm>
          <a:off y="0" x="0"/>
          <a:ext cy="0" cx="0"/>
          <a:chOff y="0" x="0"/>
          <a:chExt cy="0" cx="0"/>
        </a:xfrm>
      </p:grpSpPr>
      <p:sp>
        <p:nvSpPr>
          <p:cNvPr id="168" name="Shape 16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9" name="Shape 16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9" name="Shape 69"/>
        <p:cNvGrpSpPr/>
        <p:nvPr/>
      </p:nvGrpSpPr>
      <p:grpSpPr>
        <a:xfrm>
          <a:off y="0" x="0"/>
          <a:ext cy="0" cx="0"/>
          <a:chOff y="0" x="0"/>
          <a:chExt cy="0" cx="0"/>
        </a:xfrm>
      </p:grpSpPr>
      <p:sp>
        <p:nvSpPr>
          <p:cNvPr id="70" name="Shape 7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1" name="Shape 7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3" name="Shape 173"/>
        <p:cNvGrpSpPr/>
        <p:nvPr/>
      </p:nvGrpSpPr>
      <p:grpSpPr>
        <a:xfrm>
          <a:off y="0" x="0"/>
          <a:ext cy="0" cx="0"/>
          <a:chOff y="0" x="0"/>
          <a:chExt cy="0" cx="0"/>
        </a:xfrm>
      </p:grpSpPr>
      <p:sp>
        <p:nvSpPr>
          <p:cNvPr id="174" name="Shape 17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5" name="Shape 17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rPr lang="en"/>
              <a:t>Block Diagram inside the Cockpit - Yiming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9" name="Shape 179"/>
        <p:cNvGrpSpPr/>
        <p:nvPr/>
      </p:nvGrpSpPr>
      <p:grpSpPr>
        <a:xfrm>
          <a:off y="0" x="0"/>
          <a:ext cy="0" cx="0"/>
          <a:chOff y="0" x="0"/>
          <a:chExt cy="0" cx="0"/>
        </a:xfrm>
      </p:grpSpPr>
      <p:sp>
        <p:nvSpPr>
          <p:cNvPr id="180" name="Shape 18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1" name="Shape 18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5" name="Shape 185"/>
        <p:cNvGrpSpPr/>
        <p:nvPr/>
      </p:nvGrpSpPr>
      <p:grpSpPr>
        <a:xfrm>
          <a:off y="0" x="0"/>
          <a:ext cy="0" cx="0"/>
          <a:chOff y="0" x="0"/>
          <a:chExt cy="0" cx="0"/>
        </a:xfrm>
      </p:grpSpPr>
      <p:sp>
        <p:nvSpPr>
          <p:cNvPr id="186" name="Shape 18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7" name="Shape 18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1" name="Shape 191"/>
        <p:cNvGrpSpPr/>
        <p:nvPr/>
      </p:nvGrpSpPr>
      <p:grpSpPr>
        <a:xfrm>
          <a:off y="0" x="0"/>
          <a:ext cy="0" cx="0"/>
          <a:chOff y="0" x="0"/>
          <a:chExt cy="0" cx="0"/>
        </a:xfrm>
      </p:grpSpPr>
      <p:sp>
        <p:nvSpPr>
          <p:cNvPr id="192" name="Shape 19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3" name="Shape 19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7" name="Shape 197"/>
        <p:cNvGrpSpPr/>
        <p:nvPr/>
      </p:nvGrpSpPr>
      <p:grpSpPr>
        <a:xfrm>
          <a:off y="0" x="0"/>
          <a:ext cy="0" cx="0"/>
          <a:chOff y="0" x="0"/>
          <a:chExt cy="0" cx="0"/>
        </a:xfrm>
      </p:grpSpPr>
      <p:sp>
        <p:nvSpPr>
          <p:cNvPr id="198" name="Shape 19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9" name="Shape 19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5" name="Shape 205"/>
        <p:cNvGrpSpPr/>
        <p:nvPr/>
      </p:nvGrpSpPr>
      <p:grpSpPr>
        <a:xfrm>
          <a:off y="0" x="0"/>
          <a:ext cy="0" cx="0"/>
          <a:chOff y="0" x="0"/>
          <a:chExt cy="0" cx="0"/>
        </a:xfrm>
      </p:grpSpPr>
      <p:sp>
        <p:nvSpPr>
          <p:cNvPr id="206" name="Shape 20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7" name="Shape 20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2" name="Shape 212"/>
        <p:cNvGrpSpPr/>
        <p:nvPr/>
      </p:nvGrpSpPr>
      <p:grpSpPr>
        <a:xfrm>
          <a:off y="0" x="0"/>
          <a:ext cy="0" cx="0"/>
          <a:chOff y="0" x="0"/>
          <a:chExt cy="0" cx="0"/>
        </a:xfrm>
      </p:grpSpPr>
      <p:sp>
        <p:nvSpPr>
          <p:cNvPr id="213" name="Shape 21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4" name="Shape 21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8" name="Shape 218"/>
        <p:cNvGrpSpPr/>
        <p:nvPr/>
      </p:nvGrpSpPr>
      <p:grpSpPr>
        <a:xfrm>
          <a:off y="0" x="0"/>
          <a:ext cy="0" cx="0"/>
          <a:chOff y="0" x="0"/>
          <a:chExt cy="0" cx="0"/>
        </a:xfrm>
      </p:grpSpPr>
      <p:sp>
        <p:nvSpPr>
          <p:cNvPr id="219" name="Shape 21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0" name="Shape 22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4" name="Shape 224"/>
        <p:cNvGrpSpPr/>
        <p:nvPr/>
      </p:nvGrpSpPr>
      <p:grpSpPr>
        <a:xfrm>
          <a:off y="0" x="0"/>
          <a:ext cy="0" cx="0"/>
          <a:chOff y="0" x="0"/>
          <a:chExt cy="0" cx="0"/>
        </a:xfrm>
      </p:grpSpPr>
      <p:sp>
        <p:nvSpPr>
          <p:cNvPr id="225" name="Shape 22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6" name="Shape 22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0" name="Shape 230"/>
        <p:cNvGrpSpPr/>
        <p:nvPr/>
      </p:nvGrpSpPr>
      <p:grpSpPr>
        <a:xfrm>
          <a:off y="0" x="0"/>
          <a:ext cy="0" cx="0"/>
          <a:chOff y="0" x="0"/>
          <a:chExt cy="0" cx="0"/>
        </a:xfrm>
      </p:grpSpPr>
      <p:sp>
        <p:nvSpPr>
          <p:cNvPr id="231" name="Shape 23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2" name="Shape 23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5" name="Shape 75"/>
        <p:cNvGrpSpPr/>
        <p:nvPr/>
      </p:nvGrpSpPr>
      <p:grpSpPr>
        <a:xfrm>
          <a:off y="0" x="0"/>
          <a:ext cy="0" cx="0"/>
          <a:chOff y="0" x="0"/>
          <a:chExt cy="0" cx="0"/>
        </a:xfrm>
      </p:grpSpPr>
      <p:sp>
        <p:nvSpPr>
          <p:cNvPr id="76" name="Shape 7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7" name="Shape 7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9" name="Shape 239"/>
        <p:cNvGrpSpPr/>
        <p:nvPr/>
      </p:nvGrpSpPr>
      <p:grpSpPr>
        <a:xfrm>
          <a:off y="0" x="0"/>
          <a:ext cy="0" cx="0"/>
          <a:chOff y="0" x="0"/>
          <a:chExt cy="0" cx="0"/>
        </a:xfrm>
      </p:grpSpPr>
      <p:sp>
        <p:nvSpPr>
          <p:cNvPr id="240" name="Shape 24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1" name="Shape 241"/>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8" name="Shape 258"/>
        <p:cNvGrpSpPr/>
        <p:nvPr/>
      </p:nvGrpSpPr>
      <p:grpSpPr>
        <a:xfrm>
          <a:off y="0" x="0"/>
          <a:ext cy="0" cx="0"/>
          <a:chOff y="0" x="0"/>
          <a:chExt cy="0" cx="0"/>
        </a:xfrm>
      </p:grpSpPr>
      <p:sp>
        <p:nvSpPr>
          <p:cNvPr id="259" name="Shape 25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0" name="Shape 26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77" name="Shape 277"/>
        <p:cNvGrpSpPr/>
        <p:nvPr/>
      </p:nvGrpSpPr>
      <p:grpSpPr>
        <a:xfrm>
          <a:off y="0" x="0"/>
          <a:ext cy="0" cx="0"/>
          <a:chOff y="0" x="0"/>
          <a:chExt cy="0" cx="0"/>
        </a:xfrm>
      </p:grpSpPr>
      <p:sp>
        <p:nvSpPr>
          <p:cNvPr id="278" name="Shape 27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79" name="Shape 27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6" name="Shape 296"/>
        <p:cNvGrpSpPr/>
        <p:nvPr/>
      </p:nvGrpSpPr>
      <p:grpSpPr>
        <a:xfrm>
          <a:off y="0" x="0"/>
          <a:ext cy="0" cx="0"/>
          <a:chOff y="0" x="0"/>
          <a:chExt cy="0" cx="0"/>
        </a:xfrm>
      </p:grpSpPr>
      <p:sp>
        <p:nvSpPr>
          <p:cNvPr id="297" name="Shape 29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98" name="Shape 29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15" name="Shape 315"/>
        <p:cNvGrpSpPr/>
        <p:nvPr/>
      </p:nvGrpSpPr>
      <p:grpSpPr>
        <a:xfrm>
          <a:off y="0" x="0"/>
          <a:ext cy="0" cx="0"/>
          <a:chOff y="0" x="0"/>
          <a:chExt cy="0" cx="0"/>
        </a:xfrm>
      </p:grpSpPr>
      <p:sp>
        <p:nvSpPr>
          <p:cNvPr id="316" name="Shape 31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17" name="Shape 31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34" name="Shape 334"/>
        <p:cNvGrpSpPr/>
        <p:nvPr/>
      </p:nvGrpSpPr>
      <p:grpSpPr>
        <a:xfrm>
          <a:off y="0" x="0"/>
          <a:ext cy="0" cx="0"/>
          <a:chOff y="0" x="0"/>
          <a:chExt cy="0" cx="0"/>
        </a:xfrm>
      </p:grpSpPr>
      <p:sp>
        <p:nvSpPr>
          <p:cNvPr id="335" name="Shape 33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36" name="Shape 33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3" name="Shape 353"/>
        <p:cNvGrpSpPr/>
        <p:nvPr/>
      </p:nvGrpSpPr>
      <p:grpSpPr>
        <a:xfrm>
          <a:off y="0" x="0"/>
          <a:ext cy="0" cx="0"/>
          <a:chOff y="0" x="0"/>
          <a:chExt cy="0" cx="0"/>
        </a:xfrm>
      </p:grpSpPr>
      <p:sp>
        <p:nvSpPr>
          <p:cNvPr id="354" name="Shape 35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55" name="Shape 35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2" name="Shape 372"/>
        <p:cNvGrpSpPr/>
        <p:nvPr/>
      </p:nvGrpSpPr>
      <p:grpSpPr>
        <a:xfrm>
          <a:off y="0" x="0"/>
          <a:ext cy="0" cx="0"/>
          <a:chOff y="0" x="0"/>
          <a:chExt cy="0" cx="0"/>
        </a:xfrm>
      </p:grpSpPr>
      <p:sp>
        <p:nvSpPr>
          <p:cNvPr id="373" name="Shape 37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74" name="Shape 37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79" name="Shape 379"/>
        <p:cNvGrpSpPr/>
        <p:nvPr/>
      </p:nvGrpSpPr>
      <p:grpSpPr>
        <a:xfrm>
          <a:off y="0" x="0"/>
          <a:ext cy="0" cx="0"/>
          <a:chOff y="0" x="0"/>
          <a:chExt cy="0" cx="0"/>
        </a:xfrm>
      </p:grpSpPr>
      <p:sp>
        <p:nvSpPr>
          <p:cNvPr id="380" name="Shape 38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81" name="Shape 38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86" name="Shape 386"/>
        <p:cNvGrpSpPr/>
        <p:nvPr/>
      </p:nvGrpSpPr>
      <p:grpSpPr>
        <a:xfrm>
          <a:off y="0" x="0"/>
          <a:ext cy="0" cx="0"/>
          <a:chOff y="0" x="0"/>
          <a:chExt cy="0" cx="0"/>
        </a:xfrm>
      </p:grpSpPr>
      <p:sp>
        <p:nvSpPr>
          <p:cNvPr id="387" name="Shape 38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88" name="Shape 38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1" name="Shape 81"/>
        <p:cNvGrpSpPr/>
        <p:nvPr/>
      </p:nvGrpSpPr>
      <p:grpSpPr>
        <a:xfrm>
          <a:off y="0" x="0"/>
          <a:ext cy="0" cx="0"/>
          <a:chOff y="0" x="0"/>
          <a:chExt cy="0" cx="0"/>
        </a:xfrm>
      </p:grpSpPr>
      <p:sp>
        <p:nvSpPr>
          <p:cNvPr id="82" name="Shape 8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3" name="Shape 8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93" name="Shape 393"/>
        <p:cNvGrpSpPr/>
        <p:nvPr/>
      </p:nvGrpSpPr>
      <p:grpSpPr>
        <a:xfrm>
          <a:off y="0" x="0"/>
          <a:ext cy="0" cx="0"/>
          <a:chOff y="0" x="0"/>
          <a:chExt cy="0" cx="0"/>
        </a:xfrm>
      </p:grpSpPr>
      <p:sp>
        <p:nvSpPr>
          <p:cNvPr id="394" name="Shape 39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95" name="Shape 39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2" name="Shape 412"/>
        <p:cNvGrpSpPr/>
        <p:nvPr/>
      </p:nvGrpSpPr>
      <p:grpSpPr>
        <a:xfrm>
          <a:off y="0" x="0"/>
          <a:ext cy="0" cx="0"/>
          <a:chOff y="0" x="0"/>
          <a:chExt cy="0" cx="0"/>
        </a:xfrm>
      </p:grpSpPr>
      <p:sp>
        <p:nvSpPr>
          <p:cNvPr id="413" name="Shape 41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14" name="Shape 41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8" name="Shape 418"/>
        <p:cNvGrpSpPr/>
        <p:nvPr/>
      </p:nvGrpSpPr>
      <p:grpSpPr>
        <a:xfrm>
          <a:off y="0" x="0"/>
          <a:ext cy="0" cx="0"/>
          <a:chOff y="0" x="0"/>
          <a:chExt cy="0" cx="0"/>
        </a:xfrm>
      </p:grpSpPr>
      <p:sp>
        <p:nvSpPr>
          <p:cNvPr id="419" name="Shape 41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20" name="Shape 42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24" name="Shape 424"/>
        <p:cNvGrpSpPr/>
        <p:nvPr/>
      </p:nvGrpSpPr>
      <p:grpSpPr>
        <a:xfrm>
          <a:off y="0" x="0"/>
          <a:ext cy="0" cx="0"/>
          <a:chOff y="0" x="0"/>
          <a:chExt cy="0" cx="0"/>
        </a:xfrm>
      </p:grpSpPr>
      <p:sp>
        <p:nvSpPr>
          <p:cNvPr id="425" name="Shape 42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26" name="Shape 42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35" name="Shape 435"/>
        <p:cNvGrpSpPr/>
        <p:nvPr/>
      </p:nvGrpSpPr>
      <p:grpSpPr>
        <a:xfrm>
          <a:off y="0" x="0"/>
          <a:ext cy="0" cx="0"/>
          <a:chOff y="0" x="0"/>
          <a:chExt cy="0" cx="0"/>
        </a:xfrm>
      </p:grpSpPr>
      <p:sp>
        <p:nvSpPr>
          <p:cNvPr id="436" name="Shape 43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37" name="Shape 43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48" name="Shape 448"/>
        <p:cNvGrpSpPr/>
        <p:nvPr/>
      </p:nvGrpSpPr>
      <p:grpSpPr>
        <a:xfrm>
          <a:off y="0" x="0"/>
          <a:ext cy="0" cx="0"/>
          <a:chOff y="0" x="0"/>
          <a:chExt cy="0" cx="0"/>
        </a:xfrm>
      </p:grpSpPr>
      <p:sp>
        <p:nvSpPr>
          <p:cNvPr id="449" name="Shape 44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50" name="Shape 45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54" name="Shape 454"/>
        <p:cNvGrpSpPr/>
        <p:nvPr/>
      </p:nvGrpSpPr>
      <p:grpSpPr>
        <a:xfrm>
          <a:off y="0" x="0"/>
          <a:ext cy="0" cx="0"/>
          <a:chOff y="0" x="0"/>
          <a:chExt cy="0" cx="0"/>
        </a:xfrm>
      </p:grpSpPr>
      <p:sp>
        <p:nvSpPr>
          <p:cNvPr id="455" name="Shape 45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56" name="Shape 45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0" name="Shape 460"/>
        <p:cNvGrpSpPr/>
        <p:nvPr/>
      </p:nvGrpSpPr>
      <p:grpSpPr>
        <a:xfrm>
          <a:off y="0" x="0"/>
          <a:ext cy="0" cx="0"/>
          <a:chOff y="0" x="0"/>
          <a:chExt cy="0" cx="0"/>
        </a:xfrm>
      </p:grpSpPr>
      <p:sp>
        <p:nvSpPr>
          <p:cNvPr id="461" name="Shape 4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62" name="Shape 46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66" name="Shape 466"/>
        <p:cNvGrpSpPr/>
        <p:nvPr/>
      </p:nvGrpSpPr>
      <p:grpSpPr>
        <a:xfrm>
          <a:off y="0" x="0"/>
          <a:ext cy="0" cx="0"/>
          <a:chOff y="0" x="0"/>
          <a:chExt cy="0" cx="0"/>
        </a:xfrm>
      </p:grpSpPr>
      <p:sp>
        <p:nvSpPr>
          <p:cNvPr id="467" name="Shape 46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68" name="Shape 46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72" name="Shape 472"/>
        <p:cNvGrpSpPr/>
        <p:nvPr/>
      </p:nvGrpSpPr>
      <p:grpSpPr>
        <a:xfrm>
          <a:off y="0" x="0"/>
          <a:ext cy="0" cx="0"/>
          <a:chOff y="0" x="0"/>
          <a:chExt cy="0" cx="0"/>
        </a:xfrm>
      </p:grpSpPr>
      <p:sp>
        <p:nvSpPr>
          <p:cNvPr id="473" name="Shape 47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74" name="Shape 47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7" name="Shape 87"/>
        <p:cNvGrpSpPr/>
        <p:nvPr/>
      </p:nvGrpSpPr>
      <p:grpSpPr>
        <a:xfrm>
          <a:off y="0" x="0"/>
          <a:ext cy="0" cx="0"/>
          <a:chOff y="0" x="0"/>
          <a:chExt cy="0" cx="0"/>
        </a:xfrm>
      </p:grpSpPr>
      <p:sp>
        <p:nvSpPr>
          <p:cNvPr id="88" name="Shape 8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9" name="Shape 8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78" name="Shape 478"/>
        <p:cNvGrpSpPr/>
        <p:nvPr/>
      </p:nvGrpSpPr>
      <p:grpSpPr>
        <a:xfrm>
          <a:off y="0" x="0"/>
          <a:ext cy="0" cx="0"/>
          <a:chOff y="0" x="0"/>
          <a:chExt cy="0" cx="0"/>
        </a:xfrm>
      </p:grpSpPr>
      <p:sp>
        <p:nvSpPr>
          <p:cNvPr id="479" name="Shape 47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80" name="Shape 48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84" name="Shape 484"/>
        <p:cNvGrpSpPr/>
        <p:nvPr/>
      </p:nvGrpSpPr>
      <p:grpSpPr>
        <a:xfrm>
          <a:off y="0" x="0"/>
          <a:ext cy="0" cx="0"/>
          <a:chOff y="0" x="0"/>
          <a:chExt cy="0" cx="0"/>
        </a:xfrm>
      </p:grpSpPr>
      <p:sp>
        <p:nvSpPr>
          <p:cNvPr id="485" name="Shape 48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86" name="Shape 48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90" name="Shape 490"/>
        <p:cNvGrpSpPr/>
        <p:nvPr/>
      </p:nvGrpSpPr>
      <p:grpSpPr>
        <a:xfrm>
          <a:off y="0" x="0"/>
          <a:ext cy="0" cx="0"/>
          <a:chOff y="0" x="0"/>
          <a:chExt cy="0" cx="0"/>
        </a:xfrm>
      </p:grpSpPr>
      <p:sp>
        <p:nvSpPr>
          <p:cNvPr id="491" name="Shape 49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92" name="Shape 4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96" name="Shape 496"/>
        <p:cNvGrpSpPr/>
        <p:nvPr/>
      </p:nvGrpSpPr>
      <p:grpSpPr>
        <a:xfrm>
          <a:off y="0" x="0"/>
          <a:ext cy="0" cx="0"/>
          <a:chOff y="0" x="0"/>
          <a:chExt cy="0" cx="0"/>
        </a:xfrm>
      </p:grpSpPr>
      <p:sp>
        <p:nvSpPr>
          <p:cNvPr id="497" name="Shape 49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98" name="Shape 49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02" name="Shape 502"/>
        <p:cNvGrpSpPr/>
        <p:nvPr/>
      </p:nvGrpSpPr>
      <p:grpSpPr>
        <a:xfrm>
          <a:off y="0" x="0"/>
          <a:ext cy="0" cx="0"/>
          <a:chOff y="0" x="0"/>
          <a:chExt cy="0" cx="0"/>
        </a:xfrm>
      </p:grpSpPr>
      <p:sp>
        <p:nvSpPr>
          <p:cNvPr id="503" name="Shape 50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04" name="Shape 50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08" name="Shape 508"/>
        <p:cNvGrpSpPr/>
        <p:nvPr/>
      </p:nvGrpSpPr>
      <p:grpSpPr>
        <a:xfrm>
          <a:off y="0" x="0"/>
          <a:ext cy="0" cx="0"/>
          <a:chOff y="0" x="0"/>
          <a:chExt cy="0" cx="0"/>
        </a:xfrm>
      </p:grpSpPr>
      <p:sp>
        <p:nvSpPr>
          <p:cNvPr id="509" name="Shape 50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10" name="Shape 51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14" name="Shape 514"/>
        <p:cNvGrpSpPr/>
        <p:nvPr/>
      </p:nvGrpSpPr>
      <p:grpSpPr>
        <a:xfrm>
          <a:off y="0" x="0"/>
          <a:ext cy="0" cx="0"/>
          <a:chOff y="0" x="0"/>
          <a:chExt cy="0" cx="0"/>
        </a:xfrm>
      </p:grpSpPr>
      <p:sp>
        <p:nvSpPr>
          <p:cNvPr id="515" name="Shape 51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16" name="Shape 51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20" name="Shape 520"/>
        <p:cNvGrpSpPr/>
        <p:nvPr/>
      </p:nvGrpSpPr>
      <p:grpSpPr>
        <a:xfrm>
          <a:off y="0" x="0"/>
          <a:ext cy="0" cx="0"/>
          <a:chOff y="0" x="0"/>
          <a:chExt cy="0" cx="0"/>
        </a:xfrm>
      </p:grpSpPr>
      <p:sp>
        <p:nvSpPr>
          <p:cNvPr id="521" name="Shape 52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22" name="Shape 52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26" name="Shape 526"/>
        <p:cNvGrpSpPr/>
        <p:nvPr/>
      </p:nvGrpSpPr>
      <p:grpSpPr>
        <a:xfrm>
          <a:off y="0" x="0"/>
          <a:ext cy="0" cx="0"/>
          <a:chOff y="0" x="0"/>
          <a:chExt cy="0" cx="0"/>
        </a:xfrm>
      </p:grpSpPr>
      <p:sp>
        <p:nvSpPr>
          <p:cNvPr id="527" name="Shape 52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28" name="Shape 52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36" name="Shape 536"/>
        <p:cNvGrpSpPr/>
        <p:nvPr/>
      </p:nvGrpSpPr>
      <p:grpSpPr>
        <a:xfrm>
          <a:off y="0" x="0"/>
          <a:ext cy="0" cx="0"/>
          <a:chOff y="0" x="0"/>
          <a:chExt cy="0" cx="0"/>
        </a:xfrm>
      </p:grpSpPr>
      <p:sp>
        <p:nvSpPr>
          <p:cNvPr id="537" name="Shape 53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38" name="Shape 53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3" name="Shape 93"/>
        <p:cNvGrpSpPr/>
        <p:nvPr/>
      </p:nvGrpSpPr>
      <p:grpSpPr>
        <a:xfrm>
          <a:off y="0" x="0"/>
          <a:ext cy="0" cx="0"/>
          <a:chOff y="0" x="0"/>
          <a:chExt cy="0" cx="0"/>
        </a:xfrm>
      </p:grpSpPr>
      <p:sp>
        <p:nvSpPr>
          <p:cNvPr id="94" name="Shape 9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5" name="Shape 9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42" name="Shape 542"/>
        <p:cNvGrpSpPr/>
        <p:nvPr/>
      </p:nvGrpSpPr>
      <p:grpSpPr>
        <a:xfrm>
          <a:off y="0" x="0"/>
          <a:ext cy="0" cx="0"/>
          <a:chOff y="0" x="0"/>
          <a:chExt cy="0" cx="0"/>
        </a:xfrm>
      </p:grpSpPr>
      <p:sp>
        <p:nvSpPr>
          <p:cNvPr id="543" name="Shape 5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44" name="Shape 54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48" name="Shape 548"/>
        <p:cNvGrpSpPr/>
        <p:nvPr/>
      </p:nvGrpSpPr>
      <p:grpSpPr>
        <a:xfrm>
          <a:off y="0" x="0"/>
          <a:ext cy="0" cx="0"/>
          <a:chOff y="0" x="0"/>
          <a:chExt cy="0" cx="0"/>
        </a:xfrm>
      </p:grpSpPr>
      <p:sp>
        <p:nvSpPr>
          <p:cNvPr id="549" name="Shape 54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50" name="Shape 55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54" name="Shape 554"/>
        <p:cNvGrpSpPr/>
        <p:nvPr/>
      </p:nvGrpSpPr>
      <p:grpSpPr>
        <a:xfrm>
          <a:off y="0" x="0"/>
          <a:ext cy="0" cx="0"/>
          <a:chOff y="0" x="0"/>
          <a:chExt cy="0" cx="0"/>
        </a:xfrm>
      </p:grpSpPr>
      <p:sp>
        <p:nvSpPr>
          <p:cNvPr id="555" name="Shape 55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56" name="Shape 55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60" name="Shape 560"/>
        <p:cNvGrpSpPr/>
        <p:nvPr/>
      </p:nvGrpSpPr>
      <p:grpSpPr>
        <a:xfrm>
          <a:off y="0" x="0"/>
          <a:ext cy="0" cx="0"/>
          <a:chOff y="0" x="0"/>
          <a:chExt cy="0" cx="0"/>
        </a:xfrm>
      </p:grpSpPr>
      <p:sp>
        <p:nvSpPr>
          <p:cNvPr id="561" name="Shape 5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62" name="Shape 56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67" name="Shape 567"/>
        <p:cNvGrpSpPr/>
        <p:nvPr/>
      </p:nvGrpSpPr>
      <p:grpSpPr>
        <a:xfrm>
          <a:off y="0" x="0"/>
          <a:ext cy="0" cx="0"/>
          <a:chOff y="0" x="0"/>
          <a:chExt cy="0" cx="0"/>
        </a:xfrm>
      </p:grpSpPr>
      <p:sp>
        <p:nvSpPr>
          <p:cNvPr id="568" name="Shape 56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69" name="Shape 56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73" name="Shape 573"/>
        <p:cNvGrpSpPr/>
        <p:nvPr/>
      </p:nvGrpSpPr>
      <p:grpSpPr>
        <a:xfrm>
          <a:off y="0" x="0"/>
          <a:ext cy="0" cx="0"/>
          <a:chOff y="0" x="0"/>
          <a:chExt cy="0" cx="0"/>
        </a:xfrm>
      </p:grpSpPr>
      <p:sp>
        <p:nvSpPr>
          <p:cNvPr id="574" name="Shape 57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75" name="Shape 57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79" name="Shape 579"/>
        <p:cNvGrpSpPr/>
        <p:nvPr/>
      </p:nvGrpSpPr>
      <p:grpSpPr>
        <a:xfrm>
          <a:off y="0" x="0"/>
          <a:ext cy="0" cx="0"/>
          <a:chOff y="0" x="0"/>
          <a:chExt cy="0" cx="0"/>
        </a:xfrm>
      </p:grpSpPr>
      <p:sp>
        <p:nvSpPr>
          <p:cNvPr id="580" name="Shape 58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81" name="Shape 58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85" name="Shape 585"/>
        <p:cNvGrpSpPr/>
        <p:nvPr/>
      </p:nvGrpSpPr>
      <p:grpSpPr>
        <a:xfrm>
          <a:off y="0" x="0"/>
          <a:ext cy="0" cx="0"/>
          <a:chOff y="0" x="0"/>
          <a:chExt cy="0" cx="0"/>
        </a:xfrm>
      </p:grpSpPr>
      <p:sp>
        <p:nvSpPr>
          <p:cNvPr id="586" name="Shape 58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87" name="Shape 58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90" name="Shape 590"/>
        <p:cNvGrpSpPr/>
        <p:nvPr/>
      </p:nvGrpSpPr>
      <p:grpSpPr>
        <a:xfrm>
          <a:off y="0" x="0"/>
          <a:ext cy="0" cx="0"/>
          <a:chOff y="0" x="0"/>
          <a:chExt cy="0" cx="0"/>
        </a:xfrm>
      </p:grpSpPr>
      <p:sp>
        <p:nvSpPr>
          <p:cNvPr id="591" name="Shape 59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92" name="Shape 5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96" name="Shape 596"/>
        <p:cNvGrpSpPr/>
        <p:nvPr/>
      </p:nvGrpSpPr>
      <p:grpSpPr>
        <a:xfrm>
          <a:off y="0" x="0"/>
          <a:ext cy="0" cx="0"/>
          <a:chOff y="0" x="0"/>
          <a:chExt cy="0" cx="0"/>
        </a:xfrm>
      </p:grpSpPr>
      <p:sp>
        <p:nvSpPr>
          <p:cNvPr id="597" name="Shape 59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98" name="Shape 59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9" name="Shape 99"/>
        <p:cNvGrpSpPr/>
        <p:nvPr/>
      </p:nvGrpSpPr>
      <p:grpSpPr>
        <a:xfrm>
          <a:off y="0" x="0"/>
          <a:ext cy="0" cx="0"/>
          <a:chOff y="0" x="0"/>
          <a:chExt cy="0" cx="0"/>
        </a:xfrm>
      </p:grpSpPr>
      <p:sp>
        <p:nvSpPr>
          <p:cNvPr id="100" name="Shape 10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1" name="Shape 10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04" name="Shape 604"/>
        <p:cNvGrpSpPr/>
        <p:nvPr/>
      </p:nvGrpSpPr>
      <p:grpSpPr>
        <a:xfrm>
          <a:off y="0" x="0"/>
          <a:ext cy="0" cx="0"/>
          <a:chOff y="0" x="0"/>
          <a:chExt cy="0" cx="0"/>
        </a:xfrm>
      </p:grpSpPr>
      <p:sp>
        <p:nvSpPr>
          <p:cNvPr id="605" name="Shape 60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06" name="Shape 60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11" name="Shape 611"/>
        <p:cNvGrpSpPr/>
        <p:nvPr/>
      </p:nvGrpSpPr>
      <p:grpSpPr>
        <a:xfrm>
          <a:off y="0" x="0"/>
          <a:ext cy="0" cx="0"/>
          <a:chOff y="0" x="0"/>
          <a:chExt cy="0" cx="0"/>
        </a:xfrm>
      </p:grpSpPr>
      <p:sp>
        <p:nvSpPr>
          <p:cNvPr id="612" name="Shape 61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13" name="Shape 61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18" name="Shape 618"/>
        <p:cNvGrpSpPr/>
        <p:nvPr/>
      </p:nvGrpSpPr>
      <p:grpSpPr>
        <a:xfrm>
          <a:off y="0" x="0"/>
          <a:ext cy="0" cx="0"/>
          <a:chOff y="0" x="0"/>
          <a:chExt cy="0" cx="0"/>
        </a:xfrm>
      </p:grpSpPr>
      <p:sp>
        <p:nvSpPr>
          <p:cNvPr id="619" name="Shape 61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20" name="Shape 62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25" name="Shape 625"/>
        <p:cNvGrpSpPr/>
        <p:nvPr/>
      </p:nvGrpSpPr>
      <p:grpSpPr>
        <a:xfrm>
          <a:off y="0" x="0"/>
          <a:ext cy="0" cx="0"/>
          <a:chOff y="0" x="0"/>
          <a:chExt cy="0" cx="0"/>
        </a:xfrm>
      </p:grpSpPr>
      <p:sp>
        <p:nvSpPr>
          <p:cNvPr id="626" name="Shape 62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27" name="Shape 62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32" name="Shape 632"/>
        <p:cNvGrpSpPr/>
        <p:nvPr/>
      </p:nvGrpSpPr>
      <p:grpSpPr>
        <a:xfrm>
          <a:off y="0" x="0"/>
          <a:ext cy="0" cx="0"/>
          <a:chOff y="0" x="0"/>
          <a:chExt cy="0" cx="0"/>
        </a:xfrm>
      </p:grpSpPr>
      <p:sp>
        <p:nvSpPr>
          <p:cNvPr id="633" name="Shape 63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34" name="Shape 63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39" name="Shape 639"/>
        <p:cNvGrpSpPr/>
        <p:nvPr/>
      </p:nvGrpSpPr>
      <p:grpSpPr>
        <a:xfrm>
          <a:off y="0" x="0"/>
          <a:ext cy="0" cx="0"/>
          <a:chOff y="0" x="0"/>
          <a:chExt cy="0" cx="0"/>
        </a:xfrm>
      </p:grpSpPr>
      <p:sp>
        <p:nvSpPr>
          <p:cNvPr id="640" name="Shape 64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41" name="Shape 64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46" name="Shape 646"/>
        <p:cNvGrpSpPr/>
        <p:nvPr/>
      </p:nvGrpSpPr>
      <p:grpSpPr>
        <a:xfrm>
          <a:off y="0" x="0"/>
          <a:ext cy="0" cx="0"/>
          <a:chOff y="0" x="0"/>
          <a:chExt cy="0" cx="0"/>
        </a:xfrm>
      </p:grpSpPr>
      <p:sp>
        <p:nvSpPr>
          <p:cNvPr id="647" name="Shape 64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48" name="Shape 64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53" name="Shape 653"/>
        <p:cNvGrpSpPr/>
        <p:nvPr/>
      </p:nvGrpSpPr>
      <p:grpSpPr>
        <a:xfrm>
          <a:off y="0" x="0"/>
          <a:ext cy="0" cx="0"/>
          <a:chOff y="0" x="0"/>
          <a:chExt cy="0" cx="0"/>
        </a:xfrm>
      </p:grpSpPr>
      <p:sp>
        <p:nvSpPr>
          <p:cNvPr id="654" name="Shape 65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55" name="Shape 65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60" name="Shape 660"/>
        <p:cNvGrpSpPr/>
        <p:nvPr/>
      </p:nvGrpSpPr>
      <p:grpSpPr>
        <a:xfrm>
          <a:off y="0" x="0"/>
          <a:ext cy="0" cx="0"/>
          <a:chOff y="0" x="0"/>
          <a:chExt cy="0" cx="0"/>
        </a:xfrm>
      </p:grpSpPr>
      <p:sp>
        <p:nvSpPr>
          <p:cNvPr id="661" name="Shape 6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62" name="Shape 66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66" name="Shape 666"/>
        <p:cNvGrpSpPr/>
        <p:nvPr/>
      </p:nvGrpSpPr>
      <p:grpSpPr>
        <a:xfrm>
          <a:off y="0" x="0"/>
          <a:ext cy="0" cx="0"/>
          <a:chOff y="0" x="0"/>
          <a:chExt cy="0" cx="0"/>
        </a:xfrm>
      </p:grpSpPr>
      <p:sp>
        <p:nvSpPr>
          <p:cNvPr id="667" name="Shape 66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68" name="Shape 668"/>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5" name="Shape 105"/>
        <p:cNvGrpSpPr/>
        <p:nvPr/>
      </p:nvGrpSpPr>
      <p:grpSpPr>
        <a:xfrm>
          <a:off y="0" x="0"/>
          <a:ext cy="0" cx="0"/>
          <a:chOff y="0" x="0"/>
          <a:chExt cy="0" cx="0"/>
        </a:xfrm>
      </p:grpSpPr>
      <p:sp>
        <p:nvSpPr>
          <p:cNvPr id="106" name="Shape 10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7" name="Shape 10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72" name="Shape 672"/>
        <p:cNvGrpSpPr/>
        <p:nvPr/>
      </p:nvGrpSpPr>
      <p:grpSpPr>
        <a:xfrm>
          <a:off y="0" x="0"/>
          <a:ext cy="0" cx="0"/>
          <a:chOff y="0" x="0"/>
          <a:chExt cy="0" cx="0"/>
        </a:xfrm>
      </p:grpSpPr>
      <p:sp>
        <p:nvSpPr>
          <p:cNvPr id="673" name="Shape 67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74" name="Shape 67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78" name="Shape 678"/>
        <p:cNvGrpSpPr/>
        <p:nvPr/>
      </p:nvGrpSpPr>
      <p:grpSpPr>
        <a:xfrm>
          <a:off y="0" x="0"/>
          <a:ext cy="0" cx="0"/>
          <a:chOff y="0" x="0"/>
          <a:chExt cy="0" cx="0"/>
        </a:xfrm>
      </p:grpSpPr>
      <p:sp>
        <p:nvSpPr>
          <p:cNvPr id="679" name="Shape 67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80" name="Shape 68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84" name="Shape 684"/>
        <p:cNvGrpSpPr/>
        <p:nvPr/>
      </p:nvGrpSpPr>
      <p:grpSpPr>
        <a:xfrm>
          <a:off y="0" x="0"/>
          <a:ext cy="0" cx="0"/>
          <a:chOff y="0" x="0"/>
          <a:chExt cy="0" cx="0"/>
        </a:xfrm>
      </p:grpSpPr>
      <p:sp>
        <p:nvSpPr>
          <p:cNvPr id="685" name="Shape 68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86" name="Shape 686"/>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90" name="Shape 690"/>
        <p:cNvGrpSpPr/>
        <p:nvPr/>
      </p:nvGrpSpPr>
      <p:grpSpPr>
        <a:xfrm>
          <a:off y="0" x="0"/>
          <a:ext cy="0" cx="0"/>
          <a:chOff y="0" x="0"/>
          <a:chExt cy="0" cx="0"/>
        </a:xfrm>
      </p:grpSpPr>
      <p:sp>
        <p:nvSpPr>
          <p:cNvPr id="691" name="Shape 69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92" name="Shape 69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95" name="Shape 695"/>
        <p:cNvGrpSpPr/>
        <p:nvPr/>
      </p:nvGrpSpPr>
      <p:grpSpPr>
        <a:xfrm>
          <a:off y="0" x="0"/>
          <a:ext cy="0" cx="0"/>
          <a:chOff y="0" x="0"/>
          <a:chExt cy="0" cx="0"/>
        </a:xfrm>
      </p:grpSpPr>
      <p:sp>
        <p:nvSpPr>
          <p:cNvPr id="696" name="Shape 69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97" name="Shape 697"/>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01" name="Shape 701"/>
        <p:cNvGrpSpPr/>
        <p:nvPr/>
      </p:nvGrpSpPr>
      <p:grpSpPr>
        <a:xfrm>
          <a:off y="0" x="0"/>
          <a:ext cy="0" cx="0"/>
          <a:chOff y="0" x="0"/>
          <a:chExt cy="0" cx="0"/>
        </a:xfrm>
      </p:grpSpPr>
      <p:sp>
        <p:nvSpPr>
          <p:cNvPr id="702" name="Shape 70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03" name="Shape 70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our presentation follows the V-model of design;</a:t>
            </a:r>
          </a:p>
          <a:p>
            <a:pPr rtl="0" lvl="0">
              <a:spcBef>
                <a:spcPts val="0"/>
              </a:spcBef>
              <a:buNone/>
            </a:pPr>
            <a:r>
              <a:t/>
            </a:r>
            <a:endParaRPr/>
          </a:p>
          <a:p>
            <a:pPr rtl="0" lvl="0">
              <a:spcBef>
                <a:spcPts val="0"/>
              </a:spcBef>
              <a:buNone/>
            </a:pPr>
            <a:r>
              <a:rPr lang="en"/>
              <a:t>we’ll first walk you through the high level theory, then dig into the detailed design</a:t>
            </a:r>
          </a:p>
          <a:p>
            <a:pPr rtl="0" lvl="0">
              <a:spcBef>
                <a:spcPts val="0"/>
              </a:spcBef>
              <a:buNone/>
            </a:pPr>
            <a:r>
              <a:t/>
            </a:r>
            <a:endParaRPr/>
          </a:p>
          <a:p>
            <a:pPr rtl="0" lvl="0">
              <a:spcBef>
                <a:spcPts val="0"/>
              </a:spcBef>
              <a:buNone/>
            </a:pPr>
            <a:r>
              <a:rPr lang="en"/>
              <a:t>At the very bottom, you should understand how the system is supposed to work, and we’ll begin explaining testing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07" name="Shape 707"/>
        <p:cNvGrpSpPr/>
        <p:nvPr/>
      </p:nvGrpSpPr>
      <p:grpSpPr>
        <a:xfrm>
          <a:off y="0" x="0"/>
          <a:ext cy="0" cx="0"/>
          <a:chOff y="0" x="0"/>
          <a:chExt cy="0" cx="0"/>
        </a:xfrm>
      </p:grpSpPr>
      <p:sp>
        <p:nvSpPr>
          <p:cNvPr id="708" name="Shape 708"/>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09" name="Shape 709"/>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15" name="Shape 715"/>
        <p:cNvGrpSpPr/>
        <p:nvPr/>
      </p:nvGrpSpPr>
      <p:grpSpPr>
        <a:xfrm>
          <a:off y="0" x="0"/>
          <a:ext cy="0" cx="0"/>
          <a:chOff y="0" x="0"/>
          <a:chExt cy="0" cx="0"/>
        </a:xfrm>
      </p:grpSpPr>
      <p:sp>
        <p:nvSpPr>
          <p:cNvPr id="716" name="Shape 716"/>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17" name="Shape 717"/>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our goals for the project are the following: (read slide)</a:t>
            </a:r>
          </a:p>
          <a:p>
            <a:pPr rtl="0" lvl="0">
              <a:spcBef>
                <a:spcPts val="0"/>
              </a:spcBef>
              <a:buNone/>
            </a:pPr>
            <a:r>
              <a:rPr lang="en"/>
              <a:t>The hardware simulation is the most important; it allows the other systems to interact as if the car is complete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23" name="Shape 723"/>
        <p:cNvGrpSpPr/>
        <p:nvPr/>
      </p:nvGrpSpPr>
      <p:grpSpPr>
        <a:xfrm>
          <a:off y="0" x="0"/>
          <a:ext cy="0" cx="0"/>
          <a:chOff y="0" x="0"/>
          <a:chExt cy="0" cx="0"/>
        </a:xfrm>
      </p:grpSpPr>
      <p:sp>
        <p:nvSpPr>
          <p:cNvPr id="724" name="Shape 72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25" name="Shape 725"/>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First, here are the actual system requirements: (read list)</a:t>
            </a:r>
          </a:p>
          <a:p>
            <a:pPr rtl="0" lvl="0">
              <a:spcBef>
                <a:spcPts val="0"/>
              </a:spcBef>
              <a:buNone/>
            </a:pPr>
            <a:r>
              <a:t/>
            </a:r>
            <a:endParaRPr/>
          </a:p>
          <a:p>
            <a:pPr rtl="0" lvl="0">
              <a:spcBef>
                <a:spcPts val="0"/>
              </a:spcBef>
              <a:buNone/>
            </a:pPr>
            <a:r>
              <a:rPr lang="en"/>
              <a:t>motor/dyno/controller have been selected for us</a:t>
            </a:r>
          </a:p>
          <a:p>
            <a:pPr rtl="0" lvl="0">
              <a:spcBef>
                <a:spcPts val="0"/>
              </a:spcBef>
              <a:buNone/>
            </a:pPr>
            <a:r>
              <a:rPr lang="en"/>
              <a:t>data software was provided, throttle software was designed</a:t>
            </a:r>
          </a:p>
          <a:p>
            <a:pPr rtl="0" lvl="0">
              <a:spcBef>
                <a:spcPts val="0"/>
              </a:spcBef>
              <a:buNone/>
            </a:pPr>
            <a:r>
              <a:rPr lang="en"/>
              <a:t>we have to interface these systems to our components</a:t>
            </a:r>
          </a:p>
          <a:p>
            <a:pPr rtl="0" lvl="0">
              <a:spcBef>
                <a:spcPts val="0"/>
              </a:spcBef>
              <a:buNone/>
            </a:pPr>
            <a:r>
              <a:rPr lang="en"/>
              <a:t>it must all be safe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33" name="Shape 733"/>
        <p:cNvGrpSpPr/>
        <p:nvPr/>
      </p:nvGrpSpPr>
      <p:grpSpPr>
        <a:xfrm>
          <a:off y="0" x="0"/>
          <a:ext cy="0" cx="0"/>
          <a:chOff y="0" x="0"/>
          <a:chExt cy="0" cx="0"/>
        </a:xfrm>
      </p:grpSpPr>
      <p:sp>
        <p:nvSpPr>
          <p:cNvPr id="734" name="Shape 73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35" name="Shape 735"/>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-8” Hydraulic Pump Motor</a:t>
            </a:r>
          </a:p>
          <a:p>
            <a:pPr rtl="0" lvl="0">
              <a:spcBef>
                <a:spcPts val="0"/>
              </a:spcBef>
              <a:buNone/>
            </a:pPr>
            <a:r>
              <a:rPr lang="en"/>
              <a:t>-Capable of producing 71 Horsepower, 120 ft-lbs of torque</a:t>
            </a:r>
          </a:p>
          <a:p>
            <a:pPr rtl="0" lvl="0">
              <a:spcBef>
                <a:spcPts val="0"/>
              </a:spcBef>
              <a:buNone/>
            </a:pPr>
            <a:r>
              <a:rPr lang="en"/>
              <a:t>-Operating Voltage: 72-108 V</a:t>
            </a:r>
          </a:p>
          <a:p>
            <a:pPr rtl="0" lvl="0">
              <a:spcBef>
                <a:spcPts val="0"/>
              </a:spcBef>
              <a:buNone/>
            </a:pPr>
            <a:r>
              <a:rPr lang="en"/>
              <a:t>-Max RPM: 6500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1" name="Shape 111"/>
        <p:cNvGrpSpPr/>
        <p:nvPr/>
      </p:nvGrpSpPr>
      <p:grpSpPr>
        <a:xfrm>
          <a:off y="0" x="0"/>
          <a:ext cy="0" cx="0"/>
          <a:chOff y="0" x="0"/>
          <a:chExt cy="0" cx="0"/>
        </a:xfrm>
      </p:grpSpPr>
      <p:sp>
        <p:nvSpPr>
          <p:cNvPr id="112" name="Shape 11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3" name="Shape 113"/>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42" name="Shape 742"/>
        <p:cNvGrpSpPr/>
        <p:nvPr/>
      </p:nvGrpSpPr>
      <p:grpSpPr>
        <a:xfrm>
          <a:off y="0" x="0"/>
          <a:ext cy="0" cx="0"/>
          <a:chOff y="0" x="0"/>
          <a:chExt cy="0" cx="0"/>
        </a:xfrm>
      </p:grpSpPr>
      <p:sp>
        <p:nvSpPr>
          <p:cNvPr id="743" name="Shape 74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44" name="Shape 74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-Torque capacity: 150 ft-lbs</a:t>
            </a:r>
          </a:p>
          <a:p>
            <a:pPr rtl="0" lvl="0">
              <a:spcBef>
                <a:spcPts val="0"/>
              </a:spcBef>
              <a:buNone/>
            </a:pPr>
            <a:r>
              <a:rPr lang="en"/>
              <a:t>-Max RPM: 11,250</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52" name="Shape 752"/>
        <p:cNvGrpSpPr/>
        <p:nvPr/>
      </p:nvGrpSpPr>
      <p:grpSpPr>
        <a:xfrm>
          <a:off y="0" x="0"/>
          <a:ext cy="0" cx="0"/>
          <a:chOff y="0" x="0"/>
          <a:chExt cy="0" cx="0"/>
        </a:xfrm>
      </p:grpSpPr>
      <p:sp>
        <p:nvSpPr>
          <p:cNvPr id="753" name="Shape 75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54" name="Shape 754"/>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-Battery Voltage: 72-96 V</a:t>
            </a:r>
          </a:p>
          <a:p>
            <a:pPr rtl="0" lvl="0">
              <a:spcBef>
                <a:spcPts val="0"/>
              </a:spcBef>
              <a:buNone/>
            </a:pPr>
            <a:r>
              <a:rPr lang="en"/>
              <a:t>-Pre-programmed by HPEVS to operate with the AC 50 motor</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60" name="Shape 760"/>
        <p:cNvGrpSpPr/>
        <p:nvPr/>
      </p:nvGrpSpPr>
      <p:grpSpPr>
        <a:xfrm>
          <a:off y="0" x="0"/>
          <a:ext cy="0" cx="0"/>
          <a:chOff y="0" x="0"/>
          <a:chExt cy="0" cx="0"/>
        </a:xfrm>
      </p:grpSpPr>
      <p:sp>
        <p:nvSpPr>
          <p:cNvPr id="761" name="Shape 761"/>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62" name="Shape 762"/>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68" name="Shape 768"/>
        <p:cNvGrpSpPr/>
        <p:nvPr/>
      </p:nvGrpSpPr>
      <p:grpSpPr>
        <a:xfrm>
          <a:off y="0" x="0"/>
          <a:ext cy="0" cx="0"/>
          <a:chOff y="0" x="0"/>
          <a:chExt cy="0" cx="0"/>
        </a:xfrm>
      </p:grpSpPr>
      <p:sp>
        <p:nvSpPr>
          <p:cNvPr id="769" name="Shape 769"/>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70" name="Shape 770"/>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76" name="Shape 776"/>
        <p:cNvGrpSpPr/>
        <p:nvPr/>
      </p:nvGrpSpPr>
      <p:grpSpPr>
        <a:xfrm>
          <a:off y="0" x="0"/>
          <a:ext cy="0" cx="0"/>
          <a:chOff y="0" x="0"/>
          <a:chExt cy="0" cx="0"/>
        </a:xfrm>
      </p:grpSpPr>
      <p:sp>
        <p:nvSpPr>
          <p:cNvPr id="777" name="Shape 777"/>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78" name="Shape 778"/>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Must have all of the following for safety reasons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84" name="Shape 784"/>
        <p:cNvGrpSpPr/>
        <p:nvPr/>
      </p:nvGrpSpPr>
      <p:grpSpPr>
        <a:xfrm>
          <a:off y="0" x="0"/>
          <a:ext cy="0" cx="0"/>
          <a:chOff y="0" x="0"/>
          <a:chExt cy="0" cx="0"/>
        </a:xfrm>
      </p:grpSpPr>
      <p:sp>
        <p:nvSpPr>
          <p:cNvPr id="785" name="Shape 785"/>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86" name="Shape 786"/>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So here are the components that needed to be designed: (read list)</a:t>
            </a:r>
          </a:p>
          <a:p>
            <a:pPr rtl="0" lvl="0">
              <a:spcBef>
                <a:spcPts val="0"/>
              </a:spcBef>
              <a:buNone/>
            </a:pPr>
            <a:r>
              <a:t/>
            </a:r>
            <a:endParaRPr/>
          </a:p>
          <a:p>
            <a:pPr rtl="0" lvl="0">
              <a:spcBef>
                <a:spcPts val="0"/>
              </a:spcBef>
              <a:buNone/>
            </a:pPr>
            <a:r>
              <a:rPr lang="en"/>
              <a:t>There is no given solution to these problems, so we’ve developed designs to solve them</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93" name="Shape 793"/>
        <p:cNvGrpSpPr/>
        <p:nvPr/>
      </p:nvGrpSpPr>
      <p:grpSpPr>
        <a:xfrm>
          <a:off y="0" x="0"/>
          <a:ext cy="0" cx="0"/>
          <a:chOff y="0" x="0"/>
          <a:chExt cy="0" cx="0"/>
        </a:xfrm>
      </p:grpSpPr>
      <p:sp>
        <p:nvSpPr>
          <p:cNvPr id="794" name="Shape 794"/>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95" name="Shape 795"/>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02" name="Shape 802"/>
        <p:cNvGrpSpPr/>
        <p:nvPr/>
      </p:nvGrpSpPr>
      <p:grpSpPr>
        <a:xfrm>
          <a:off y="0" x="0"/>
          <a:ext cy="0" cx="0"/>
          <a:chOff y="0" x="0"/>
          <a:chExt cy="0" cx="0"/>
        </a:xfrm>
      </p:grpSpPr>
      <p:sp>
        <p:nvSpPr>
          <p:cNvPr id="803" name="Shape 803"/>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04" name="Shape 804"/>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11" name="Shape 811"/>
        <p:cNvGrpSpPr/>
        <p:nvPr/>
      </p:nvGrpSpPr>
      <p:grpSpPr>
        <a:xfrm>
          <a:off y="0" x="0"/>
          <a:ext cy="0" cx="0"/>
          <a:chOff y="0" x="0"/>
          <a:chExt cy="0" cx="0"/>
        </a:xfrm>
      </p:grpSpPr>
      <p:sp>
        <p:nvSpPr>
          <p:cNvPr id="812" name="Shape 812"/>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13" name="Shape 813"/>
          <p:cNvSpPr txBox="1"/>
          <p:nvPr>
            <p:ph idx="1" type="body"/>
          </p:nvPr>
        </p:nvSpPr>
        <p:spPr>
          <a:xfrm>
            <a:off y="4343400" x="685800"/>
            <a:ext cy="4114800" cx="5486399"/>
          </a:xfrm>
          <a:prstGeom prst="rect">
            <a:avLst/>
          </a:prstGeom>
        </p:spPr>
        <p:txBody>
          <a:bodyPr bIns="91425" rIns="91425" lIns="91425" tIns="91425" anchor="t" anchorCtr="0">
            <a:noAutofit/>
          </a:bodyPr>
          <a:lstStyle/>
          <a:p>
            <a:pPr rtl="0" lvl="0">
              <a:spcBef>
                <a:spcPts val="0"/>
              </a:spcBef>
              <a:buNone/>
            </a:pPr>
            <a:r>
              <a:rPr lang="en"/>
              <a:t>the system can’t be run without a safety system in place</a:t>
            </a:r>
          </a:p>
          <a:p>
            <a:pPr rtl="0" lvl="0">
              <a:spcBef>
                <a:spcPts val="0"/>
              </a:spcBef>
              <a:buNone/>
            </a:pPr>
            <a:r>
              <a:t/>
            </a:r>
            <a:endParaRPr/>
          </a:p>
          <a:p>
            <a:pPr rtl="0" lvl="0">
              <a:spcBef>
                <a:spcPts val="0"/>
              </a:spcBef>
              <a:buNone/>
            </a:pPr>
            <a:r>
              <a:rPr lang="en"/>
              <a:t>must include an estop and temp shutoff - we’ll get to how these are integrated in the detailed design</a:t>
            </a:r>
          </a:p>
          <a:p>
            <a:pPr rtl="0" lvl="0">
              <a:spcBef>
                <a:spcPts val="0"/>
              </a:spcBef>
              <a:buNone/>
            </a:pPr>
            <a:r>
              <a:t/>
            </a:r>
            <a:endParaRPr/>
          </a:p>
          <a:p>
            <a:pPr rtl="0" lvl="0">
              <a:spcBef>
                <a:spcPts val="0"/>
              </a:spcBef>
              <a:buNone/>
            </a:pPr>
            <a:r>
              <a:rPr lang="en"/>
              <a:t>the power supply ha</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19" name="Shape 819"/>
        <p:cNvGrpSpPr/>
        <p:nvPr/>
      </p:nvGrpSpPr>
      <p:grpSpPr>
        <a:xfrm>
          <a:off y="0" x="0"/>
          <a:ext cy="0" cx="0"/>
          <a:chOff y="0" x="0"/>
          <a:chExt cy="0" cx="0"/>
        </a:xfrm>
      </p:grpSpPr>
      <p:sp>
        <p:nvSpPr>
          <p:cNvPr id="820" name="Shape 820"/>
          <p:cNvSpPr/>
          <p:nvPr>
            <p:ph idx="2" type="sldImg"/>
          </p:nvPr>
        </p:nvSpPr>
        <p:spPr>
          <a:xfrm>
            <a:off y="685800" x="1143225"/>
            <a:ext cy="3429000" cx="4572299"/>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21" name="Shape 821"/>
          <p:cNvSpPr txBox="1"/>
          <p:nvPr>
            <p:ph idx="1" type="body"/>
          </p:nvPr>
        </p:nvSpPr>
        <p:spPr>
          <a:xfrm>
            <a:off y="4343400" x="685800"/>
            <a:ext cy="4114800" cx="5486399"/>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Target="../media/image80.png" Type="http://schemas.openxmlformats.org/officeDocument/2006/relationships/image" Id="rId2"/><Relationship Target="../slideMasters/slideMaster1.xml" Type="http://schemas.openxmlformats.org/officeDocument/2006/relationships/slideMaster" Id="rId1"/></Relationships>
</file>

<file path=ppt/slideLayouts/_rels/slideLayout10.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1.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12.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media/image01.png" Type="http://schemas.openxmlformats.org/officeDocument/2006/relationships/image" Id="rId2"/><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6.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7.xml.rels><?xml version="1.0" encoding="UTF-8" standalone="yes"?><Relationships xmlns="http://schemas.openxmlformats.org/package/2006/relationships"><Relationship Target="../media/image81.png" Type="http://schemas.openxmlformats.org/officeDocument/2006/relationships/image" Id="rId2"/><Relationship Target="../slideMasters/slideMaster2.xml" Type="http://schemas.openxmlformats.org/officeDocument/2006/relationships/slideMaster" Id="rId1"/></Relationships>
</file>

<file path=ppt/slideLayouts/_rels/slideLayout8.xml.rels><?xml version="1.0" encoding="UTF-8" standalone="yes"?><Relationships xmlns="http://schemas.openxmlformats.org/package/2006/relationships"><Relationship Target="../media/image00.png" Type="http://schemas.openxmlformats.org/officeDocument/2006/relationships/image" Id="rId2"/><Relationship Target="../slideMasters/slideMaster2.xml" Type="http://schemas.openxmlformats.org/officeDocument/2006/relationships/slideMaster" Id="rId1"/></Relationships>
</file>

<file path=ppt/slideLayouts/_rels/slideLayout9.xml.rels><?xml version="1.0" encoding="UTF-8" standalone="yes"?><Relationships xmlns="http://schemas.openxmlformats.org/package/2006/relationships"><Relationship Target="../slideMasters/slideMaster2.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y="0" x="0"/>
          <a:ext cy="0" cx="0"/>
          <a:chOff y="0" x="0"/>
          <a:chExt cy="0" cx="0"/>
        </a:xfrm>
      </p:grpSpPr>
      <p:pic>
        <p:nvPicPr>
          <p:cNvPr id="9" name="Shape 9"/>
          <p:cNvPicPr preferRelativeResize="0"/>
          <p:nvPr/>
        </p:nvPicPr>
        <p:blipFill>
          <a:blip r:embed="rId2">
            <a:alphaModFix amt="25000"/>
          </a:blip>
          <a:stretch>
            <a:fillRect/>
          </a:stretch>
        </p:blipFill>
        <p:spPr>
          <a:xfrm>
            <a:off y="492799" x="685799"/>
            <a:ext cy="4404287" cx="7772400"/>
          </a:xfrm>
          <a:prstGeom prst="rect">
            <a:avLst/>
          </a:prstGeom>
          <a:noFill/>
          <a:ln>
            <a:noFill/>
          </a:ln>
        </p:spPr>
      </p:pic>
      <p:sp>
        <p:nvSpPr>
          <p:cNvPr id="10" name="Shape 10"/>
          <p:cNvSpPr txBox="1"/>
          <p:nvPr>
            <p:ph type="ctrTitle"/>
          </p:nvPr>
        </p:nvSpPr>
        <p:spPr>
          <a:xfrm>
            <a:off y="2111123" x="685800"/>
            <a:ext cy="1546500" cx="7772400"/>
          </a:xfrm>
          <a:prstGeom prst="rect">
            <a:avLst/>
          </a:prstGeom>
        </p:spPr>
        <p:txBody>
          <a:bodyPr bIns="91425" rIns="91425" lIns="91425" t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p:txBody>
      </p:sp>
      <p:sp>
        <p:nvSpPr>
          <p:cNvPr id="11" name="Shape 11"/>
          <p:cNvSpPr txBox="1"/>
          <p:nvPr>
            <p:ph idx="1" type="subTitle"/>
          </p:nvPr>
        </p:nvSpPr>
        <p:spPr>
          <a:xfrm>
            <a:off y="3786737" x="685800"/>
            <a:ext cy="1046400" cx="7772400"/>
          </a:xfrm>
          <a:prstGeom prst="rect">
            <a:avLst/>
          </a:prstGeom>
        </p:spPr>
        <p:txBody>
          <a:bodyPr bIns="91425" rIns="91425" lIns="91425" tIns="91425" anchor="t" anchorCtr="0"/>
          <a:lstStyle>
            <a:lvl1pPr algn="ctr" rtl="0">
              <a:spcBef>
                <a:spcPts val="0"/>
              </a:spcBef>
              <a:buClr>
                <a:schemeClr val="dk2"/>
              </a:buClr>
              <a:buNone/>
              <a:defRPr>
                <a:solidFill>
                  <a:schemeClr val="dk2"/>
                </a:solidFill>
              </a:defRPr>
            </a:lvl1pPr>
            <a:lvl2pPr algn="ctr" rtl="0">
              <a:spcBef>
                <a:spcPts val="0"/>
              </a:spcBef>
              <a:buClr>
                <a:schemeClr val="dk2"/>
              </a:buClr>
              <a:buSzPct val="100000"/>
              <a:buNone/>
              <a:defRPr sz="3000">
                <a:solidFill>
                  <a:schemeClr val="dk2"/>
                </a:solidFill>
              </a:defRPr>
            </a:lvl2pPr>
            <a:lvl3pPr algn="ctr" rtl="0">
              <a:spcBef>
                <a:spcPts val="0"/>
              </a:spcBef>
              <a:buClr>
                <a:schemeClr val="dk2"/>
              </a:buClr>
              <a:buSzPct val="100000"/>
              <a:buNone/>
              <a:defRPr sz="3000">
                <a:solidFill>
                  <a:schemeClr val="dk2"/>
                </a:solidFill>
              </a:defRPr>
            </a:lvl3pPr>
            <a:lvl4pPr algn="ctr" rtl="0">
              <a:spcBef>
                <a:spcPts val="0"/>
              </a:spcBef>
              <a:buClr>
                <a:schemeClr val="dk2"/>
              </a:buClr>
              <a:buSzPct val="100000"/>
              <a:buNone/>
              <a:defRPr sz="3000">
                <a:solidFill>
                  <a:schemeClr val="dk2"/>
                </a:solidFill>
              </a:defRPr>
            </a:lvl4pPr>
            <a:lvl5pPr algn="ctr" rtl="0">
              <a:spcBef>
                <a:spcPts val="0"/>
              </a:spcBef>
              <a:buClr>
                <a:schemeClr val="dk2"/>
              </a:buClr>
              <a:buSzPct val="100000"/>
              <a:buNone/>
              <a:defRPr sz="3000">
                <a:solidFill>
                  <a:schemeClr val="dk2"/>
                </a:solidFill>
              </a:defRPr>
            </a:lvl5pPr>
            <a:lvl6pPr algn="ctr" rtl="0">
              <a:spcBef>
                <a:spcPts val="0"/>
              </a:spcBef>
              <a:buClr>
                <a:schemeClr val="dk2"/>
              </a:buClr>
              <a:buSzPct val="100000"/>
              <a:buNone/>
              <a:defRPr sz="3000">
                <a:solidFill>
                  <a:schemeClr val="dk2"/>
                </a:solidFill>
              </a:defRPr>
            </a:lvl6pPr>
            <a:lvl7pPr algn="ctr" rtl="0">
              <a:spcBef>
                <a:spcPts val="0"/>
              </a:spcBef>
              <a:buClr>
                <a:schemeClr val="dk2"/>
              </a:buClr>
              <a:buSzPct val="100000"/>
              <a:buNone/>
              <a:defRPr sz="3000">
                <a:solidFill>
                  <a:schemeClr val="dk2"/>
                </a:solidFill>
              </a:defRPr>
            </a:lvl7pPr>
            <a:lvl8pPr algn="ctr" rtl="0">
              <a:spcBef>
                <a:spcPts val="0"/>
              </a:spcBef>
              <a:buClr>
                <a:schemeClr val="dk2"/>
              </a:buClr>
              <a:buSzPct val="100000"/>
              <a:buNone/>
              <a:defRPr sz="3000">
                <a:solidFill>
                  <a:schemeClr val="dk2"/>
                </a:solidFill>
              </a:defRPr>
            </a:lvl8pPr>
            <a:lvl9pPr algn="ctr" rtl="0">
              <a:spcBef>
                <a:spcPts val="0"/>
              </a:spcBef>
              <a:buClr>
                <a:schemeClr val="dk2"/>
              </a:buClr>
              <a:buSzPct val="100000"/>
              <a:buNone/>
              <a:defRPr sz="3000">
                <a:solidFill>
                  <a:schemeClr val="dk2"/>
                </a:solidFill>
              </a:defRPr>
            </a:lvl9pPr>
          </a:lstStyle>
          <a:p/>
        </p:txBody>
      </p:sp>
      <p:sp>
        <p:nvSpPr>
          <p:cNvPr id="12" name="Shape 12"/>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52" name="Shape 52"/>
        <p:cNvGrpSpPr/>
        <p:nvPr/>
      </p:nvGrpSpPr>
      <p:grpSpPr>
        <a:xfrm>
          <a:off y="0" x="0"/>
          <a:ext cy="0" cx="0"/>
          <a:chOff y="0" x="0"/>
          <a:chExt cy="0" cx="0"/>
        </a:xfrm>
      </p:grpSpPr>
      <p:sp>
        <p:nvSpPr>
          <p:cNvPr id="53" name="Shape 53"/>
          <p:cNvSpPr txBox="1"/>
          <p:nvPr>
            <p:ph type="title"/>
          </p:nvPr>
        </p:nvSpPr>
        <p:spPr>
          <a:xfrm>
            <a:off y="274637" x="457200"/>
            <a:ext cy="11432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4" name="Shape 54"/>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5" name="Shape 55"/>
        <p:cNvGrpSpPr/>
        <p:nvPr/>
      </p:nvGrpSpPr>
      <p:grpSpPr>
        <a:xfrm>
          <a:off y="0" x="0"/>
          <a:ext cy="0" cx="0"/>
          <a:chOff y="0" x="0"/>
          <a:chExt cy="0" cx="0"/>
        </a:xfrm>
      </p:grpSpPr>
      <p:sp>
        <p:nvSpPr>
          <p:cNvPr id="56" name="Shape 56"/>
          <p:cNvSpPr txBox="1"/>
          <p:nvPr>
            <p:ph idx="1" type="body"/>
          </p:nvPr>
        </p:nvSpPr>
        <p:spPr>
          <a:xfrm>
            <a:off y="5875079" x="457200"/>
            <a:ext cy="692700" cx="8229600"/>
          </a:xfrm>
          <a:prstGeom prst="rect">
            <a:avLst/>
          </a:prstGeom>
        </p:spPr>
        <p:txBody>
          <a:bodyPr bIns="91425" rIns="91425" lIns="91425" tIns="91425" anchor="t" anchorCtr="0"/>
          <a:lstStyle>
            <a:lvl1pPr algn="ctr" rtl="0">
              <a:spcBef>
                <a:spcPts val="360"/>
              </a:spcBef>
              <a:buSzPct val="100000"/>
              <a:buNone/>
              <a:defRPr sz="1800"/>
            </a:lvl1pPr>
          </a:lstStyle>
          <a:p/>
        </p:txBody>
      </p:sp>
      <p:sp>
        <p:nvSpPr>
          <p:cNvPr id="57" name="Shape 57"/>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8" name="Shape 58"/>
        <p:cNvGrpSpPr/>
        <p:nvPr/>
      </p:nvGrpSpPr>
      <p:grpSpPr>
        <a:xfrm>
          <a:off y="0" x="0"/>
          <a:ext cy="0" cx="0"/>
          <a:chOff y="0" x="0"/>
          <a:chExt cy="0" cx="0"/>
        </a:xfrm>
      </p:grpSpPr>
      <p:sp>
        <p:nvSpPr>
          <p:cNvPr id="59" name="Shape 59"/>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Lafayette College">
    <p:spTree>
      <p:nvGrpSpPr>
        <p:cNvPr id="13" name="Shape 13"/>
        <p:cNvGrpSpPr/>
        <p:nvPr/>
      </p:nvGrpSpPr>
      <p:grpSpPr>
        <a:xfrm>
          <a:off y="0" x="0"/>
          <a:ext cy="0" cx="0"/>
          <a:chOff y="0" x="0"/>
          <a:chExt cy="0" cx="0"/>
        </a:xfrm>
      </p:grpSpPr>
      <p:sp>
        <p:nvSpPr>
          <p:cNvPr id="14" name="Shape 14"/>
          <p:cNvSpPr txBox="1"/>
          <p:nvPr>
            <p:ph type="title"/>
          </p:nvPr>
        </p:nvSpPr>
        <p:spPr>
          <a:xfrm>
            <a:off y="274632" x="457200"/>
            <a:ext cy="10196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5" name="Shape 15"/>
          <p:cNvSpPr txBox="1"/>
          <p:nvPr>
            <p:ph idx="1" type="body"/>
          </p:nvPr>
        </p:nvSpPr>
        <p:spPr>
          <a:xfrm>
            <a:off y="1294233" x="458675"/>
            <a:ext cy="4967700" cx="82296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 name="Shape 16"/>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pic>
        <p:nvPicPr>
          <p:cNvPr id="17" name="Shape 17"/>
          <p:cNvPicPr preferRelativeResize="0"/>
          <p:nvPr/>
        </p:nvPicPr>
        <p:blipFill rotWithShape="1">
          <a:blip r:embed="rId2">
            <a:alphaModFix/>
          </a:blip>
          <a:srcRect t="0" b="10666" r="10841" l="0"/>
          <a:stretch/>
        </p:blipFill>
        <p:spPr>
          <a:xfrm>
            <a:off y="5647300" x="7691750"/>
            <a:ext cy="612650" cx="1452250"/>
          </a:xfrm>
          <a:prstGeom prst="rect">
            <a:avLst/>
          </a:prstGeom>
          <a:noFill/>
          <a:ln>
            <a:noFill/>
          </a:ln>
        </p:spPr>
      </p:pic>
      <p:sp>
        <p:nvSpPr>
          <p:cNvPr id="18" name="Shape 18"/>
          <p:cNvSpPr/>
          <p:nvPr/>
        </p:nvSpPr>
        <p:spPr>
          <a:xfrm>
            <a:off y="6534800" x="0"/>
            <a:ext cy="323099" cx="9144000"/>
          </a:xfrm>
          <a:prstGeom prst="round1Rect">
            <a:avLst>
              <a:gd fmla="val 0" name="adj"/>
            </a:avLst>
          </a:prstGeom>
          <a:solidFill>
            <a:srgbClr val="98002E"/>
          </a:solidFill>
          <a:ln w="19050" cap="flat">
            <a:solidFill>
              <a:srgbClr val="98002E"/>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9" name="Shape 19"/>
        <p:cNvGrpSpPr/>
        <p:nvPr/>
      </p:nvGrpSpPr>
      <p:grpSpPr>
        <a:xfrm>
          <a:off y="0" x="0"/>
          <a:ext cy="0" cx="0"/>
          <a:chOff y="0" x="0"/>
          <a:chExt cy="0" cx="0"/>
        </a:xfrm>
      </p:grpSpPr>
      <p:sp>
        <p:nvSpPr>
          <p:cNvPr id="20" name="Shape 20"/>
          <p:cNvSpPr txBox="1"/>
          <p:nvPr>
            <p:ph type="title"/>
          </p:nvPr>
        </p:nvSpPr>
        <p:spPr>
          <a:xfrm>
            <a:off y="274637" x="457200"/>
            <a:ext cy="11432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1" name="Shape 21"/>
          <p:cNvSpPr txBox="1"/>
          <p:nvPr>
            <p:ph idx="1" type="body"/>
          </p:nvPr>
        </p:nvSpPr>
        <p:spPr>
          <a:xfrm>
            <a:off y="1600200" x="457200"/>
            <a:ext cy="4967700"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 name="Shape 22"/>
          <p:cNvSpPr txBox="1"/>
          <p:nvPr>
            <p:ph idx="2" type="body"/>
          </p:nvPr>
        </p:nvSpPr>
        <p:spPr>
          <a:xfrm>
            <a:off y="1600200" x="4692273"/>
            <a:ext cy="4967700"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3" name="Shape 23"/>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4" name="Shape 24"/>
        <p:cNvGrpSpPr/>
        <p:nvPr/>
      </p:nvGrpSpPr>
      <p:grpSpPr>
        <a:xfrm>
          <a:off y="0" x="0"/>
          <a:ext cy="0" cx="0"/>
          <a:chOff y="0" x="0"/>
          <a:chExt cy="0" cx="0"/>
        </a:xfrm>
      </p:grpSpPr>
      <p:sp>
        <p:nvSpPr>
          <p:cNvPr id="25" name="Shape 25"/>
          <p:cNvSpPr txBox="1"/>
          <p:nvPr>
            <p:ph type="title"/>
          </p:nvPr>
        </p:nvSpPr>
        <p:spPr>
          <a:xfrm>
            <a:off y="274637" x="457200"/>
            <a:ext cy="11432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6" name="Shape 26"/>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7" name="Shape 27"/>
        <p:cNvGrpSpPr/>
        <p:nvPr/>
      </p:nvGrpSpPr>
      <p:grpSpPr>
        <a:xfrm>
          <a:off y="0" x="0"/>
          <a:ext cy="0" cx="0"/>
          <a:chOff y="0" x="0"/>
          <a:chExt cy="0" cx="0"/>
        </a:xfrm>
      </p:grpSpPr>
      <p:sp>
        <p:nvSpPr>
          <p:cNvPr id="28" name="Shape 28"/>
          <p:cNvSpPr txBox="1"/>
          <p:nvPr>
            <p:ph idx="1" type="body"/>
          </p:nvPr>
        </p:nvSpPr>
        <p:spPr>
          <a:xfrm>
            <a:off y="5875079" x="457200"/>
            <a:ext cy="692700" cx="8229600"/>
          </a:xfrm>
          <a:prstGeom prst="rect">
            <a:avLst/>
          </a:prstGeom>
        </p:spPr>
        <p:txBody>
          <a:bodyPr bIns="91425" rIns="91425" lIns="91425" tIns="91425" anchor="t" anchorCtr="0"/>
          <a:lstStyle>
            <a:lvl1pPr algn="ctr" rtl="0">
              <a:spcBef>
                <a:spcPts val="360"/>
              </a:spcBef>
              <a:buSzPct val="100000"/>
              <a:buNone/>
              <a:defRPr sz="1800"/>
            </a:lvl1pPr>
          </a:lstStyle>
          <a:p/>
        </p:txBody>
      </p:sp>
      <p:sp>
        <p:nvSpPr>
          <p:cNvPr id="29" name="Shape 29"/>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0" name="Shape 30"/>
        <p:cNvGrpSpPr/>
        <p:nvPr/>
      </p:nvGrpSpPr>
      <p:grpSpPr>
        <a:xfrm>
          <a:off y="0" x="0"/>
          <a:ext cy="0" cx="0"/>
          <a:chOff y="0" x="0"/>
          <a:chExt cy="0" cx="0"/>
        </a:xfrm>
      </p:grpSpPr>
      <p:sp>
        <p:nvSpPr>
          <p:cNvPr id="31" name="Shape 31"/>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36" name="Shape 36"/>
        <p:cNvGrpSpPr/>
        <p:nvPr/>
      </p:nvGrpSpPr>
      <p:grpSpPr>
        <a:xfrm>
          <a:off y="0" x="0"/>
          <a:ext cy="0" cx="0"/>
          <a:chOff y="0" x="0"/>
          <a:chExt cy="0" cx="0"/>
        </a:xfrm>
      </p:grpSpPr>
      <p:pic>
        <p:nvPicPr>
          <p:cNvPr id="37" name="Shape 37"/>
          <p:cNvPicPr preferRelativeResize="0"/>
          <p:nvPr/>
        </p:nvPicPr>
        <p:blipFill>
          <a:blip r:embed="rId2">
            <a:alphaModFix amt="25000"/>
          </a:blip>
          <a:stretch>
            <a:fillRect/>
          </a:stretch>
        </p:blipFill>
        <p:spPr>
          <a:xfrm>
            <a:off y="492799" x="685799"/>
            <a:ext cy="4404287" cx="7772400"/>
          </a:xfrm>
          <a:prstGeom prst="rect">
            <a:avLst/>
          </a:prstGeom>
          <a:noFill/>
          <a:ln>
            <a:noFill/>
          </a:ln>
        </p:spPr>
      </p:pic>
      <p:sp>
        <p:nvSpPr>
          <p:cNvPr id="38" name="Shape 38"/>
          <p:cNvSpPr txBox="1"/>
          <p:nvPr>
            <p:ph type="ctrTitle"/>
          </p:nvPr>
        </p:nvSpPr>
        <p:spPr>
          <a:xfrm>
            <a:off y="2111123" x="685800"/>
            <a:ext cy="1546500" cx="7772400"/>
          </a:xfrm>
          <a:prstGeom prst="rect">
            <a:avLst/>
          </a:prstGeom>
        </p:spPr>
        <p:txBody>
          <a:bodyPr bIns="91425" rIns="91425" lIns="91425" tIns="91425" anchor="b" anchorCtr="0"/>
          <a:lstStyle>
            <a:lvl1pPr algn="ctr" rtl="0">
              <a:spcBef>
                <a:spcPts val="0"/>
              </a:spcBef>
              <a:buSzPct val="100000"/>
              <a:defRPr sz="48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p:txBody>
      </p:sp>
      <p:sp>
        <p:nvSpPr>
          <p:cNvPr id="39" name="Shape 39"/>
          <p:cNvSpPr txBox="1"/>
          <p:nvPr>
            <p:ph idx="1" type="subTitle"/>
          </p:nvPr>
        </p:nvSpPr>
        <p:spPr>
          <a:xfrm>
            <a:off y="3786737" x="685800"/>
            <a:ext cy="1046400" cx="7772400"/>
          </a:xfrm>
          <a:prstGeom prst="rect">
            <a:avLst/>
          </a:prstGeom>
        </p:spPr>
        <p:txBody>
          <a:bodyPr bIns="91425" rIns="91425" lIns="91425" tIns="91425" anchor="t" anchorCtr="0"/>
          <a:lstStyle>
            <a:lvl1pPr algn="ctr" rtl="0">
              <a:spcBef>
                <a:spcPts val="0"/>
              </a:spcBef>
              <a:buClr>
                <a:schemeClr val="dk2"/>
              </a:buClr>
              <a:buNone/>
              <a:defRPr>
                <a:solidFill>
                  <a:schemeClr val="dk2"/>
                </a:solidFill>
              </a:defRPr>
            </a:lvl1pPr>
            <a:lvl2pPr algn="ctr" rtl="0">
              <a:spcBef>
                <a:spcPts val="0"/>
              </a:spcBef>
              <a:buClr>
                <a:schemeClr val="dk2"/>
              </a:buClr>
              <a:buSzPct val="100000"/>
              <a:buNone/>
              <a:defRPr sz="3000">
                <a:solidFill>
                  <a:schemeClr val="dk2"/>
                </a:solidFill>
              </a:defRPr>
            </a:lvl2pPr>
            <a:lvl3pPr algn="ctr" rtl="0">
              <a:spcBef>
                <a:spcPts val="0"/>
              </a:spcBef>
              <a:buClr>
                <a:schemeClr val="dk2"/>
              </a:buClr>
              <a:buSzPct val="100000"/>
              <a:buNone/>
              <a:defRPr sz="3000">
                <a:solidFill>
                  <a:schemeClr val="dk2"/>
                </a:solidFill>
              </a:defRPr>
            </a:lvl3pPr>
            <a:lvl4pPr algn="ctr" rtl="0">
              <a:spcBef>
                <a:spcPts val="0"/>
              </a:spcBef>
              <a:buClr>
                <a:schemeClr val="dk2"/>
              </a:buClr>
              <a:buSzPct val="100000"/>
              <a:buNone/>
              <a:defRPr sz="3000">
                <a:solidFill>
                  <a:schemeClr val="dk2"/>
                </a:solidFill>
              </a:defRPr>
            </a:lvl4pPr>
            <a:lvl5pPr algn="ctr" rtl="0">
              <a:spcBef>
                <a:spcPts val="0"/>
              </a:spcBef>
              <a:buClr>
                <a:schemeClr val="dk2"/>
              </a:buClr>
              <a:buSzPct val="100000"/>
              <a:buNone/>
              <a:defRPr sz="3000">
                <a:solidFill>
                  <a:schemeClr val="dk2"/>
                </a:solidFill>
              </a:defRPr>
            </a:lvl5pPr>
            <a:lvl6pPr algn="ctr" rtl="0">
              <a:spcBef>
                <a:spcPts val="0"/>
              </a:spcBef>
              <a:buClr>
                <a:schemeClr val="dk2"/>
              </a:buClr>
              <a:buSzPct val="100000"/>
              <a:buNone/>
              <a:defRPr sz="3000">
                <a:solidFill>
                  <a:schemeClr val="dk2"/>
                </a:solidFill>
              </a:defRPr>
            </a:lvl6pPr>
            <a:lvl7pPr algn="ctr" rtl="0">
              <a:spcBef>
                <a:spcPts val="0"/>
              </a:spcBef>
              <a:buClr>
                <a:schemeClr val="dk2"/>
              </a:buClr>
              <a:buSzPct val="100000"/>
              <a:buNone/>
              <a:defRPr sz="3000">
                <a:solidFill>
                  <a:schemeClr val="dk2"/>
                </a:solidFill>
              </a:defRPr>
            </a:lvl7pPr>
            <a:lvl8pPr algn="ctr" rtl="0">
              <a:spcBef>
                <a:spcPts val="0"/>
              </a:spcBef>
              <a:buClr>
                <a:schemeClr val="dk2"/>
              </a:buClr>
              <a:buSzPct val="100000"/>
              <a:buNone/>
              <a:defRPr sz="3000">
                <a:solidFill>
                  <a:schemeClr val="dk2"/>
                </a:solidFill>
              </a:defRPr>
            </a:lvl8pPr>
            <a:lvl9pPr algn="ctr" rtl="0">
              <a:spcBef>
                <a:spcPts val="0"/>
              </a:spcBef>
              <a:buClr>
                <a:schemeClr val="dk2"/>
              </a:buClr>
              <a:buSzPct val="100000"/>
              <a:buNone/>
              <a:defRPr sz="3000">
                <a:solidFill>
                  <a:schemeClr val="dk2"/>
                </a:solidFill>
              </a:defRPr>
            </a:lvl9pPr>
          </a:lstStyle>
          <a:p/>
        </p:txBody>
      </p:sp>
      <p:sp>
        <p:nvSpPr>
          <p:cNvPr id="40" name="Shape 40"/>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Lafayette College">
    <p:spTree>
      <p:nvGrpSpPr>
        <p:cNvPr id="41" name="Shape 41"/>
        <p:cNvGrpSpPr/>
        <p:nvPr/>
      </p:nvGrpSpPr>
      <p:grpSpPr>
        <a:xfrm>
          <a:off y="0" x="0"/>
          <a:ext cy="0" cx="0"/>
          <a:chOff y="0" x="0"/>
          <a:chExt cy="0" cx="0"/>
        </a:xfrm>
      </p:grpSpPr>
      <p:sp>
        <p:nvSpPr>
          <p:cNvPr id="42" name="Shape 42"/>
          <p:cNvSpPr txBox="1"/>
          <p:nvPr>
            <p:ph type="title"/>
          </p:nvPr>
        </p:nvSpPr>
        <p:spPr>
          <a:xfrm>
            <a:off y="274632" x="457200"/>
            <a:ext cy="10196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3" name="Shape 43"/>
          <p:cNvSpPr txBox="1"/>
          <p:nvPr>
            <p:ph idx="1" type="body"/>
          </p:nvPr>
        </p:nvSpPr>
        <p:spPr>
          <a:xfrm>
            <a:off y="1294233" x="458675"/>
            <a:ext cy="4967700" cx="82296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4" name="Shape 44"/>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pic>
        <p:nvPicPr>
          <p:cNvPr id="45" name="Shape 45"/>
          <p:cNvPicPr preferRelativeResize="0"/>
          <p:nvPr/>
        </p:nvPicPr>
        <p:blipFill rotWithShape="1">
          <a:blip r:embed="rId2">
            <a:alphaModFix/>
          </a:blip>
          <a:srcRect t="20094" b="10663" r="10841" l="0"/>
          <a:stretch/>
        </p:blipFill>
        <p:spPr>
          <a:xfrm>
            <a:off y="6016100" x="7691750"/>
            <a:ext cy="474850" cx="1452250"/>
          </a:xfrm>
          <a:prstGeom prst="rect">
            <a:avLst/>
          </a:prstGeom>
          <a:noFill/>
          <a:ln>
            <a:noFill/>
          </a:ln>
        </p:spPr>
      </p:pic>
      <p:sp>
        <p:nvSpPr>
          <p:cNvPr id="46" name="Shape 46"/>
          <p:cNvSpPr/>
          <p:nvPr/>
        </p:nvSpPr>
        <p:spPr>
          <a:xfrm>
            <a:off y="6534800" x="0"/>
            <a:ext cy="323099" cx="9144000"/>
          </a:xfrm>
          <a:prstGeom prst="round1Rect">
            <a:avLst>
              <a:gd fmla="val 0" name="adj"/>
            </a:avLst>
          </a:prstGeom>
          <a:solidFill>
            <a:srgbClr val="98002E"/>
          </a:solidFill>
          <a:ln w="19050" cap="flat">
            <a:solidFill>
              <a:srgbClr val="98002E"/>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47" name="Shape 47"/>
        <p:cNvGrpSpPr/>
        <p:nvPr/>
      </p:nvGrpSpPr>
      <p:grpSpPr>
        <a:xfrm>
          <a:off y="0" x="0"/>
          <a:ext cy="0" cx="0"/>
          <a:chOff y="0" x="0"/>
          <a:chExt cy="0" cx="0"/>
        </a:xfrm>
      </p:grpSpPr>
      <p:sp>
        <p:nvSpPr>
          <p:cNvPr id="48" name="Shape 48"/>
          <p:cNvSpPr txBox="1"/>
          <p:nvPr>
            <p:ph type="title"/>
          </p:nvPr>
        </p:nvSpPr>
        <p:spPr>
          <a:xfrm>
            <a:off y="274637" x="457200"/>
            <a:ext cy="1143299" cx="8229600"/>
          </a:xfrm>
          <a:prstGeom prst="rect">
            <a:avLst/>
          </a:prstGeom>
        </p:spPr>
        <p:txBody>
          <a:bodyPr bIns="91425" rIns="91425" lIns="91425" t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9" name="Shape 49"/>
          <p:cNvSpPr txBox="1"/>
          <p:nvPr>
            <p:ph idx="1" type="body"/>
          </p:nvPr>
        </p:nvSpPr>
        <p:spPr>
          <a:xfrm>
            <a:off y="1600200" x="457200"/>
            <a:ext cy="4967700"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0" name="Shape 50"/>
          <p:cNvSpPr txBox="1"/>
          <p:nvPr>
            <p:ph idx="2" type="body"/>
          </p:nvPr>
        </p:nvSpPr>
        <p:spPr>
          <a:xfrm>
            <a:off y="1600200" x="4692273"/>
            <a:ext cy="4967700" cx="3994500"/>
          </a:xfrm>
          <a:prstGeom prst="rect">
            <a:avLst/>
          </a:prstGeom>
        </p:spPr>
        <p:txBody>
          <a:bodyPr bIns="91425" rIns="91425" lIns="91425" t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1" name="Shape 51"/>
          <p:cNvSpPr txBox="1"/>
          <p:nvPr>
            <p:ph idx="12" type="sldNum"/>
          </p:nvPr>
        </p:nvSpPr>
        <p:spPr>
          <a:xfrm>
            <a:off y="6333134" x="8556791"/>
            <a:ext cy="524699" cx="548699"/>
          </a:xfrm>
          <a:prstGeom prst="rect">
            <a:avLst/>
          </a:prstGeom>
        </p:spPr>
        <p:txBody>
          <a:bodyPr bIns="91425" rIns="91425" lIns="91425" tIns="91425" anchor="ctr" anchorCtr="0">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2.xml" Type="http://schemas.openxmlformats.org/officeDocument/2006/relationships/slideLayout" Id="rId2"/><Relationship Target="../slideLayouts/slideLayout1.xml" Type="http://schemas.openxmlformats.org/officeDocument/2006/relationships/slideLayout" Id="rId1"/><Relationship Target="../slideLayouts/slideLayout4.xml" Type="http://schemas.openxmlformats.org/officeDocument/2006/relationships/slideLayout" Id="rId4"/><Relationship Target="../slideLayouts/slideLayout3.xml" Type="http://schemas.openxmlformats.org/officeDocument/2006/relationships/slideLayout" Id="rId3"/><Relationship Target="../slideLayouts/slideLayout6.xml" Type="http://schemas.openxmlformats.org/officeDocument/2006/relationships/slideLayout" Id="rId6"/><Relationship Target="../slideLayouts/slideLayout5.xml" Type="http://schemas.openxmlformats.org/officeDocument/2006/relationships/slideLayout" Id="rId5"/><Relationship Target="../theme/theme2.xml" Type="http://schemas.openxmlformats.org/officeDocument/2006/relationships/theme" Id="rId7"/></Relationships>
</file>

<file path=ppt/slideMasters/_rels/slideMaster2.xml.rels><?xml version="1.0" encoding="UTF-8" standalone="yes"?><Relationships xmlns="http://schemas.openxmlformats.org/package/2006/relationships"><Relationship Target="../slideLayouts/slideLayout8.xml" Type="http://schemas.openxmlformats.org/officeDocument/2006/relationships/slideLayout" Id="rId2"/><Relationship Target="../slideLayouts/slideLayout7.xml" Type="http://schemas.openxmlformats.org/officeDocument/2006/relationships/slideLayout" Id="rId1"/><Relationship Target="../slideLayouts/slideLayout10.xml" Type="http://schemas.openxmlformats.org/officeDocument/2006/relationships/slideLayout" Id="rId4"/><Relationship Target="../slideLayouts/slideLayout9.xml" Type="http://schemas.openxmlformats.org/officeDocument/2006/relationships/slideLayout" Id="rId3"/><Relationship Target="../slideLayouts/slideLayout12.xml" Type="http://schemas.openxmlformats.org/officeDocument/2006/relationships/slideLayout" Id="rId6"/><Relationship Target="../slideLayouts/slideLayout11.xml" Type="http://schemas.openxmlformats.org/officeDocument/2006/relationships/slideLayout" Id="rId5"/><Relationship Target="../theme/theme4.xml" Type="http://schemas.openxmlformats.org/officeDocument/2006/relationships/theme" Id="rId7"/></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y="0" x="0"/>
          <a:ext cy="0" cx="0"/>
          <a:chOff y="0" x="0"/>
          <a:chExt cy="0" cx="0"/>
        </a:xfrm>
      </p:grpSpPr>
      <p:sp>
        <p:nvSpPr>
          <p:cNvPr id="5" name="Shape 5"/>
          <p:cNvSpPr txBox="1"/>
          <p:nvPr>
            <p:ph type="title"/>
          </p:nvPr>
        </p:nvSpPr>
        <p:spPr>
          <a:xfrm>
            <a:off y="274637" x="457200"/>
            <a:ext cy="1143299" cx="8229600"/>
          </a:xfrm>
          <a:prstGeom prst="rect">
            <a:avLst/>
          </a:prstGeom>
          <a:noFill/>
          <a:ln>
            <a:noFill/>
          </a:ln>
        </p:spPr>
        <p:txBody>
          <a:bodyPr bIns="91425" rIns="91425" lIns="91425" tIns="91425" anchor="b" anchorCtr="0"/>
          <a:lstStyle>
            <a:lvl1pPr rtl="0">
              <a:spcBef>
                <a:spcPts val="0"/>
              </a:spcBef>
              <a:buClr>
                <a:schemeClr val="dk1"/>
              </a:buClr>
              <a:buSzPct val="100000"/>
              <a:buNone/>
              <a:defRPr b="1" sz="3600">
                <a:solidFill>
                  <a:schemeClr val="dk1"/>
                </a:solidFill>
              </a:defRPr>
            </a:lvl1pPr>
            <a:lvl2pPr rtl="0">
              <a:spcBef>
                <a:spcPts val="0"/>
              </a:spcBef>
              <a:buClr>
                <a:schemeClr val="dk1"/>
              </a:buClr>
              <a:buSzPct val="100000"/>
              <a:buNone/>
              <a:defRPr b="1" sz="3600">
                <a:solidFill>
                  <a:schemeClr val="dk1"/>
                </a:solidFill>
              </a:defRPr>
            </a:lvl2pPr>
            <a:lvl3pPr rtl="0">
              <a:spcBef>
                <a:spcPts val="0"/>
              </a:spcBef>
              <a:buClr>
                <a:schemeClr val="dk1"/>
              </a:buClr>
              <a:buSzPct val="100000"/>
              <a:buNone/>
              <a:defRPr b="1" sz="3600">
                <a:solidFill>
                  <a:schemeClr val="dk1"/>
                </a:solidFill>
              </a:defRPr>
            </a:lvl3pPr>
            <a:lvl4pPr rtl="0">
              <a:spcBef>
                <a:spcPts val="0"/>
              </a:spcBef>
              <a:buClr>
                <a:schemeClr val="dk1"/>
              </a:buClr>
              <a:buSzPct val="100000"/>
              <a:buNone/>
              <a:defRPr b="1" sz="3600">
                <a:solidFill>
                  <a:schemeClr val="dk1"/>
                </a:solidFill>
              </a:defRPr>
            </a:lvl4pPr>
            <a:lvl5pPr rtl="0">
              <a:spcBef>
                <a:spcPts val="0"/>
              </a:spcBef>
              <a:buClr>
                <a:schemeClr val="dk1"/>
              </a:buClr>
              <a:buSzPct val="100000"/>
              <a:buNone/>
              <a:defRPr b="1" sz="3600">
                <a:solidFill>
                  <a:schemeClr val="dk1"/>
                </a:solidFill>
              </a:defRPr>
            </a:lvl5pPr>
            <a:lvl6pPr rtl="0">
              <a:spcBef>
                <a:spcPts val="0"/>
              </a:spcBef>
              <a:buClr>
                <a:schemeClr val="dk1"/>
              </a:buClr>
              <a:buSzPct val="100000"/>
              <a:buNone/>
              <a:defRPr b="1" sz="3600">
                <a:solidFill>
                  <a:schemeClr val="dk1"/>
                </a:solidFill>
              </a:defRPr>
            </a:lvl6pPr>
            <a:lvl7pPr rtl="0">
              <a:spcBef>
                <a:spcPts val="0"/>
              </a:spcBef>
              <a:buClr>
                <a:schemeClr val="dk1"/>
              </a:buClr>
              <a:buSzPct val="100000"/>
              <a:buNone/>
              <a:defRPr b="1" sz="3600">
                <a:solidFill>
                  <a:schemeClr val="dk1"/>
                </a:solidFill>
              </a:defRPr>
            </a:lvl7pPr>
            <a:lvl8pPr rtl="0">
              <a:spcBef>
                <a:spcPts val="0"/>
              </a:spcBef>
              <a:buClr>
                <a:schemeClr val="dk1"/>
              </a:buClr>
              <a:buSzPct val="100000"/>
              <a:buNone/>
              <a:defRPr b="1" sz="3600">
                <a:solidFill>
                  <a:schemeClr val="dk1"/>
                </a:solidFill>
              </a:defRPr>
            </a:lvl8pPr>
            <a:lvl9pPr rtl="0">
              <a:spcBef>
                <a:spcPts val="0"/>
              </a:spcBef>
              <a:buClr>
                <a:schemeClr val="dk1"/>
              </a:buClr>
              <a:buSzPct val="100000"/>
              <a:buNone/>
              <a:defRPr b="1" sz="3600">
                <a:solidFill>
                  <a:schemeClr val="dk1"/>
                </a:solidFill>
              </a:defRPr>
            </a:lvl9pPr>
          </a:lstStyle>
          <a:p/>
        </p:txBody>
      </p:sp>
      <p:sp>
        <p:nvSpPr>
          <p:cNvPr id="6" name="Shape 6"/>
          <p:cNvSpPr txBox="1"/>
          <p:nvPr>
            <p:ph idx="1" type="body"/>
          </p:nvPr>
        </p:nvSpPr>
        <p:spPr>
          <a:xfrm>
            <a:off y="1600200" x="457200"/>
            <a:ext cy="4967700" cx="8229600"/>
          </a:xfrm>
          <a:prstGeom prst="rect">
            <a:avLst/>
          </a:prstGeom>
          <a:noFill/>
          <a:ln>
            <a:noFill/>
          </a:ln>
        </p:spPr>
        <p:txBody>
          <a:bodyPr bIns="91425" rIns="91425" lIns="91425" tIns="91425" anchor="t" anchorCtr="0"/>
          <a:lstStyle>
            <a:lvl1pPr rtl="0">
              <a:spcBef>
                <a:spcPts val="600"/>
              </a:spcBef>
              <a:buClr>
                <a:schemeClr val="dk1"/>
              </a:buClr>
              <a:buSzPct val="100000"/>
              <a:defRPr sz="3000">
                <a:solidFill>
                  <a:schemeClr val="dk1"/>
                </a:solidFill>
              </a:defRPr>
            </a:lvl1pPr>
            <a:lvl2pPr rtl="0">
              <a:spcBef>
                <a:spcPts val="480"/>
              </a:spcBef>
              <a:buClr>
                <a:schemeClr val="dk1"/>
              </a:buClr>
              <a:buSzPct val="100000"/>
              <a:defRPr sz="2400">
                <a:solidFill>
                  <a:schemeClr val="dk1"/>
                </a:solidFill>
              </a:defRPr>
            </a:lvl2pPr>
            <a:lvl3pPr rtl="0">
              <a:spcBef>
                <a:spcPts val="480"/>
              </a:spcBef>
              <a:buClr>
                <a:schemeClr val="dk1"/>
              </a:buClr>
              <a:buSzPct val="100000"/>
              <a:defRPr sz="2400">
                <a:solidFill>
                  <a:schemeClr val="dk1"/>
                </a:solidFill>
              </a:defRPr>
            </a:lvl3pPr>
            <a:lvl4pPr rtl="0">
              <a:spcBef>
                <a:spcPts val="360"/>
              </a:spcBef>
              <a:buClr>
                <a:schemeClr val="dk1"/>
              </a:buClr>
              <a:buSzPct val="100000"/>
              <a:defRPr sz="1800">
                <a:solidFill>
                  <a:schemeClr val="dk1"/>
                </a:solidFill>
              </a:defRPr>
            </a:lvl4pPr>
            <a:lvl5pPr rtl="0">
              <a:spcBef>
                <a:spcPts val="360"/>
              </a:spcBef>
              <a:buClr>
                <a:schemeClr val="dk1"/>
              </a:buClr>
              <a:buSzPct val="100000"/>
              <a:defRPr sz="1800">
                <a:solidFill>
                  <a:schemeClr val="dk1"/>
                </a:solidFill>
              </a:defRPr>
            </a:lvl5pPr>
            <a:lvl6pPr rtl="0">
              <a:spcBef>
                <a:spcPts val="360"/>
              </a:spcBef>
              <a:buClr>
                <a:schemeClr val="dk1"/>
              </a:buClr>
              <a:buSzPct val="100000"/>
              <a:defRPr sz="1800">
                <a:solidFill>
                  <a:schemeClr val="dk1"/>
                </a:solidFill>
              </a:defRPr>
            </a:lvl6pPr>
            <a:lvl7pPr rtl="0">
              <a:spcBef>
                <a:spcPts val="360"/>
              </a:spcBef>
              <a:buClr>
                <a:schemeClr val="dk1"/>
              </a:buClr>
              <a:buSzPct val="100000"/>
              <a:defRPr sz="1800">
                <a:solidFill>
                  <a:schemeClr val="dk1"/>
                </a:solidFill>
              </a:defRPr>
            </a:lvl7pPr>
            <a:lvl8pPr rtl="0">
              <a:spcBef>
                <a:spcPts val="360"/>
              </a:spcBef>
              <a:buClr>
                <a:schemeClr val="dk1"/>
              </a:buClr>
              <a:buSzPct val="100000"/>
              <a:defRPr sz="1800">
                <a:solidFill>
                  <a:schemeClr val="dk1"/>
                </a:solidFill>
              </a:defRPr>
            </a:lvl8pPr>
            <a:lvl9pPr rtl="0">
              <a:spcBef>
                <a:spcPts val="360"/>
              </a:spcBef>
              <a:buClr>
                <a:schemeClr val="dk1"/>
              </a:buClr>
              <a:buSzPct val="100000"/>
              <a:defRPr sz="1800">
                <a:solidFill>
                  <a:schemeClr val="dk1"/>
                </a:solidFill>
              </a:defRPr>
            </a:lvl9pPr>
          </a:lstStyle>
          <a:p/>
        </p:txBody>
      </p:sp>
      <p:sp>
        <p:nvSpPr>
          <p:cNvPr id="7" name="Shape 7"/>
          <p:cNvSpPr txBox="1"/>
          <p:nvPr>
            <p:ph idx="12" type="sldNum"/>
          </p:nvPr>
        </p:nvSpPr>
        <p:spPr>
          <a:xfrm>
            <a:off y="6333134" x="8556791"/>
            <a:ext cy="524699" cx="548699"/>
          </a:xfrm>
          <a:prstGeom prst="rect">
            <a:avLst/>
          </a:prstGeom>
          <a:noFill/>
          <a:ln>
            <a:noFill/>
          </a:ln>
        </p:spPr>
        <p:txBody>
          <a:bodyPr bIns="91425" rIns="91425" lIns="91425" tIns="91425" anchor="ctr" anchorCtr="0">
            <a:noAutofit/>
          </a:bodyPr>
          <a:lstStyle>
            <a:lvl1pPr algn="r" rtl="0">
              <a:spcBef>
                <a:spcPts val="0"/>
              </a:spcBef>
              <a:buNone/>
              <a:defRPr sz="1300">
                <a:solidFill>
                  <a:schemeClr val="dk1"/>
                </a:solidFill>
              </a:defRPr>
            </a:lvl1pPr>
          </a:lstStyle>
          <a:p>
            <a:pPr lvl="0">
              <a:spcBef>
                <a:spcPts val="0"/>
              </a:spcBef>
              <a:buNone/>
            </a:pPr>
            <a:fld id="{00000000-1234-1234-1234-123412341234}" type="slidenum">
              <a:rPr lang="en"/>
              <a:t>‹#›</a:t>
            </a:fld>
          </a:p>
        </p:txBody>
      </p:sp>
    </p:spTree>
  </p:cSld>
  <p:clrMap accent2="accent2" accent3="accent3" accent4="accent4" accent5="accent5" accent6="accent6" hlink="hlink" tx2="lt2" tx1="dk1" bg2="dk2" bg1="lt1" folHlink="folHlink" accent1="accent1"/>
  <p:sldLayoutIdLst>
    <p:sldLayoutId id="2147483648" r:id="rId1"/>
    <p:sldLayoutId id="2147483649" r:id="rId2"/>
    <p:sldLayoutId id="2147483650" r:id="rId3"/>
    <p:sldLayoutId id="2147483651" r:id="rId4"/>
    <p:sldLayoutId id="2147483652" r:id="rId5"/>
    <p:sldLayoutId id="2147483653" r:id="rId6"/>
  </p:sldLayoutIdLst>
  <p:hf dt="0" ftr="0" sldNum="0" hdr="0"/>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2" name="Shape 32"/>
        <p:cNvGrpSpPr/>
        <p:nvPr/>
      </p:nvGrpSpPr>
      <p:grpSpPr>
        <a:xfrm>
          <a:off y="0" x="0"/>
          <a:ext cy="0" cx="0"/>
          <a:chOff y="0" x="0"/>
          <a:chExt cy="0" cx="0"/>
        </a:xfrm>
      </p:grpSpPr>
      <p:sp>
        <p:nvSpPr>
          <p:cNvPr id="33" name="Shape 33"/>
          <p:cNvSpPr txBox="1"/>
          <p:nvPr>
            <p:ph type="title"/>
          </p:nvPr>
        </p:nvSpPr>
        <p:spPr>
          <a:xfrm>
            <a:off y="274637" x="457200"/>
            <a:ext cy="1143299" cx="8229600"/>
          </a:xfrm>
          <a:prstGeom prst="rect">
            <a:avLst/>
          </a:prstGeom>
          <a:noFill/>
          <a:ln>
            <a:noFill/>
          </a:ln>
        </p:spPr>
        <p:txBody>
          <a:bodyPr bIns="91425" rIns="91425" lIns="91425" tIns="91425" anchor="b" anchorCtr="0"/>
          <a:lstStyle>
            <a:lvl1pPr rtl="0">
              <a:spcBef>
                <a:spcPts val="0"/>
              </a:spcBef>
              <a:buClr>
                <a:schemeClr val="dk1"/>
              </a:buClr>
              <a:buSzPct val="100000"/>
              <a:buNone/>
              <a:defRPr b="1" sz="3600">
                <a:solidFill>
                  <a:schemeClr val="dk1"/>
                </a:solidFill>
              </a:defRPr>
            </a:lvl1pPr>
            <a:lvl2pPr rtl="0">
              <a:spcBef>
                <a:spcPts val="0"/>
              </a:spcBef>
              <a:buClr>
                <a:schemeClr val="dk1"/>
              </a:buClr>
              <a:buSzPct val="100000"/>
              <a:buNone/>
              <a:defRPr b="1" sz="3600">
                <a:solidFill>
                  <a:schemeClr val="dk1"/>
                </a:solidFill>
              </a:defRPr>
            </a:lvl2pPr>
            <a:lvl3pPr rtl="0">
              <a:spcBef>
                <a:spcPts val="0"/>
              </a:spcBef>
              <a:buClr>
                <a:schemeClr val="dk1"/>
              </a:buClr>
              <a:buSzPct val="100000"/>
              <a:buNone/>
              <a:defRPr b="1" sz="3600">
                <a:solidFill>
                  <a:schemeClr val="dk1"/>
                </a:solidFill>
              </a:defRPr>
            </a:lvl3pPr>
            <a:lvl4pPr rtl="0">
              <a:spcBef>
                <a:spcPts val="0"/>
              </a:spcBef>
              <a:buClr>
                <a:schemeClr val="dk1"/>
              </a:buClr>
              <a:buSzPct val="100000"/>
              <a:buNone/>
              <a:defRPr b="1" sz="3600">
                <a:solidFill>
                  <a:schemeClr val="dk1"/>
                </a:solidFill>
              </a:defRPr>
            </a:lvl4pPr>
            <a:lvl5pPr rtl="0">
              <a:spcBef>
                <a:spcPts val="0"/>
              </a:spcBef>
              <a:buClr>
                <a:schemeClr val="dk1"/>
              </a:buClr>
              <a:buSzPct val="100000"/>
              <a:buNone/>
              <a:defRPr b="1" sz="3600">
                <a:solidFill>
                  <a:schemeClr val="dk1"/>
                </a:solidFill>
              </a:defRPr>
            </a:lvl5pPr>
            <a:lvl6pPr rtl="0">
              <a:spcBef>
                <a:spcPts val="0"/>
              </a:spcBef>
              <a:buClr>
                <a:schemeClr val="dk1"/>
              </a:buClr>
              <a:buSzPct val="100000"/>
              <a:buNone/>
              <a:defRPr b="1" sz="3600">
                <a:solidFill>
                  <a:schemeClr val="dk1"/>
                </a:solidFill>
              </a:defRPr>
            </a:lvl6pPr>
            <a:lvl7pPr rtl="0">
              <a:spcBef>
                <a:spcPts val="0"/>
              </a:spcBef>
              <a:buClr>
                <a:schemeClr val="dk1"/>
              </a:buClr>
              <a:buSzPct val="100000"/>
              <a:buNone/>
              <a:defRPr b="1" sz="3600">
                <a:solidFill>
                  <a:schemeClr val="dk1"/>
                </a:solidFill>
              </a:defRPr>
            </a:lvl7pPr>
            <a:lvl8pPr rtl="0">
              <a:spcBef>
                <a:spcPts val="0"/>
              </a:spcBef>
              <a:buClr>
                <a:schemeClr val="dk1"/>
              </a:buClr>
              <a:buSzPct val="100000"/>
              <a:buNone/>
              <a:defRPr b="1" sz="3600">
                <a:solidFill>
                  <a:schemeClr val="dk1"/>
                </a:solidFill>
              </a:defRPr>
            </a:lvl8pPr>
            <a:lvl9pPr rtl="0">
              <a:spcBef>
                <a:spcPts val="0"/>
              </a:spcBef>
              <a:buClr>
                <a:schemeClr val="dk1"/>
              </a:buClr>
              <a:buSzPct val="100000"/>
              <a:buNone/>
              <a:defRPr b="1" sz="3600">
                <a:solidFill>
                  <a:schemeClr val="dk1"/>
                </a:solidFill>
              </a:defRPr>
            </a:lvl9pPr>
          </a:lstStyle>
          <a:p/>
        </p:txBody>
      </p:sp>
      <p:sp>
        <p:nvSpPr>
          <p:cNvPr id="34" name="Shape 34"/>
          <p:cNvSpPr txBox="1"/>
          <p:nvPr>
            <p:ph idx="1" type="body"/>
          </p:nvPr>
        </p:nvSpPr>
        <p:spPr>
          <a:xfrm>
            <a:off y="1600200" x="457200"/>
            <a:ext cy="4967700" cx="8229600"/>
          </a:xfrm>
          <a:prstGeom prst="rect">
            <a:avLst/>
          </a:prstGeom>
          <a:noFill/>
          <a:ln>
            <a:noFill/>
          </a:ln>
        </p:spPr>
        <p:txBody>
          <a:bodyPr bIns="91425" rIns="91425" lIns="91425" tIns="91425" anchor="t" anchorCtr="0"/>
          <a:lstStyle>
            <a:lvl1pPr rtl="0">
              <a:spcBef>
                <a:spcPts val="600"/>
              </a:spcBef>
              <a:buClr>
                <a:schemeClr val="dk1"/>
              </a:buClr>
              <a:buSzPct val="100000"/>
              <a:defRPr sz="3000">
                <a:solidFill>
                  <a:schemeClr val="dk1"/>
                </a:solidFill>
              </a:defRPr>
            </a:lvl1pPr>
            <a:lvl2pPr rtl="0">
              <a:spcBef>
                <a:spcPts val="480"/>
              </a:spcBef>
              <a:buClr>
                <a:schemeClr val="dk1"/>
              </a:buClr>
              <a:buSzPct val="100000"/>
              <a:defRPr sz="2400">
                <a:solidFill>
                  <a:schemeClr val="dk1"/>
                </a:solidFill>
              </a:defRPr>
            </a:lvl2pPr>
            <a:lvl3pPr rtl="0">
              <a:spcBef>
                <a:spcPts val="480"/>
              </a:spcBef>
              <a:buClr>
                <a:schemeClr val="dk1"/>
              </a:buClr>
              <a:buSzPct val="100000"/>
              <a:defRPr sz="2400">
                <a:solidFill>
                  <a:schemeClr val="dk1"/>
                </a:solidFill>
              </a:defRPr>
            </a:lvl3pPr>
            <a:lvl4pPr rtl="0">
              <a:spcBef>
                <a:spcPts val="360"/>
              </a:spcBef>
              <a:buClr>
                <a:schemeClr val="dk1"/>
              </a:buClr>
              <a:buSzPct val="100000"/>
              <a:defRPr sz="1800">
                <a:solidFill>
                  <a:schemeClr val="dk1"/>
                </a:solidFill>
              </a:defRPr>
            </a:lvl4pPr>
            <a:lvl5pPr rtl="0">
              <a:spcBef>
                <a:spcPts val="360"/>
              </a:spcBef>
              <a:buClr>
                <a:schemeClr val="dk1"/>
              </a:buClr>
              <a:buSzPct val="100000"/>
              <a:defRPr sz="1800">
                <a:solidFill>
                  <a:schemeClr val="dk1"/>
                </a:solidFill>
              </a:defRPr>
            </a:lvl5pPr>
            <a:lvl6pPr rtl="0">
              <a:spcBef>
                <a:spcPts val="360"/>
              </a:spcBef>
              <a:buClr>
                <a:schemeClr val="dk1"/>
              </a:buClr>
              <a:buSzPct val="100000"/>
              <a:defRPr sz="1800">
                <a:solidFill>
                  <a:schemeClr val="dk1"/>
                </a:solidFill>
              </a:defRPr>
            </a:lvl6pPr>
            <a:lvl7pPr rtl="0">
              <a:spcBef>
                <a:spcPts val="360"/>
              </a:spcBef>
              <a:buClr>
                <a:schemeClr val="dk1"/>
              </a:buClr>
              <a:buSzPct val="100000"/>
              <a:defRPr sz="1800">
                <a:solidFill>
                  <a:schemeClr val="dk1"/>
                </a:solidFill>
              </a:defRPr>
            </a:lvl7pPr>
            <a:lvl8pPr rtl="0">
              <a:spcBef>
                <a:spcPts val="360"/>
              </a:spcBef>
              <a:buClr>
                <a:schemeClr val="dk1"/>
              </a:buClr>
              <a:buSzPct val="100000"/>
              <a:defRPr sz="1800">
                <a:solidFill>
                  <a:schemeClr val="dk1"/>
                </a:solidFill>
              </a:defRPr>
            </a:lvl8pPr>
            <a:lvl9pPr rtl="0">
              <a:spcBef>
                <a:spcPts val="360"/>
              </a:spcBef>
              <a:buClr>
                <a:schemeClr val="dk1"/>
              </a:buClr>
              <a:buSzPct val="100000"/>
              <a:defRPr sz="1800">
                <a:solidFill>
                  <a:schemeClr val="dk1"/>
                </a:solidFill>
              </a:defRPr>
            </a:lvl9pPr>
          </a:lstStyle>
          <a:p/>
        </p:txBody>
      </p:sp>
      <p:sp>
        <p:nvSpPr>
          <p:cNvPr id="35" name="Shape 35"/>
          <p:cNvSpPr txBox="1"/>
          <p:nvPr>
            <p:ph idx="12" type="sldNum"/>
          </p:nvPr>
        </p:nvSpPr>
        <p:spPr>
          <a:xfrm>
            <a:off y="6333134" x="8556791"/>
            <a:ext cy="524699" cx="548699"/>
          </a:xfrm>
          <a:prstGeom prst="rect">
            <a:avLst/>
          </a:prstGeom>
          <a:noFill/>
          <a:ln>
            <a:noFill/>
          </a:ln>
        </p:spPr>
        <p:txBody>
          <a:bodyPr bIns="91425" rIns="91425" lIns="91425" tIns="91425" anchor="ctr" anchorCtr="0">
            <a:noAutofit/>
          </a:bodyPr>
          <a:lstStyle>
            <a:lvl1pPr algn="r" rtl="0">
              <a:spcBef>
                <a:spcPts val="0"/>
              </a:spcBef>
              <a:buNone/>
              <a:defRPr sz="1300">
                <a:solidFill>
                  <a:schemeClr val="dk1"/>
                </a:solidFill>
              </a:defRPr>
            </a:lvl1pPr>
          </a:lstStyle>
          <a:p>
            <a:pPr lvl="0">
              <a:spcBef>
                <a:spcPts val="0"/>
              </a:spcBef>
              <a:buNone/>
            </a:pPr>
            <a:fld id="{00000000-1234-1234-1234-123412341234}" type="slidenum">
              <a:rPr lang="en"/>
              <a:t>‹#›</a:t>
            </a:fld>
          </a:p>
        </p:txBody>
      </p:sp>
    </p:spTree>
  </p:cSld>
  <p:clrMap accent2="accent2" accent3="accent3" accent4="accent4" accent5="accent5" accent6="accent6" hlink="hlink" tx2="lt2" tx1="dk1" bg2="dk2" bg1="lt1" folHlink="folHlink" accent1="accent1"/>
  <p:sldLayoutIdLst>
    <p:sldLayoutId id="2147483654" r:id="rId1"/>
    <p:sldLayoutId id="2147483655" r:id="rId2"/>
    <p:sldLayoutId id="2147483656" r:id="rId3"/>
    <p:sldLayoutId id="2147483657" r:id="rId4"/>
    <p:sldLayoutId id="2147483658" r:id="rId5"/>
    <p:sldLayoutId id="2147483659" r:id="rId6"/>
  </p:sldLayoutIdLst>
  <p:hf dt="0" ftr="0" sldNum="0" hdr="0"/>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2.xml" Type="http://schemas.openxmlformats.org/officeDocument/2006/relationships/slideLayout" Id="rId1"/><Relationship Target="../media/image13.png" Type="http://schemas.openxmlformats.org/officeDocument/2006/relationships/image" Id="rId3"/></Relationships>
</file>

<file path=ppt/slides/_rels/slide100.xml.rels><?xml version="1.0" encoding="UTF-8" standalone="yes"?><Relationships xmlns="http://schemas.openxmlformats.org/package/2006/relationships"><Relationship Target="../notesSlides/notesSlide100.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01.xml.rels><?xml version="1.0" encoding="UTF-8" standalone="yes"?><Relationships xmlns="http://schemas.openxmlformats.org/package/2006/relationships"><Relationship Target="../notesSlides/notesSlide101.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02.xml.rels><?xml version="1.0" encoding="UTF-8" standalone="yes"?><Relationships xmlns="http://schemas.openxmlformats.org/package/2006/relationships"><Relationship Target="../notesSlides/notesSlide102.xml" Type="http://schemas.openxmlformats.org/officeDocument/2006/relationships/notesSlide" Id="rId2"/><Relationship Target="../slideLayouts/slideLayout8.xml" Type="http://schemas.openxmlformats.org/officeDocument/2006/relationships/slideLayout" Id="rId1"/><Relationship Target="../media/image45.png" Type="http://schemas.openxmlformats.org/officeDocument/2006/relationships/image" Id="rId4"/><Relationship Target="../media/image32.png" Type="http://schemas.openxmlformats.org/officeDocument/2006/relationships/image" Id="rId3"/></Relationships>
</file>

<file path=ppt/slides/_rels/slide103.xml.rels><?xml version="1.0" encoding="UTF-8" standalone="yes"?><Relationships xmlns="http://schemas.openxmlformats.org/package/2006/relationships"><Relationship Target="../notesSlides/notesSlide103.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04.xml.rels><?xml version="1.0" encoding="UTF-8" standalone="yes"?><Relationships xmlns="http://schemas.openxmlformats.org/package/2006/relationships"><Relationship Target="../notesSlides/notesSlide104.xml" Type="http://schemas.openxmlformats.org/officeDocument/2006/relationships/notesSlide" Id="rId2"/><Relationship Target="../slideLayouts/slideLayout8.xml" Type="http://schemas.openxmlformats.org/officeDocument/2006/relationships/slideLayout" Id="rId1"/><Relationship Target="../media/image38.png" Type="http://schemas.openxmlformats.org/officeDocument/2006/relationships/image" Id="rId4"/><Relationship Target="../media/image32.png" Type="http://schemas.openxmlformats.org/officeDocument/2006/relationships/image" Id="rId3"/></Relationships>
</file>

<file path=ppt/slides/_rels/slide105.xml.rels><?xml version="1.0" encoding="UTF-8" standalone="yes"?><Relationships xmlns="http://schemas.openxmlformats.org/package/2006/relationships"><Relationship Target="../notesSlides/notesSlide105.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06.xml.rels><?xml version="1.0" encoding="UTF-8" standalone="yes"?><Relationships xmlns="http://schemas.openxmlformats.org/package/2006/relationships"><Relationship Target="../notesSlides/notesSlide106.xml" Type="http://schemas.openxmlformats.org/officeDocument/2006/relationships/notesSlide" Id="rId2"/><Relationship Target="../slideLayouts/slideLayout8.xml" Type="http://schemas.openxmlformats.org/officeDocument/2006/relationships/slideLayout" Id="rId1"/><Relationship Target="../media/image39.png" Type="http://schemas.openxmlformats.org/officeDocument/2006/relationships/image" Id="rId4"/><Relationship Target="../media/image32.png" Type="http://schemas.openxmlformats.org/officeDocument/2006/relationships/image" Id="rId3"/></Relationships>
</file>

<file path=ppt/slides/_rels/slide107.xml.rels><?xml version="1.0" encoding="UTF-8" standalone="yes"?><Relationships xmlns="http://schemas.openxmlformats.org/package/2006/relationships"><Relationship Target="../notesSlides/notesSlide107.xml" Type="http://schemas.openxmlformats.org/officeDocument/2006/relationships/notesSlide" Id="rId2"/><Relationship Target="../slideLayouts/slideLayout8.xml" Type="http://schemas.openxmlformats.org/officeDocument/2006/relationships/slideLayout" Id="rId1"/><Relationship Target="../media/image40.png" Type="http://schemas.openxmlformats.org/officeDocument/2006/relationships/image" Id="rId3"/></Relationships>
</file>

<file path=ppt/slides/_rels/slide108.xml.rels><?xml version="1.0" encoding="UTF-8" standalone="yes"?><Relationships xmlns="http://schemas.openxmlformats.org/package/2006/relationships"><Relationship Target="../notesSlides/notesSlide108.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09.xml.rels><?xml version="1.0" encoding="UTF-8" standalone="yes"?><Relationships xmlns="http://schemas.openxmlformats.org/package/2006/relationships"><Relationship Target="../notesSlides/notesSlide109.xml" Type="http://schemas.openxmlformats.org/officeDocument/2006/relationships/notesSlide" Id="rId2"/><Relationship Target="../slideLayouts/slideLayout8.xml" Type="http://schemas.openxmlformats.org/officeDocument/2006/relationships/slideLayout" Id="rId1"/><Relationship Target="../media/image44.png" Type="http://schemas.openxmlformats.org/officeDocument/2006/relationships/image" Id="rId4"/><Relationship Target="../media/image32.pn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2.xml" Type="http://schemas.openxmlformats.org/officeDocument/2006/relationships/slideLayout" Id="rId1"/><Relationship Target="../media/image03.png" Type="http://schemas.openxmlformats.org/officeDocument/2006/relationships/image" Id="rId3"/></Relationships>
</file>

<file path=ppt/slides/_rels/slide110.xml.rels><?xml version="1.0" encoding="UTF-8" standalone="yes"?><Relationships xmlns="http://schemas.openxmlformats.org/package/2006/relationships"><Relationship Target="../notesSlides/notesSlide110.xml" Type="http://schemas.openxmlformats.org/officeDocument/2006/relationships/notesSlide" Id="rId2"/><Relationship Target="../slideLayouts/slideLayout8.xml" Type="http://schemas.openxmlformats.org/officeDocument/2006/relationships/slideLayout" Id="rId1"/><Relationship Target="../media/image58.png" Type="http://schemas.openxmlformats.org/officeDocument/2006/relationships/image" Id="rId4"/><Relationship Target="../media/image32.png" Type="http://schemas.openxmlformats.org/officeDocument/2006/relationships/image" Id="rId3"/><Relationship Target="../media/image60.png" Type="http://schemas.openxmlformats.org/officeDocument/2006/relationships/image" Id="rId5"/></Relationships>
</file>

<file path=ppt/slides/_rels/slide111.xml.rels><?xml version="1.0" encoding="UTF-8" standalone="yes"?><Relationships xmlns="http://schemas.openxmlformats.org/package/2006/relationships"><Relationship Target="../notesSlides/notesSlide111.xml" Type="http://schemas.openxmlformats.org/officeDocument/2006/relationships/notesSlide" Id="rId2"/><Relationship Target="../slideLayouts/slideLayout8.xml" Type="http://schemas.openxmlformats.org/officeDocument/2006/relationships/slideLayout" Id="rId1"/><Relationship Target="../media/image54.png" Type="http://schemas.openxmlformats.org/officeDocument/2006/relationships/image" Id="rId4"/><Relationship Target="../media/image52.png" Type="http://schemas.openxmlformats.org/officeDocument/2006/relationships/image" Id="rId3"/><Relationship Target="../media/image32.png" Type="http://schemas.openxmlformats.org/officeDocument/2006/relationships/image" Id="rId5"/></Relationships>
</file>

<file path=ppt/slides/_rels/slide112.xml.rels><?xml version="1.0" encoding="UTF-8" standalone="yes"?><Relationships xmlns="http://schemas.openxmlformats.org/package/2006/relationships"><Relationship Target="../notesSlides/notesSlide112.xml" Type="http://schemas.openxmlformats.org/officeDocument/2006/relationships/notesSlide" Id="rId2"/><Relationship Target="../slideLayouts/slideLayout8.xml" Type="http://schemas.openxmlformats.org/officeDocument/2006/relationships/slideLayout" Id="rId1"/><Relationship Target="../media/image47.jpg" Type="http://schemas.openxmlformats.org/officeDocument/2006/relationships/image" Id="rId4"/><Relationship Target="../media/image32.png" Type="http://schemas.openxmlformats.org/officeDocument/2006/relationships/image" Id="rId3"/></Relationships>
</file>

<file path=ppt/slides/_rels/slide113.xml.rels><?xml version="1.0" encoding="UTF-8" standalone="yes"?><Relationships xmlns="http://schemas.openxmlformats.org/package/2006/relationships"><Relationship Target="../notesSlides/notesSlide113.xml" Type="http://schemas.openxmlformats.org/officeDocument/2006/relationships/notesSlide" Id="rId2"/><Relationship Target="../slideLayouts/slideLayout8.xml" Type="http://schemas.openxmlformats.org/officeDocument/2006/relationships/slideLayout" Id="rId1"/><Relationship Target="../media/image50.png" Type="http://schemas.openxmlformats.org/officeDocument/2006/relationships/image" Id="rId4"/><Relationship Target="../media/image46.png" Type="http://schemas.openxmlformats.org/officeDocument/2006/relationships/image" Id="rId3"/><Relationship Target="../media/image32.png" Type="http://schemas.openxmlformats.org/officeDocument/2006/relationships/image" Id="rId6"/><Relationship Target="../media/image49.png" Type="http://schemas.openxmlformats.org/officeDocument/2006/relationships/image" Id="rId5"/></Relationships>
</file>

<file path=ppt/slides/_rels/slide114.xml.rels><?xml version="1.0" encoding="UTF-8" standalone="yes"?><Relationships xmlns="http://schemas.openxmlformats.org/package/2006/relationships"><Relationship Target="../notesSlides/notesSlide114.xml" Type="http://schemas.openxmlformats.org/officeDocument/2006/relationships/notesSlide" Id="rId2"/><Relationship Target="../slideLayouts/slideLayout8.xml" Type="http://schemas.openxmlformats.org/officeDocument/2006/relationships/slideLayout" Id="rId1"/><Relationship Target="../media/image64.jpg" Type="http://schemas.openxmlformats.org/officeDocument/2006/relationships/image" Id="rId4"/><Relationship Target="../media/image32.png" Type="http://schemas.openxmlformats.org/officeDocument/2006/relationships/image" Id="rId3"/><Relationship Target="../media/image65.png" Type="http://schemas.openxmlformats.org/officeDocument/2006/relationships/image" Id="rId5"/></Relationships>
</file>

<file path=ppt/slides/_rels/slide115.xml.rels><?xml version="1.0" encoding="UTF-8" standalone="yes"?><Relationships xmlns="http://schemas.openxmlformats.org/package/2006/relationships"><Relationship Target="../notesSlides/notesSlide115.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16.xml.rels><?xml version="1.0" encoding="UTF-8" standalone="yes"?><Relationships xmlns="http://schemas.openxmlformats.org/package/2006/relationships"><Relationship Target="../notesSlides/notesSlide116.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17.xml.rels><?xml version="1.0" encoding="UTF-8" standalone="yes"?><Relationships xmlns="http://schemas.openxmlformats.org/package/2006/relationships"><Relationship Target="../notesSlides/notesSlide117.xml" Type="http://schemas.openxmlformats.org/officeDocument/2006/relationships/notesSlide" Id="rId2"/><Relationship Target="../slideLayouts/slideLayout8.xml" Type="http://schemas.openxmlformats.org/officeDocument/2006/relationships/slideLayout" Id="rId1"/><Relationship Target="../media/image51.png" Type="http://schemas.openxmlformats.org/officeDocument/2006/relationships/image" Id="rId4"/><Relationship Target="../media/image32.png" Type="http://schemas.openxmlformats.org/officeDocument/2006/relationships/image" Id="rId3"/><Relationship Target="../media/image53.png" Type="http://schemas.openxmlformats.org/officeDocument/2006/relationships/image" Id="rId5"/></Relationships>
</file>

<file path=ppt/slides/_rels/slide118.xml.rels><?xml version="1.0" encoding="UTF-8" standalone="yes"?><Relationships xmlns="http://schemas.openxmlformats.org/package/2006/relationships"><Relationship Target="../notesSlides/notesSlide118.xml" Type="http://schemas.openxmlformats.org/officeDocument/2006/relationships/notesSlide" Id="rId2"/><Relationship Target="../slideLayouts/slideLayout8.xml" Type="http://schemas.openxmlformats.org/officeDocument/2006/relationships/slideLayout" Id="rId1"/><Relationship Target="../media/image61.png" Type="http://schemas.openxmlformats.org/officeDocument/2006/relationships/image" Id="rId4"/><Relationship Target="../media/image32.png" Type="http://schemas.openxmlformats.org/officeDocument/2006/relationships/image" Id="rId3"/></Relationships>
</file>

<file path=ppt/slides/_rels/slide119.xml.rels><?xml version="1.0" encoding="UTF-8" standalone="yes"?><Relationships xmlns="http://schemas.openxmlformats.org/package/2006/relationships"><Relationship Target="../notesSlides/notesSlide119.xml" Type="http://schemas.openxmlformats.org/officeDocument/2006/relationships/notesSlide" Id="rId2"/><Relationship Target="../slideLayouts/slideLayout8.xml" Type="http://schemas.openxmlformats.org/officeDocument/2006/relationships/slideLayout" Id="rId1"/><Relationship Target="../media/image59.png" Type="http://schemas.openxmlformats.org/officeDocument/2006/relationships/image" Id="rId4"/><Relationship Target="../media/image32.png" Type="http://schemas.openxmlformats.org/officeDocument/2006/relationships/image" Id="rId3"/></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2.xml" Type="http://schemas.openxmlformats.org/officeDocument/2006/relationships/slideLayout" Id="rId1"/><Relationship Target="../media/image02.png" Type="http://schemas.openxmlformats.org/officeDocument/2006/relationships/image" Id="rId3"/></Relationships>
</file>

<file path=ppt/slides/_rels/slide120.xml.rels><?xml version="1.0" encoding="UTF-8" standalone="yes"?><Relationships xmlns="http://schemas.openxmlformats.org/package/2006/relationships"><Relationship Target="../notesSlides/notesSlide120.xml" Type="http://schemas.openxmlformats.org/officeDocument/2006/relationships/notesSlide" Id="rId2"/><Relationship Target="../slideLayouts/slideLayout8.xml" Type="http://schemas.openxmlformats.org/officeDocument/2006/relationships/slideLayout" Id="rId1"/><Relationship Target="../media/image63.png" Type="http://schemas.openxmlformats.org/officeDocument/2006/relationships/image" Id="rId4"/><Relationship Target="../media/image32.png" Type="http://schemas.openxmlformats.org/officeDocument/2006/relationships/image" Id="rId3"/></Relationships>
</file>

<file path=ppt/slides/_rels/slide121.xml.rels><?xml version="1.0" encoding="UTF-8" standalone="yes"?><Relationships xmlns="http://schemas.openxmlformats.org/package/2006/relationships"><Relationship Target="../notesSlides/notesSlide121.xml" Type="http://schemas.openxmlformats.org/officeDocument/2006/relationships/notesSlide" Id="rId2"/><Relationship Target="../slideLayouts/slideLayout8.xml" Type="http://schemas.openxmlformats.org/officeDocument/2006/relationships/slideLayout" Id="rId1"/><Relationship Target="../media/image57.jpg" Type="http://schemas.openxmlformats.org/officeDocument/2006/relationships/image" Id="rId4"/><Relationship Target="../media/image32.png" Type="http://schemas.openxmlformats.org/officeDocument/2006/relationships/image" Id="rId3"/><Relationship Target="../media/image62.jpg" Type="http://schemas.openxmlformats.org/officeDocument/2006/relationships/image" Id="rId5"/></Relationships>
</file>

<file path=ppt/slides/_rels/slide122.xml.rels><?xml version="1.0" encoding="UTF-8" standalone="yes"?><Relationships xmlns="http://schemas.openxmlformats.org/package/2006/relationships"><Relationship Target="../notesSlides/notesSlide122.xml" Type="http://schemas.openxmlformats.org/officeDocument/2006/relationships/notesSlide" Id="rId2"/><Relationship Target="../slideLayouts/slideLayout8.xml" Type="http://schemas.openxmlformats.org/officeDocument/2006/relationships/slideLayout" Id="rId1"/><Relationship Target="../media/image77.png" Type="http://schemas.openxmlformats.org/officeDocument/2006/relationships/image" Id="rId4"/><Relationship Target="../media/image32.png" Type="http://schemas.openxmlformats.org/officeDocument/2006/relationships/image" Id="rId3"/></Relationships>
</file>

<file path=ppt/slides/_rels/slide123.xml.rels><?xml version="1.0" encoding="UTF-8" standalone="yes"?><Relationships xmlns="http://schemas.openxmlformats.org/package/2006/relationships"><Relationship Target="../notesSlides/notesSlide123.xml" Type="http://schemas.openxmlformats.org/officeDocument/2006/relationships/notesSlide" Id="rId2"/><Relationship Target="../slideLayouts/slideLayout8.xml" Type="http://schemas.openxmlformats.org/officeDocument/2006/relationships/slideLayout" Id="rId1"/><Relationship Target="../media/image79.png" Type="http://schemas.openxmlformats.org/officeDocument/2006/relationships/image" Id="rId4"/><Relationship Target="../media/image32.png" Type="http://schemas.openxmlformats.org/officeDocument/2006/relationships/image" Id="rId3"/></Relationships>
</file>

<file path=ppt/slides/_rels/slide124.xml.rels><?xml version="1.0" encoding="UTF-8" standalone="yes"?><Relationships xmlns="http://schemas.openxmlformats.org/package/2006/relationships"><Relationship Target="../notesSlides/notesSlide124.xml" Type="http://schemas.openxmlformats.org/officeDocument/2006/relationships/notesSlide" Id="rId2"/><Relationship Target="../slideLayouts/slideLayout8.xml" Type="http://schemas.openxmlformats.org/officeDocument/2006/relationships/slideLayout" Id="rId1"/><Relationship Target="../media/image78.png" Type="http://schemas.openxmlformats.org/officeDocument/2006/relationships/image" Id="rId4"/><Relationship Target="../media/image32.png" Type="http://schemas.openxmlformats.org/officeDocument/2006/relationships/image" Id="rId3"/></Relationships>
</file>

<file path=ppt/slides/_rels/slide125.xml.rels><?xml version="1.0" encoding="UTF-8" standalone="yes"?><Relationships xmlns="http://schemas.openxmlformats.org/package/2006/relationships"><Relationship Target="../notesSlides/notesSlide125.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26.xml.rels><?xml version="1.0" encoding="UTF-8" standalone="yes"?><Relationships xmlns="http://schemas.openxmlformats.org/package/2006/relationships"><Relationship Target="../notesSlides/notesSlide126.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27.xml.rels><?xml version="1.0" encoding="UTF-8" standalone="yes"?><Relationships xmlns="http://schemas.openxmlformats.org/package/2006/relationships"><Relationship Target="../notesSlides/notesSlide127.xml" Type="http://schemas.openxmlformats.org/officeDocument/2006/relationships/notesSlide" Id="rId2"/><Relationship Target="../slideLayouts/slideLayout8.xml" Type="http://schemas.openxmlformats.org/officeDocument/2006/relationships/slideLayout" Id="rId1"/><Relationship Target="../media/image69.png" Type="http://schemas.openxmlformats.org/officeDocument/2006/relationships/image" Id="rId4"/><Relationship Target="../media/image32.png" Type="http://schemas.openxmlformats.org/officeDocument/2006/relationships/image" Id="rId3"/></Relationships>
</file>

<file path=ppt/slides/_rels/slide128.xml.rels><?xml version="1.0" encoding="UTF-8" standalone="yes"?><Relationships xmlns="http://schemas.openxmlformats.org/package/2006/relationships"><Relationship Target="../notesSlides/notesSlide128.xml" Type="http://schemas.openxmlformats.org/officeDocument/2006/relationships/notesSlide" Id="rId2"/><Relationship Target="../slideLayouts/slideLayout2.xml" Type="http://schemas.openxmlformats.org/officeDocument/2006/relationships/slideLayout" Id="rId1"/></Relationships>
</file>

<file path=ppt/slides/_rels/slide129.xml.rels><?xml version="1.0" encoding="UTF-8" standalone="yes"?><Relationships xmlns="http://schemas.openxmlformats.org/package/2006/relationships"><Relationship Target="../notesSlides/notesSlide129.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2.xml" Type="http://schemas.openxmlformats.org/officeDocument/2006/relationships/slideLayout" Id="rId1"/><Relationship Target="../media/image04.png" Type="http://schemas.openxmlformats.org/officeDocument/2006/relationships/image" Id="rId3"/></Relationships>
</file>

<file path=ppt/slides/_rels/slide130.xml.rels><?xml version="1.0" encoding="UTF-8" standalone="yes"?><Relationships xmlns="http://schemas.openxmlformats.org/package/2006/relationships"><Relationship Target="../notesSlides/notesSlide130.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31.xml.rels><?xml version="1.0" encoding="UTF-8" standalone="yes"?><Relationships xmlns="http://schemas.openxmlformats.org/package/2006/relationships"><Relationship Target="../notesSlides/notesSlide131.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32.xml.rels><?xml version="1.0" encoding="UTF-8" standalone="yes"?><Relationships xmlns="http://schemas.openxmlformats.org/package/2006/relationships"><Relationship Target="../notesSlides/notesSlide132.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33.xml.rels><?xml version="1.0" encoding="UTF-8" standalone="yes"?><Relationships xmlns="http://schemas.openxmlformats.org/package/2006/relationships"><Relationship Target="../notesSlides/notesSlide133.xml" Type="http://schemas.openxmlformats.org/officeDocument/2006/relationships/notesSlide" Id="rId2"/><Relationship Target="../slideLayouts/slideLayout8.xml" Type="http://schemas.openxmlformats.org/officeDocument/2006/relationships/slideLayout" Id="rId1"/><Relationship Target="../media/image66.png" Type="http://schemas.openxmlformats.org/officeDocument/2006/relationships/image" Id="rId4"/><Relationship Target="../media/image32.png" Type="http://schemas.openxmlformats.org/officeDocument/2006/relationships/image" Id="rId3"/></Relationships>
</file>

<file path=ppt/slides/_rels/slide134.xml.rels><?xml version="1.0" encoding="UTF-8" standalone="yes"?><Relationships xmlns="http://schemas.openxmlformats.org/package/2006/relationships"><Relationship Target="../notesSlides/notesSlide134.xml" Type="http://schemas.openxmlformats.org/officeDocument/2006/relationships/notesSlide" Id="rId2"/><Relationship Target="../slideLayouts/slideLayout8.xml" Type="http://schemas.openxmlformats.org/officeDocument/2006/relationships/slideLayout" Id="rId1"/><Relationship Target="../media/image67.png" Type="http://schemas.openxmlformats.org/officeDocument/2006/relationships/image" Id="rId4"/><Relationship Target="../media/image32.png" Type="http://schemas.openxmlformats.org/officeDocument/2006/relationships/image" Id="rId3"/></Relationships>
</file>

<file path=ppt/slides/_rels/slide135.xml.rels><?xml version="1.0" encoding="UTF-8" standalone="yes"?><Relationships xmlns="http://schemas.openxmlformats.org/package/2006/relationships"><Relationship Target="../notesSlides/notesSlide135.xml" Type="http://schemas.openxmlformats.org/officeDocument/2006/relationships/notesSlide" Id="rId2"/><Relationship Target="../slideLayouts/slideLayout8.xml" Type="http://schemas.openxmlformats.org/officeDocument/2006/relationships/slideLayout" Id="rId1"/><Relationship Target="../media/image68.png" Type="http://schemas.openxmlformats.org/officeDocument/2006/relationships/image" Id="rId4"/><Relationship Target="../media/image32.png" Type="http://schemas.openxmlformats.org/officeDocument/2006/relationships/image" Id="rId3"/></Relationships>
</file>

<file path=ppt/slides/_rels/slide136.xml.rels><?xml version="1.0" encoding="UTF-8" standalone="yes"?><Relationships xmlns="http://schemas.openxmlformats.org/package/2006/relationships"><Relationship Target="../notesSlides/notesSlide136.xml" Type="http://schemas.openxmlformats.org/officeDocument/2006/relationships/notesSlide" Id="rId2"/><Relationship Target="../slideLayouts/slideLayout8.xml" Type="http://schemas.openxmlformats.org/officeDocument/2006/relationships/slideLayout" Id="rId1"/><Relationship Target="../media/image76.png" Type="http://schemas.openxmlformats.org/officeDocument/2006/relationships/image" Id="rId4"/><Relationship Target="../media/image32.png" Type="http://schemas.openxmlformats.org/officeDocument/2006/relationships/image" Id="rId3"/></Relationships>
</file>

<file path=ppt/slides/_rels/slide137.xml.rels><?xml version="1.0" encoding="UTF-8" standalone="yes"?><Relationships xmlns="http://schemas.openxmlformats.org/package/2006/relationships"><Relationship Target="../notesSlides/notesSlide137.xml" Type="http://schemas.openxmlformats.org/officeDocument/2006/relationships/notesSlide" Id="rId2"/><Relationship Target="../slideLayouts/slideLayout8.xml" Type="http://schemas.openxmlformats.org/officeDocument/2006/relationships/slideLayout" Id="rId1"/><Relationship Target="../media/image75.png" Type="http://schemas.openxmlformats.org/officeDocument/2006/relationships/image" Id="rId4"/><Relationship Target="../media/image32.png" Type="http://schemas.openxmlformats.org/officeDocument/2006/relationships/image" Id="rId3"/></Relationships>
</file>

<file path=ppt/slides/_rels/slide138.xml.rels><?xml version="1.0" encoding="UTF-8" standalone="yes"?><Relationships xmlns="http://schemas.openxmlformats.org/package/2006/relationships"><Relationship Target="../notesSlides/notesSlide138.xml" Type="http://schemas.openxmlformats.org/officeDocument/2006/relationships/notesSlide" Id="rId2"/><Relationship Target="../slideLayouts/slideLayout8.xml" Type="http://schemas.openxmlformats.org/officeDocument/2006/relationships/slideLayout" Id="rId1"/><Relationship Target="../media/image73.png" Type="http://schemas.openxmlformats.org/officeDocument/2006/relationships/image" Id="rId4"/><Relationship Target="../media/image32.png" Type="http://schemas.openxmlformats.org/officeDocument/2006/relationships/image" Id="rId3"/></Relationships>
</file>

<file path=ppt/slides/_rels/slide139.xml.rels><?xml version="1.0" encoding="UTF-8" standalone="yes"?><Relationships xmlns="http://schemas.openxmlformats.org/package/2006/relationships"><Relationship Target="../notesSlides/notesSlide139.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2.xml" Type="http://schemas.openxmlformats.org/officeDocument/2006/relationships/slideLayout" Id="rId1"/><Relationship Target="../media/image05.png" Type="http://schemas.openxmlformats.org/officeDocument/2006/relationships/image" Id="rId3"/></Relationships>
</file>

<file path=ppt/slides/_rels/slide140.xml.rels><?xml version="1.0" encoding="UTF-8" standalone="yes"?><Relationships xmlns="http://schemas.openxmlformats.org/package/2006/relationships"><Relationship Target="../notesSlides/notesSlide140.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41.xml.rels><?xml version="1.0" encoding="UTF-8" standalone="yes"?><Relationships xmlns="http://schemas.openxmlformats.org/package/2006/relationships"><Relationship Target="../notesSlides/notesSlide141.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42.xml.rels><?xml version="1.0" encoding="UTF-8" standalone="yes"?><Relationships xmlns="http://schemas.openxmlformats.org/package/2006/relationships"><Relationship Target="../notesSlides/notesSlide142.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43.xml.rels><?xml version="1.0" encoding="UTF-8" standalone="yes"?><Relationships xmlns="http://schemas.openxmlformats.org/package/2006/relationships"><Relationship Target="../notesSlides/notesSlide143.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44.xml.rels><?xml version="1.0" encoding="UTF-8" standalone="yes"?><Relationships xmlns="http://schemas.openxmlformats.org/package/2006/relationships"><Relationship Target="../notesSlides/notesSlide144.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45.xml.rels><?xml version="1.0" encoding="UTF-8" standalone="yes"?><Relationships xmlns="http://schemas.openxmlformats.org/package/2006/relationships"><Relationship Target="../notesSlides/notesSlide145.xml" Type="http://schemas.openxmlformats.org/officeDocument/2006/relationships/notesSlide" Id="rId2"/><Relationship Target="../slideLayouts/slideLayout8.xml" Type="http://schemas.openxmlformats.org/officeDocument/2006/relationships/slideLayout" Id="rId1"/><Relationship Target="../media/image71.png" Type="http://schemas.openxmlformats.org/officeDocument/2006/relationships/image" Id="rId4"/><Relationship Target="../media/image32.png" Type="http://schemas.openxmlformats.org/officeDocument/2006/relationships/image" Id="rId3"/></Relationships>
</file>

<file path=ppt/slides/_rels/slide146.xml.rels><?xml version="1.0" encoding="UTF-8" standalone="yes"?><Relationships xmlns="http://schemas.openxmlformats.org/package/2006/relationships"><Relationship Target="../notesSlides/notesSlide146.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147.xml.rels><?xml version="1.0" encoding="UTF-8" standalone="yes"?><Relationships xmlns="http://schemas.openxmlformats.org/package/2006/relationships"><Relationship Target="../notesSlides/notesSlide147.xml" Type="http://schemas.openxmlformats.org/officeDocument/2006/relationships/notesSlide" Id="rId2"/><Relationship Target="../slideLayouts/slideLayout2.xml" Type="http://schemas.openxmlformats.org/officeDocument/2006/relationships/slideLayout" Id="rId1"/><Relationship Target="../media/image70.png" Type="http://schemas.openxmlformats.org/officeDocument/2006/relationships/image" Id="rId3"/></Relationships>
</file>

<file path=ppt/slides/_rels/slide148.xml.rels><?xml version="1.0" encoding="UTF-8" standalone="yes"?><Relationships xmlns="http://schemas.openxmlformats.org/package/2006/relationships"><Relationship Target="../notesSlides/notesSlide148.xml" Type="http://schemas.openxmlformats.org/officeDocument/2006/relationships/notesSlide" Id="rId2"/><Relationship Target="../slideLayouts/slideLayout2.xml" Type="http://schemas.openxmlformats.org/officeDocument/2006/relationships/slideLayout" Id="rId1"/><Relationship Target="../media/image72.png" Type="http://schemas.openxmlformats.org/officeDocument/2006/relationships/image" Id="rId3"/></Relationships>
</file>

<file path=ppt/slides/_rels/slide149.xml.rels><?xml version="1.0" encoding="UTF-8" standalone="yes"?><Relationships xmlns="http://schemas.openxmlformats.org/package/2006/relationships"><Relationship Target="../notesSlides/notesSlide149.xml" Type="http://schemas.openxmlformats.org/officeDocument/2006/relationships/notesSlide" Id="rId2"/><Relationship Target="../slideLayouts/slideLayout2.xml" Type="http://schemas.openxmlformats.org/officeDocument/2006/relationships/slideLayout" Id="rId1"/><Relationship Target="../media/image74.pn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2.xml" Type="http://schemas.openxmlformats.org/officeDocument/2006/relationships/slideLayout" Id="rId1"/><Relationship Target="../media/image07.png" Type="http://schemas.openxmlformats.org/officeDocument/2006/relationships/image" Id="rId3"/></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2.xml" Type="http://schemas.openxmlformats.org/officeDocument/2006/relationships/slideLayout" Id="rId1"/><Relationship Target="../media/image10.png" Type="http://schemas.openxmlformats.org/officeDocument/2006/relationships/image" Id="rId3"/></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2.xml" Type="http://schemas.openxmlformats.org/officeDocument/2006/relationships/slideLayout" Id="rId1"/></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2.xml" Type="http://schemas.openxmlformats.org/officeDocument/2006/relationships/slideLayout" Id="rId1"/><Relationship Target="../media/image09.png" Type="http://schemas.openxmlformats.org/officeDocument/2006/relationships/image" Id="rId3"/></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2.xml" Type="http://schemas.openxmlformats.org/officeDocument/2006/relationships/slideLayout" Id="rId1"/><Relationship Target="../media/image08.jpg" Type="http://schemas.openxmlformats.org/officeDocument/2006/relationships/image" Id="rId4"/><Relationship Target="../media/image06.jpg" Type="http://schemas.openxmlformats.org/officeDocument/2006/relationships/image" Id="rId3"/><Relationship Target="../media/image11.jpg" Type="http://schemas.openxmlformats.org/officeDocument/2006/relationships/image" Id="rId5"/></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2.xml" Type="http://schemas.openxmlformats.org/officeDocument/2006/relationships/slideLayout" Id="rId1"/></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2.xml" Type="http://schemas.openxmlformats.org/officeDocument/2006/relationships/slideLayout" Id="rId1"/><Relationship Target="../media/image27.png" Type="http://schemas.openxmlformats.org/officeDocument/2006/relationships/image" Id="rId3"/></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2.xml" Type="http://schemas.openxmlformats.org/officeDocument/2006/relationships/slideLayout" Id="rId1"/></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2.xml" Type="http://schemas.openxmlformats.org/officeDocument/2006/relationships/slideLayout" Id="rId1"/></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2.xml" Type="http://schemas.openxmlformats.org/officeDocument/2006/relationships/slideLayout" Id="rId1"/></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2.xml" Type="http://schemas.openxmlformats.org/officeDocument/2006/relationships/slideLayout" Id="rId1"/><Relationship Target="../media/image18.png" Type="http://schemas.openxmlformats.org/officeDocument/2006/relationships/image" Id="rId3"/></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2.xml" Type="http://schemas.openxmlformats.org/officeDocument/2006/relationships/slideLayout" Id="rId1"/><Relationship Target="../media/image19.png" Type="http://schemas.openxmlformats.org/officeDocument/2006/relationships/image" Id="rId3"/></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2.xml" Type="http://schemas.openxmlformats.org/officeDocument/2006/relationships/slideLayout" Id="rId1"/></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2.xml" Type="http://schemas.openxmlformats.org/officeDocument/2006/relationships/slideLayout" Id="rId1"/></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2.xml" Type="http://schemas.openxmlformats.org/officeDocument/2006/relationships/slideLayout" Id="rId1"/></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2.xml" Type="http://schemas.openxmlformats.org/officeDocument/2006/relationships/slideLayout" Id="rId1"/></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2.xml" Type="http://schemas.openxmlformats.org/officeDocument/2006/relationships/slideLayout" Id="rId1"/></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2.xml" Type="http://schemas.openxmlformats.org/officeDocument/2006/relationships/slideLayout" Id="rId1"/><Relationship Target="../media/image14.png" Type="http://schemas.openxmlformats.org/officeDocument/2006/relationships/image" Id="rId4"/><Relationship Target="../media/image15.png" Type="http://schemas.openxmlformats.org/officeDocument/2006/relationships/image" Id="rId3"/><Relationship Target="../media/image16.png" Type="http://schemas.openxmlformats.org/officeDocument/2006/relationships/image" Id="rId5"/></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2.xml" Type="http://schemas.openxmlformats.org/officeDocument/2006/relationships/slideLayout" Id="rId1"/><Relationship Target="../media/image17.png" Type="http://schemas.openxmlformats.org/officeDocument/2006/relationships/image" Id="rId3"/></Relationships>
</file>

<file path=ppt/slides/_rels/slide32.xml.rels><?xml version="1.0" encoding="UTF-8" standalone="yes"?><Relationships xmlns="http://schemas.openxmlformats.org/package/2006/relationships"><Relationship Target="../notesSlides/notesSlide32.xml" Type="http://schemas.openxmlformats.org/officeDocument/2006/relationships/notesSlide" Id="rId2"/><Relationship Target="../slideLayouts/slideLayout2.xml" Type="http://schemas.openxmlformats.org/officeDocument/2006/relationships/slideLayout" Id="rId1"/><Relationship Target="../media/image17.png" Type="http://schemas.openxmlformats.org/officeDocument/2006/relationships/image" Id="rId3"/></Relationships>
</file>

<file path=ppt/slides/_rels/slide33.xml.rels><?xml version="1.0" encoding="UTF-8" standalone="yes"?><Relationships xmlns="http://schemas.openxmlformats.org/package/2006/relationships"><Relationship Target="../notesSlides/notesSlide33.xml" Type="http://schemas.openxmlformats.org/officeDocument/2006/relationships/notesSlide" Id="rId2"/><Relationship Target="../slideLayouts/slideLayout2.xml" Type="http://schemas.openxmlformats.org/officeDocument/2006/relationships/slideLayout" Id="rId1"/><Relationship Target="../media/image17.png" Type="http://schemas.openxmlformats.org/officeDocument/2006/relationships/image" Id="rId3"/></Relationships>
</file>

<file path=ppt/slides/_rels/slide34.xml.rels><?xml version="1.0" encoding="UTF-8" standalone="yes"?><Relationships xmlns="http://schemas.openxmlformats.org/package/2006/relationships"><Relationship Target="../notesSlides/notesSlide34.xml" Type="http://schemas.openxmlformats.org/officeDocument/2006/relationships/notesSlide" Id="rId2"/><Relationship Target="../slideLayouts/slideLayout2.xml" Type="http://schemas.openxmlformats.org/officeDocument/2006/relationships/slideLayout" Id="rId1"/><Relationship Target="../media/image17.png" Type="http://schemas.openxmlformats.org/officeDocument/2006/relationships/image" Id="rId3"/></Relationships>
</file>

<file path=ppt/slides/_rels/slide35.xml.rels><?xml version="1.0" encoding="UTF-8" standalone="yes"?><Relationships xmlns="http://schemas.openxmlformats.org/package/2006/relationships"><Relationship Target="../notesSlides/notesSlide35.xml" Type="http://schemas.openxmlformats.org/officeDocument/2006/relationships/notesSlide" Id="rId2"/><Relationship Target="../slideLayouts/slideLayout2.xml" Type="http://schemas.openxmlformats.org/officeDocument/2006/relationships/slideLayout" Id="rId1"/><Relationship Target="../media/image17.png" Type="http://schemas.openxmlformats.org/officeDocument/2006/relationships/image" Id="rId3"/></Relationships>
</file>

<file path=ppt/slides/_rels/slide36.xml.rels><?xml version="1.0" encoding="UTF-8" standalone="yes"?><Relationships xmlns="http://schemas.openxmlformats.org/package/2006/relationships"><Relationship Target="../notesSlides/notesSlide36.xml" Type="http://schemas.openxmlformats.org/officeDocument/2006/relationships/notesSlide" Id="rId2"/><Relationship Target="../slideLayouts/slideLayout2.xml" Type="http://schemas.openxmlformats.org/officeDocument/2006/relationships/slideLayout" Id="rId1"/><Relationship Target="../media/image17.png" Type="http://schemas.openxmlformats.org/officeDocument/2006/relationships/image" Id="rId3"/></Relationships>
</file>

<file path=ppt/slides/_rels/slide37.xml.rels><?xml version="1.0" encoding="UTF-8" standalone="yes"?><Relationships xmlns="http://schemas.openxmlformats.org/package/2006/relationships"><Relationship Target="../notesSlides/notesSlide37.xml" Type="http://schemas.openxmlformats.org/officeDocument/2006/relationships/notesSlide" Id="rId2"/><Relationship Target="../slideLayouts/slideLayout2.xml" Type="http://schemas.openxmlformats.org/officeDocument/2006/relationships/slideLayout" Id="rId1"/><Relationship Target="../media/image17.png" Type="http://schemas.openxmlformats.org/officeDocument/2006/relationships/image" Id="rId3"/></Relationships>
</file>

<file path=ppt/slides/_rels/slide38.xml.rels><?xml version="1.0" encoding="UTF-8" standalone="yes"?><Relationships xmlns="http://schemas.openxmlformats.org/package/2006/relationships"><Relationship Target="../notesSlides/notesSlide38.xml" Type="http://schemas.openxmlformats.org/officeDocument/2006/relationships/notesSlide" Id="rId2"/><Relationship Target="../slideLayouts/slideLayout2.xml" Type="http://schemas.openxmlformats.org/officeDocument/2006/relationships/slideLayout" Id="rId1"/><Relationship Target="../media/image20.png" Type="http://schemas.openxmlformats.org/officeDocument/2006/relationships/image" Id="rId3"/></Relationships>
</file>

<file path=ppt/slides/_rels/slide39.xml.rels><?xml version="1.0" encoding="UTF-8" standalone="yes"?><Relationships xmlns="http://schemas.openxmlformats.org/package/2006/relationships"><Relationship Target="../notesSlides/notesSlide39.xml" Type="http://schemas.openxmlformats.org/officeDocument/2006/relationships/notesSlide" Id="rId2"/><Relationship Target="../slideLayouts/slideLayout2.xml" Type="http://schemas.openxmlformats.org/officeDocument/2006/relationships/slideLayout" Id="rId1"/><Relationship Target="../media/image23.png" Type="http://schemas.openxmlformats.org/officeDocument/2006/relationships/image" Id="rId3"/></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2.xml" Type="http://schemas.openxmlformats.org/officeDocument/2006/relationships/slideLayout" Id="rId1"/></Relationships>
</file>

<file path=ppt/slides/_rels/slide40.xml.rels><?xml version="1.0" encoding="UTF-8" standalone="yes"?><Relationships xmlns="http://schemas.openxmlformats.org/package/2006/relationships"><Relationship Target="../notesSlides/notesSlide40.xml" Type="http://schemas.openxmlformats.org/officeDocument/2006/relationships/notesSlide" Id="rId2"/><Relationship Target="../slideLayouts/slideLayout2.xml" Type="http://schemas.openxmlformats.org/officeDocument/2006/relationships/slideLayout" Id="rId1"/><Relationship Target="../media/image33.jpg" Type="http://schemas.openxmlformats.org/officeDocument/2006/relationships/image" Id="rId3"/></Relationships>
</file>

<file path=ppt/slides/_rels/slide41.xml.rels><?xml version="1.0" encoding="UTF-8" standalone="yes"?><Relationships xmlns="http://schemas.openxmlformats.org/package/2006/relationships"><Relationship Target="../notesSlides/notesSlide41.xml" Type="http://schemas.openxmlformats.org/officeDocument/2006/relationships/notesSlide" Id="rId2"/><Relationship Target="../slideLayouts/slideLayout2.xml" Type="http://schemas.openxmlformats.org/officeDocument/2006/relationships/slideLayout" Id="rId1"/><Relationship Target="../media/image17.png" Type="http://schemas.openxmlformats.org/officeDocument/2006/relationships/image" Id="rId4"/><Relationship Target="../comments/comment1.xml" Type="http://schemas.openxmlformats.org/officeDocument/2006/relationships/comments" Id="rId3"/></Relationships>
</file>

<file path=ppt/slides/_rels/slide42.xml.rels><?xml version="1.0" encoding="UTF-8" standalone="yes"?><Relationships xmlns="http://schemas.openxmlformats.org/package/2006/relationships"><Relationship Target="../notesSlides/notesSlide42.xml" Type="http://schemas.openxmlformats.org/officeDocument/2006/relationships/notesSlide" Id="rId2"/><Relationship Target="../slideLayouts/slideLayout2.xml" Type="http://schemas.openxmlformats.org/officeDocument/2006/relationships/slideLayout" Id="rId1"/><Relationship Target="../media/image48.png" Type="http://schemas.openxmlformats.org/officeDocument/2006/relationships/image" Id="rId3"/></Relationships>
</file>

<file path=ppt/slides/_rels/slide43.xml.rels><?xml version="1.0" encoding="UTF-8" standalone="yes"?><Relationships xmlns="http://schemas.openxmlformats.org/package/2006/relationships"><Relationship Target="../notesSlides/notesSlide43.xml" Type="http://schemas.openxmlformats.org/officeDocument/2006/relationships/notesSlide" Id="rId2"/><Relationship Target="../slideLayouts/slideLayout2.xml" Type="http://schemas.openxmlformats.org/officeDocument/2006/relationships/slideLayout" Id="rId1"/></Relationships>
</file>

<file path=ppt/slides/_rels/slide44.xml.rels><?xml version="1.0" encoding="UTF-8" standalone="yes"?><Relationships xmlns="http://schemas.openxmlformats.org/package/2006/relationships"><Relationship Target="../notesSlides/notesSlide44.xml" Type="http://schemas.openxmlformats.org/officeDocument/2006/relationships/notesSlide" Id="rId2"/><Relationship Target="../slideLayouts/slideLayout2.xml" Type="http://schemas.openxmlformats.org/officeDocument/2006/relationships/slideLayout" Id="rId1"/></Relationships>
</file>

<file path=ppt/slides/_rels/slide45.xml.rels><?xml version="1.0" encoding="UTF-8" standalone="yes"?><Relationships xmlns="http://schemas.openxmlformats.org/package/2006/relationships"><Relationship Target="../notesSlides/notesSlide45.xml" Type="http://schemas.openxmlformats.org/officeDocument/2006/relationships/notesSlide" Id="rId2"/><Relationship Target="../slideLayouts/slideLayout2.xml" Type="http://schemas.openxmlformats.org/officeDocument/2006/relationships/slideLayout" Id="rId1"/></Relationships>
</file>

<file path=ppt/slides/_rels/slide46.xml.rels><?xml version="1.0" encoding="UTF-8" standalone="yes"?><Relationships xmlns="http://schemas.openxmlformats.org/package/2006/relationships"><Relationship Target="../notesSlides/notesSlide46.xml" Type="http://schemas.openxmlformats.org/officeDocument/2006/relationships/notesSlide" Id="rId2"/><Relationship Target="../slideLayouts/slideLayout2.xml" Type="http://schemas.openxmlformats.org/officeDocument/2006/relationships/slideLayout" Id="rId1"/></Relationships>
</file>

<file path=ppt/slides/_rels/slide47.xml.rels><?xml version="1.0" encoding="UTF-8" standalone="yes"?><Relationships xmlns="http://schemas.openxmlformats.org/package/2006/relationships"><Relationship Target="../notesSlides/notesSlide47.xml" Type="http://schemas.openxmlformats.org/officeDocument/2006/relationships/notesSlide" Id="rId2"/><Relationship Target="../slideLayouts/slideLayout2.xml" Type="http://schemas.openxmlformats.org/officeDocument/2006/relationships/slideLayout" Id="rId1"/></Relationships>
</file>

<file path=ppt/slides/_rels/slide48.xml.rels><?xml version="1.0" encoding="UTF-8" standalone="yes"?><Relationships xmlns="http://schemas.openxmlformats.org/package/2006/relationships"><Relationship Target="../notesSlides/notesSlide48.xml" Type="http://schemas.openxmlformats.org/officeDocument/2006/relationships/notesSlide" Id="rId2"/><Relationship Target="../slideLayouts/slideLayout2.xml" Type="http://schemas.openxmlformats.org/officeDocument/2006/relationships/slideLayout" Id="rId1"/></Relationships>
</file>

<file path=ppt/slides/_rels/slide49.xml.rels><?xml version="1.0" encoding="UTF-8" standalone="yes"?><Relationships xmlns="http://schemas.openxmlformats.org/package/2006/relationships"><Relationship Target="../notesSlides/notesSlide49.xml" Type="http://schemas.openxmlformats.org/officeDocument/2006/relationships/notesSlide" Id="rId2"/><Relationship Target="../slideLayouts/slideLayout2.xml" Type="http://schemas.openxmlformats.org/officeDocument/2006/relationships/slideLayout" Id="rId1"/></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2.xml" Type="http://schemas.openxmlformats.org/officeDocument/2006/relationships/slideLayout" Id="rId1"/></Relationships>
</file>

<file path=ppt/slides/_rels/slide50.xml.rels><?xml version="1.0" encoding="UTF-8" standalone="yes"?><Relationships xmlns="http://schemas.openxmlformats.org/package/2006/relationships"><Relationship Target="../notesSlides/notesSlide50.xml" Type="http://schemas.openxmlformats.org/officeDocument/2006/relationships/notesSlide" Id="rId2"/><Relationship Target="../slideLayouts/slideLayout2.xml" Type="http://schemas.openxmlformats.org/officeDocument/2006/relationships/slideLayout" Id="rId1"/><Relationship Target="../media/image22.png" Type="http://schemas.openxmlformats.org/officeDocument/2006/relationships/image" Id="rId3"/></Relationships>
</file>

<file path=ppt/slides/_rels/slide51.xml.rels><?xml version="1.0" encoding="UTF-8" standalone="yes"?><Relationships xmlns="http://schemas.openxmlformats.org/package/2006/relationships"><Relationship Target="../notesSlides/notesSlide51.xml" Type="http://schemas.openxmlformats.org/officeDocument/2006/relationships/notesSlide" Id="rId2"/><Relationship Target="../slideLayouts/slideLayout2.xml" Type="http://schemas.openxmlformats.org/officeDocument/2006/relationships/slideLayout" Id="rId1"/><Relationship Target="../media/image21.png" Type="http://schemas.openxmlformats.org/officeDocument/2006/relationships/image" Id="rId3"/></Relationships>
</file>

<file path=ppt/slides/_rels/slide52.xml.rels><?xml version="1.0" encoding="UTF-8" standalone="yes"?><Relationships xmlns="http://schemas.openxmlformats.org/package/2006/relationships"><Relationship Target="../notesSlides/notesSlide52.xml" Type="http://schemas.openxmlformats.org/officeDocument/2006/relationships/notesSlide" Id="rId2"/><Relationship Target="../slideLayouts/slideLayout2.xml" Type="http://schemas.openxmlformats.org/officeDocument/2006/relationships/slideLayout" Id="rId1"/><Relationship Target="../media/image24.png" Type="http://schemas.openxmlformats.org/officeDocument/2006/relationships/image" Id="rId3"/></Relationships>
</file>

<file path=ppt/slides/_rels/slide53.xml.rels><?xml version="1.0" encoding="UTF-8" standalone="yes"?><Relationships xmlns="http://schemas.openxmlformats.org/package/2006/relationships"><Relationship Target="../notesSlides/notesSlide53.xml" Type="http://schemas.openxmlformats.org/officeDocument/2006/relationships/notesSlide" Id="rId2"/><Relationship Target="../slideLayouts/slideLayout2.xml" Type="http://schemas.openxmlformats.org/officeDocument/2006/relationships/slideLayout" Id="rId1"/><Relationship Target="../media/image25.png" Type="http://schemas.openxmlformats.org/officeDocument/2006/relationships/image" Id="rId3"/></Relationships>
</file>

<file path=ppt/slides/_rels/slide54.xml.rels><?xml version="1.0" encoding="UTF-8" standalone="yes"?><Relationships xmlns="http://schemas.openxmlformats.org/package/2006/relationships"><Relationship Target="../notesSlides/notesSlide54.xml" Type="http://schemas.openxmlformats.org/officeDocument/2006/relationships/notesSlide" Id="rId2"/><Relationship Target="../slideLayouts/slideLayout2.xml" Type="http://schemas.openxmlformats.org/officeDocument/2006/relationships/slideLayout" Id="rId1"/><Relationship Target="../media/image31.png" Type="http://schemas.openxmlformats.org/officeDocument/2006/relationships/image" Id="rId3"/></Relationships>
</file>

<file path=ppt/slides/_rels/slide55.xml.rels><?xml version="1.0" encoding="UTF-8" standalone="yes"?><Relationships xmlns="http://schemas.openxmlformats.org/package/2006/relationships"><Relationship Target="../notesSlides/notesSlide55.xml" Type="http://schemas.openxmlformats.org/officeDocument/2006/relationships/notesSlide" Id="rId2"/><Relationship Target="../slideLayouts/slideLayout2.xml" Type="http://schemas.openxmlformats.org/officeDocument/2006/relationships/slideLayout" Id="rId1"/><Relationship Target="../media/image28.png" Type="http://schemas.openxmlformats.org/officeDocument/2006/relationships/image" Id="rId3"/></Relationships>
</file>

<file path=ppt/slides/_rels/slide56.xml.rels><?xml version="1.0" encoding="UTF-8" standalone="yes"?><Relationships xmlns="http://schemas.openxmlformats.org/package/2006/relationships"><Relationship Target="../notesSlides/notesSlide56.xml" Type="http://schemas.openxmlformats.org/officeDocument/2006/relationships/notesSlide" Id="rId2"/><Relationship Target="../slideLayouts/slideLayout2.xml" Type="http://schemas.openxmlformats.org/officeDocument/2006/relationships/slideLayout" Id="rId1"/></Relationships>
</file>

<file path=ppt/slides/_rels/slide57.xml.rels><?xml version="1.0" encoding="UTF-8" standalone="yes"?><Relationships xmlns="http://schemas.openxmlformats.org/package/2006/relationships"><Relationship Target="../notesSlides/notesSlide57.xml" Type="http://schemas.openxmlformats.org/officeDocument/2006/relationships/notesSlide" Id="rId2"/><Relationship Target="../slideLayouts/slideLayout2.xml" Type="http://schemas.openxmlformats.org/officeDocument/2006/relationships/slideLayout" Id="rId1"/></Relationships>
</file>

<file path=ppt/slides/_rels/slide58.xml.rels><?xml version="1.0" encoding="UTF-8" standalone="yes"?><Relationships xmlns="http://schemas.openxmlformats.org/package/2006/relationships"><Relationship Target="../notesSlides/notesSlide58.xml" Type="http://schemas.openxmlformats.org/officeDocument/2006/relationships/notesSlide" Id="rId2"/><Relationship Target="../slideLayouts/slideLayout2.xml" Type="http://schemas.openxmlformats.org/officeDocument/2006/relationships/slideLayout" Id="rId1"/></Relationships>
</file>

<file path=ppt/slides/_rels/slide59.xml.rels><?xml version="1.0" encoding="UTF-8" standalone="yes"?><Relationships xmlns="http://schemas.openxmlformats.org/package/2006/relationships"><Relationship Target="../notesSlides/notesSlide59.xml" Type="http://schemas.openxmlformats.org/officeDocument/2006/relationships/notesSlide" Id="rId2"/><Relationship Target="../slideLayouts/slideLayout2.xml" Type="http://schemas.openxmlformats.org/officeDocument/2006/relationships/slideLayout" Id="rId1"/><Relationship Target="../media/image30.png" Type="http://schemas.openxmlformats.org/officeDocument/2006/relationships/image" Id="rId4"/><Relationship Target="../media/image26.png" Type="http://schemas.openxmlformats.org/officeDocument/2006/relationships/image" Id="rId3"/></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2.xml" Type="http://schemas.openxmlformats.org/officeDocument/2006/relationships/slideLayout" Id="rId1"/></Relationships>
</file>

<file path=ppt/slides/_rels/slide60.xml.rels><?xml version="1.0" encoding="UTF-8" standalone="yes"?><Relationships xmlns="http://schemas.openxmlformats.org/package/2006/relationships"><Relationship Target="../notesSlides/notesSlide60.xml" Type="http://schemas.openxmlformats.org/officeDocument/2006/relationships/notesSlide" Id="rId2"/><Relationship Target="../slideLayouts/slideLayout2.xml" Type="http://schemas.openxmlformats.org/officeDocument/2006/relationships/slideLayout" Id="rId1"/></Relationships>
</file>

<file path=ppt/slides/_rels/slide61.xml.rels><?xml version="1.0" encoding="UTF-8" standalone="yes"?><Relationships xmlns="http://schemas.openxmlformats.org/package/2006/relationships"><Relationship Target="../notesSlides/notesSlide61.xml" Type="http://schemas.openxmlformats.org/officeDocument/2006/relationships/notesSlide" Id="rId2"/><Relationship Target="../slideLayouts/slideLayout2.xml" Type="http://schemas.openxmlformats.org/officeDocument/2006/relationships/slideLayout" Id="rId1"/></Relationships>
</file>

<file path=ppt/slides/_rels/slide62.xml.rels><?xml version="1.0" encoding="UTF-8" standalone="yes"?><Relationships xmlns="http://schemas.openxmlformats.org/package/2006/relationships"><Relationship Target="../notesSlides/notesSlide62.xml" Type="http://schemas.openxmlformats.org/officeDocument/2006/relationships/notesSlide" Id="rId2"/><Relationship Target="../slideLayouts/slideLayout2.xml" Type="http://schemas.openxmlformats.org/officeDocument/2006/relationships/slideLayout" Id="rId1"/></Relationships>
</file>

<file path=ppt/slides/_rels/slide63.xml.rels><?xml version="1.0" encoding="UTF-8" standalone="yes"?><Relationships xmlns="http://schemas.openxmlformats.org/package/2006/relationships"><Relationship Target="../notesSlides/notesSlide63.xml" Type="http://schemas.openxmlformats.org/officeDocument/2006/relationships/notesSlide" Id="rId2"/><Relationship Target="../slideLayouts/slideLayout2.xml" Type="http://schemas.openxmlformats.org/officeDocument/2006/relationships/slideLayout" Id="rId1"/></Relationships>
</file>

<file path=ppt/slides/_rels/slide64.xml.rels><?xml version="1.0" encoding="UTF-8" standalone="yes"?><Relationships xmlns="http://schemas.openxmlformats.org/package/2006/relationships"><Relationship Target="../notesSlides/notesSlide64.xml" Type="http://schemas.openxmlformats.org/officeDocument/2006/relationships/notesSlide" Id="rId2"/><Relationship Target="../slideLayouts/slideLayout2.xml" Type="http://schemas.openxmlformats.org/officeDocument/2006/relationships/slideLayout" Id="rId1"/></Relationships>
</file>

<file path=ppt/slides/_rels/slide65.xml.rels><?xml version="1.0" encoding="UTF-8" standalone="yes"?><Relationships xmlns="http://schemas.openxmlformats.org/package/2006/relationships"><Relationship Target="../notesSlides/notesSlide65.xml" Type="http://schemas.openxmlformats.org/officeDocument/2006/relationships/notesSlide" Id="rId2"/><Relationship Target="../slideLayouts/slideLayout2.xml" Type="http://schemas.openxmlformats.org/officeDocument/2006/relationships/slideLayout" Id="rId1"/></Relationships>
</file>

<file path=ppt/slides/_rels/slide66.xml.rels><?xml version="1.0" encoding="UTF-8" standalone="yes"?><Relationships xmlns="http://schemas.openxmlformats.org/package/2006/relationships"><Relationship Target="../notesSlides/notesSlide66.xml" Type="http://schemas.openxmlformats.org/officeDocument/2006/relationships/notesSlide" Id="rId2"/><Relationship Target="../slideLayouts/slideLayout2.xml" Type="http://schemas.openxmlformats.org/officeDocument/2006/relationships/slideLayout" Id="rId1"/></Relationships>
</file>

<file path=ppt/slides/_rels/slide67.xml.rels><?xml version="1.0" encoding="UTF-8" standalone="yes"?><Relationships xmlns="http://schemas.openxmlformats.org/package/2006/relationships"><Relationship Target="../notesSlides/notesSlide67.xml" Type="http://schemas.openxmlformats.org/officeDocument/2006/relationships/notesSlide" Id="rId2"/><Relationship Target="../slideLayouts/slideLayout2.xml" Type="http://schemas.openxmlformats.org/officeDocument/2006/relationships/slideLayout" Id="rId1"/></Relationships>
</file>

<file path=ppt/slides/_rels/slide68.xml.rels><?xml version="1.0" encoding="UTF-8" standalone="yes"?><Relationships xmlns="http://schemas.openxmlformats.org/package/2006/relationships"><Relationship Target="../notesSlides/notesSlide68.xml" Type="http://schemas.openxmlformats.org/officeDocument/2006/relationships/notesSlide" Id="rId2"/><Relationship Target="../slideLayouts/slideLayout2.xml" Type="http://schemas.openxmlformats.org/officeDocument/2006/relationships/slideLayout" Id="rId1"/></Relationships>
</file>

<file path=ppt/slides/_rels/slide69.xml.rels><?xml version="1.0" encoding="UTF-8" standalone="yes"?><Relationships xmlns="http://schemas.openxmlformats.org/package/2006/relationships"><Relationship Target="../notesSlides/notesSlide69.xml" Type="http://schemas.openxmlformats.org/officeDocument/2006/relationships/notesSlide" Id="rId2"/><Relationship Target="../slideLayouts/slideLayout2.xml" Type="http://schemas.openxmlformats.org/officeDocument/2006/relationships/slideLayout" Id="rId1"/></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2.xml" Type="http://schemas.openxmlformats.org/officeDocument/2006/relationships/slideLayout" Id="rId1"/><Relationship Target="../media/image13.png" Type="http://schemas.openxmlformats.org/officeDocument/2006/relationships/image" Id="rId3"/></Relationships>
</file>

<file path=ppt/slides/_rels/slide70.xml.rels><?xml version="1.0" encoding="UTF-8" standalone="yes"?><Relationships xmlns="http://schemas.openxmlformats.org/package/2006/relationships"><Relationship Target="../notesSlides/notesSlide70.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71.xml.rels><?xml version="1.0" encoding="UTF-8" standalone="yes"?><Relationships xmlns="http://schemas.openxmlformats.org/package/2006/relationships"><Relationship Target="../notesSlides/notesSlide71.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72.xml.rels><?xml version="1.0" encoding="UTF-8" standalone="yes"?><Relationships xmlns="http://schemas.openxmlformats.org/package/2006/relationships"><Relationship Target="../notesSlides/notesSlide72.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73.xml.rels><?xml version="1.0" encoding="UTF-8" standalone="yes"?><Relationships xmlns="http://schemas.openxmlformats.org/package/2006/relationships"><Relationship Target="../notesSlides/notesSlide73.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74.xml.rels><?xml version="1.0" encoding="UTF-8" standalone="yes"?><Relationships xmlns="http://schemas.openxmlformats.org/package/2006/relationships"><Relationship Target="../notesSlides/notesSlide74.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75.xml.rels><?xml version="1.0" encoding="UTF-8" standalone="yes"?><Relationships xmlns="http://schemas.openxmlformats.org/package/2006/relationships"><Relationship Target="../notesSlides/notesSlide75.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76.xml.rels><?xml version="1.0" encoding="UTF-8" standalone="yes"?><Relationships xmlns="http://schemas.openxmlformats.org/package/2006/relationships"><Relationship Target="../notesSlides/notesSlide76.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77.xml.rels><?xml version="1.0" encoding="UTF-8" standalone="yes"?><Relationships xmlns="http://schemas.openxmlformats.org/package/2006/relationships"><Relationship Target="../notesSlides/notesSlide77.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78.xml.rels><?xml version="1.0" encoding="UTF-8" standalone="yes"?><Relationships xmlns="http://schemas.openxmlformats.org/package/2006/relationships"><Relationship Target="../notesSlides/notesSlide78.xml" Type="http://schemas.openxmlformats.org/officeDocument/2006/relationships/notesSlide" Id="rId2"/><Relationship Target="../slideLayouts/slideLayout2.xml" Type="http://schemas.openxmlformats.org/officeDocument/2006/relationships/slideLayout" Id="rId1"/><Relationship Target="../media/image29.jpg" Type="http://schemas.openxmlformats.org/officeDocument/2006/relationships/image" Id="rId3"/></Relationships>
</file>

<file path=ppt/slides/_rels/slide79.xml.rels><?xml version="1.0" encoding="UTF-8" standalone="yes"?><Relationships xmlns="http://schemas.openxmlformats.org/package/2006/relationships"><Relationship Target="../notesSlides/notesSlide79.xml" Type="http://schemas.openxmlformats.org/officeDocument/2006/relationships/notesSlide" Id="rId2"/><Relationship Target="../slideLayouts/slideLayout2.xml" Type="http://schemas.openxmlformats.org/officeDocument/2006/relationships/slideLayout" Id="rId1"/></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2.xml" Type="http://schemas.openxmlformats.org/officeDocument/2006/relationships/slideLayout" Id="rId1"/><Relationship Target="../media/image56.png" Type="http://schemas.openxmlformats.org/officeDocument/2006/relationships/image" Id="rId3"/></Relationships>
</file>

<file path=ppt/slides/_rels/slide80.xml.rels><?xml version="1.0" encoding="UTF-8" standalone="yes"?><Relationships xmlns="http://schemas.openxmlformats.org/package/2006/relationships"><Relationship Target="../notesSlides/notesSlide80.xml" Type="http://schemas.openxmlformats.org/officeDocument/2006/relationships/notesSlide" Id="rId2"/><Relationship Target="../slideLayouts/slideLayout2.xml" Type="http://schemas.openxmlformats.org/officeDocument/2006/relationships/slideLayout" Id="rId1"/></Relationships>
</file>

<file path=ppt/slides/_rels/slide81.xml.rels><?xml version="1.0" encoding="UTF-8" standalone="yes"?><Relationships xmlns="http://schemas.openxmlformats.org/package/2006/relationships"><Relationship Target="../notesSlides/notesSlide81.xml" Type="http://schemas.openxmlformats.org/officeDocument/2006/relationships/notesSlide" Id="rId2"/><Relationship Target="../slideLayouts/slideLayout2.xml" Type="http://schemas.openxmlformats.org/officeDocument/2006/relationships/slideLayout" Id="rId1"/></Relationships>
</file>

<file path=ppt/slides/_rels/slide82.xml.rels><?xml version="1.0" encoding="UTF-8" standalone="yes"?><Relationships xmlns="http://schemas.openxmlformats.org/package/2006/relationships"><Relationship Target="../notesSlides/notesSlide82.xml" Type="http://schemas.openxmlformats.org/officeDocument/2006/relationships/notesSlide" Id="rId2"/><Relationship Target="../slideLayouts/slideLayout2.xml" Type="http://schemas.openxmlformats.org/officeDocument/2006/relationships/slideLayout" Id="rId1"/></Relationships>
</file>

<file path=ppt/slides/_rels/slide83.xml.rels><?xml version="1.0" encoding="UTF-8" standalone="yes"?><Relationships xmlns="http://schemas.openxmlformats.org/package/2006/relationships"><Relationship Target="../notesSlides/notesSlide83.xml" Type="http://schemas.openxmlformats.org/officeDocument/2006/relationships/notesSlide" Id="rId2"/><Relationship Target="../slideLayouts/slideLayout2.xml" Type="http://schemas.openxmlformats.org/officeDocument/2006/relationships/slideLayout" Id="rId1"/></Relationships>
</file>

<file path=ppt/slides/_rels/slide84.xml.rels><?xml version="1.0" encoding="UTF-8" standalone="yes"?><Relationships xmlns="http://schemas.openxmlformats.org/package/2006/relationships"><Relationship Target="../notesSlides/notesSlide84.xml" Type="http://schemas.openxmlformats.org/officeDocument/2006/relationships/notesSlide" Id="rId2"/><Relationship Target="../slideLayouts/slideLayout8.xml" Type="http://schemas.openxmlformats.org/officeDocument/2006/relationships/slideLayout" Id="rId1"/><Relationship Target="../media/image42.png" Type="http://schemas.openxmlformats.org/officeDocument/2006/relationships/image" Id="rId3"/></Relationships>
</file>

<file path=ppt/slides/_rels/slide85.xml.rels><?xml version="1.0" encoding="UTF-8" standalone="yes"?><Relationships xmlns="http://schemas.openxmlformats.org/package/2006/relationships"><Relationship Target="../notesSlides/notesSlide85.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86.xml.rels><?xml version="1.0" encoding="UTF-8" standalone="yes"?><Relationships xmlns="http://schemas.openxmlformats.org/package/2006/relationships"><Relationship Target="../notesSlides/notesSlide86.xml" Type="http://schemas.openxmlformats.org/officeDocument/2006/relationships/notesSlide" Id="rId2"/><Relationship Target="../slideLayouts/slideLayout2.xml" Type="http://schemas.openxmlformats.org/officeDocument/2006/relationships/slideLayout" Id="rId1"/></Relationships>
</file>

<file path=ppt/slides/_rels/slide87.xml.rels><?xml version="1.0" encoding="UTF-8" standalone="yes"?><Relationships xmlns="http://schemas.openxmlformats.org/package/2006/relationships"><Relationship Target="../notesSlides/notesSlide87.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88.xml.rels><?xml version="1.0" encoding="UTF-8" standalone="yes"?><Relationships xmlns="http://schemas.openxmlformats.org/package/2006/relationships"><Relationship Target="../notesSlides/notesSlide88.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89.xml.rels><?xml version="1.0" encoding="UTF-8" standalone="yes"?><Relationships xmlns="http://schemas.openxmlformats.org/package/2006/relationships"><Relationship Target="../notesSlides/notesSlide89.xml" Type="http://schemas.openxmlformats.org/officeDocument/2006/relationships/notesSlide" Id="rId2"/><Relationship Target="../slideLayouts/slideLayout8.xml" Type="http://schemas.openxmlformats.org/officeDocument/2006/relationships/slideLayout" Id="rId1"/><Relationship Target="../media/image35.jpg" Type="http://schemas.openxmlformats.org/officeDocument/2006/relationships/image" Id="rId4"/><Relationship Target="../media/image32.png" Type="http://schemas.openxmlformats.org/officeDocument/2006/relationships/image" Id="rId3"/></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2.xml" Type="http://schemas.openxmlformats.org/officeDocument/2006/relationships/slideLayout" Id="rId1"/><Relationship Target="../media/image55.png" Type="http://schemas.openxmlformats.org/officeDocument/2006/relationships/image" Id="rId3"/></Relationships>
</file>

<file path=ppt/slides/_rels/slide90.xml.rels><?xml version="1.0" encoding="UTF-8" standalone="yes"?><Relationships xmlns="http://schemas.openxmlformats.org/package/2006/relationships"><Relationship Target="../notesSlides/notesSlide90.xml" Type="http://schemas.openxmlformats.org/officeDocument/2006/relationships/notesSlide" Id="rId2"/><Relationship Target="../slideLayouts/slideLayout8.xml" Type="http://schemas.openxmlformats.org/officeDocument/2006/relationships/slideLayout" Id="rId1"/><Relationship Target="../media/image37.jpg" Type="http://schemas.openxmlformats.org/officeDocument/2006/relationships/image" Id="rId4"/><Relationship Target="../media/image32.png" Type="http://schemas.openxmlformats.org/officeDocument/2006/relationships/image" Id="rId3"/></Relationships>
</file>

<file path=ppt/slides/_rels/slide91.xml.rels><?xml version="1.0" encoding="UTF-8" standalone="yes"?><Relationships xmlns="http://schemas.openxmlformats.org/package/2006/relationships"><Relationship Target="../notesSlides/notesSlide91.xml" Type="http://schemas.openxmlformats.org/officeDocument/2006/relationships/notesSlide" Id="rId2"/><Relationship Target="../slideLayouts/slideLayout8.xml" Type="http://schemas.openxmlformats.org/officeDocument/2006/relationships/slideLayout" Id="rId1"/><Relationship Target="../media/image34.jpg" Type="http://schemas.openxmlformats.org/officeDocument/2006/relationships/image" Id="rId4"/><Relationship Target="../media/image32.png" Type="http://schemas.openxmlformats.org/officeDocument/2006/relationships/image" Id="rId3"/></Relationships>
</file>

<file path=ppt/slides/_rels/slide92.xml.rels><?xml version="1.0" encoding="UTF-8" standalone="yes"?><Relationships xmlns="http://schemas.openxmlformats.org/package/2006/relationships"><Relationship Target="../notesSlides/notesSlide92.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93.xml.rels><?xml version="1.0" encoding="UTF-8" standalone="yes"?><Relationships xmlns="http://schemas.openxmlformats.org/package/2006/relationships"><Relationship Target="../notesSlides/notesSlide93.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94.xml.rels><?xml version="1.0" encoding="UTF-8" standalone="yes"?><Relationships xmlns="http://schemas.openxmlformats.org/package/2006/relationships"><Relationship Target="../notesSlides/notesSlide94.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95.xml.rels><?xml version="1.0" encoding="UTF-8" standalone="yes"?><Relationships xmlns="http://schemas.openxmlformats.org/package/2006/relationships"><Relationship Target="../notesSlides/notesSlide95.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_rels/slide96.xml.rels><?xml version="1.0" encoding="UTF-8" standalone="yes"?><Relationships xmlns="http://schemas.openxmlformats.org/package/2006/relationships"><Relationship Target="../notesSlides/notesSlide96.xml" Type="http://schemas.openxmlformats.org/officeDocument/2006/relationships/notesSlide" Id="rId2"/><Relationship Target="../slideLayouts/slideLayout8.xml" Type="http://schemas.openxmlformats.org/officeDocument/2006/relationships/slideLayout" Id="rId1"/><Relationship Target="../media/image36.png" Type="http://schemas.openxmlformats.org/officeDocument/2006/relationships/image" Id="rId4"/><Relationship Target="../media/image32.png" Type="http://schemas.openxmlformats.org/officeDocument/2006/relationships/image" Id="rId3"/></Relationships>
</file>

<file path=ppt/slides/_rels/slide97.xml.rels><?xml version="1.0" encoding="UTF-8" standalone="yes"?><Relationships xmlns="http://schemas.openxmlformats.org/package/2006/relationships"><Relationship Target="../notesSlides/notesSlide97.xml" Type="http://schemas.openxmlformats.org/officeDocument/2006/relationships/notesSlide" Id="rId2"/><Relationship Target="../slideLayouts/slideLayout8.xml" Type="http://schemas.openxmlformats.org/officeDocument/2006/relationships/slideLayout" Id="rId1"/><Relationship Target="../media/image38.png" Type="http://schemas.openxmlformats.org/officeDocument/2006/relationships/image" Id="rId4"/><Relationship Target="../media/image32.png" Type="http://schemas.openxmlformats.org/officeDocument/2006/relationships/image" Id="rId3"/></Relationships>
</file>

<file path=ppt/slides/_rels/slide98.xml.rels><?xml version="1.0" encoding="UTF-8" standalone="yes"?><Relationships xmlns="http://schemas.openxmlformats.org/package/2006/relationships"><Relationship Target="../notesSlides/notesSlide98.xml" Type="http://schemas.openxmlformats.org/officeDocument/2006/relationships/notesSlide" Id="rId2"/><Relationship Target="../slideLayouts/slideLayout8.xml" Type="http://schemas.openxmlformats.org/officeDocument/2006/relationships/slideLayout" Id="rId1"/><Relationship Target="../media/image43.png" Type="http://schemas.openxmlformats.org/officeDocument/2006/relationships/image" Id="rId4"/><Relationship Target="../media/image32.png" Type="http://schemas.openxmlformats.org/officeDocument/2006/relationships/image" Id="rId3"/></Relationships>
</file>

<file path=ppt/slides/_rels/slide99.xml.rels><?xml version="1.0" encoding="UTF-8" standalone="yes"?><Relationships xmlns="http://schemas.openxmlformats.org/package/2006/relationships"><Relationship Target="../notesSlides/notesSlide99.xml" Type="http://schemas.openxmlformats.org/officeDocument/2006/relationships/notesSlide" Id="rId2"/><Relationship Target="../slideLayouts/slideLayout8.xml" Type="http://schemas.openxmlformats.org/officeDocument/2006/relationships/slideLayout" Id="rId1"/><Relationship Target="../media/image32.pn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 name="Shape 60"/>
        <p:cNvGrpSpPr/>
        <p:nvPr/>
      </p:nvGrpSpPr>
      <p:grpSpPr>
        <a:xfrm>
          <a:off y="0" x="0"/>
          <a:ext cy="0" cx="0"/>
          <a:chOff y="0" x="0"/>
          <a:chExt cy="0" cx="0"/>
        </a:xfrm>
      </p:grpSpPr>
      <p:sp>
        <p:nvSpPr>
          <p:cNvPr id="61" name="Shape 61"/>
          <p:cNvSpPr txBox="1"/>
          <p:nvPr>
            <p:ph type="ctrTitle"/>
          </p:nvPr>
        </p:nvSpPr>
        <p:spPr>
          <a:xfrm>
            <a:off y="2111123" x="685800"/>
            <a:ext cy="1546500" cx="7772400"/>
          </a:xfrm>
          <a:prstGeom prst="rect">
            <a:avLst/>
          </a:prstGeom>
        </p:spPr>
        <p:txBody>
          <a:bodyPr bIns="91425" rIns="91425" lIns="91425" tIns="91425" anchor="b" anchorCtr="0">
            <a:noAutofit/>
          </a:bodyPr>
          <a:lstStyle/>
          <a:p>
            <a:pPr rtl="0" lvl="0">
              <a:spcBef>
                <a:spcPts val="0"/>
              </a:spcBef>
              <a:buNone/>
            </a:pPr>
            <a:r>
              <a:rPr lang="en"/>
              <a:t>Lafayette Electric Vehicle 2015</a:t>
            </a:r>
          </a:p>
        </p:txBody>
      </p:sp>
      <p:sp>
        <p:nvSpPr>
          <p:cNvPr id="62" name="Shape 62"/>
          <p:cNvSpPr txBox="1"/>
          <p:nvPr>
            <p:ph idx="1" type="subTitle"/>
          </p:nvPr>
        </p:nvSpPr>
        <p:spPr>
          <a:xfrm>
            <a:off y="3786737" x="685800"/>
            <a:ext cy="1046400" cx="7772400"/>
          </a:xfrm>
          <a:prstGeom prst="rect">
            <a:avLst/>
          </a:prstGeom>
        </p:spPr>
        <p:txBody>
          <a:bodyPr bIns="91425" rIns="91425" lIns="91425" tIns="91425" anchor="t" anchorCtr="0">
            <a:noAutofit/>
          </a:bodyPr>
          <a:lstStyle/>
          <a:p>
            <a:pPr rtl="0">
              <a:spcBef>
                <a:spcPts val="0"/>
              </a:spcBef>
              <a:buNone/>
            </a:pPr>
            <a:r>
              <a:rPr lang="en"/>
              <a:t>ECE 492: Senior Design II</a:t>
            </a:r>
          </a:p>
          <a:p>
            <a:pPr rtl="0" lvl="0">
              <a:spcBef>
                <a:spcPts val="0"/>
              </a:spcBef>
              <a:buNone/>
            </a:pPr>
            <a:r>
              <a:rPr lang="en"/>
              <a:t>Afternoon Critical Design Review </a:t>
            </a:r>
          </a:p>
          <a:p>
            <a:pPr rtl="0" lvl="0">
              <a:spcBef>
                <a:spcPts val="0"/>
              </a:spcBef>
              <a:buNone/>
            </a:pPr>
            <a:r>
              <a:rPr lang="en"/>
              <a:t>March 11, 2015</a:t>
            </a:r>
          </a:p>
          <a:p>
            <a:pPr rtl="0" lvl="0">
              <a:spcBef>
                <a:spcPts val="0"/>
              </a:spcBef>
              <a:buNone/>
            </a:pPr>
            <a:r>
              <a:rPr lang="en"/>
              <a:t>Hugel 100</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y="0" x="0"/>
          <a:ext cy="0" cx="0"/>
          <a:chOff y="0" x="0"/>
          <a:chExt cy="0" cx="0"/>
        </a:xfrm>
      </p:grpSpPr>
      <p:sp>
        <p:nvSpPr>
          <p:cNvPr id="115" name="Shape 115"/>
          <p:cNvSpPr txBox="1"/>
          <p:nvPr>
            <p:ph type="title"/>
          </p:nvPr>
        </p:nvSpPr>
        <p:spPr>
          <a:xfrm>
            <a:off y="-131767" x="457200"/>
            <a:ext cy="1019699" cx="8229600"/>
          </a:xfrm>
          <a:prstGeom prst="rect">
            <a:avLst/>
          </a:prstGeom>
        </p:spPr>
        <p:txBody>
          <a:bodyPr bIns="91425" rIns="91425" lIns="91425" tIns="91425" anchor="b" anchorCtr="0">
            <a:noAutofit/>
          </a:bodyPr>
          <a:lstStyle/>
          <a:p>
            <a:pPr rtl="0" lvl="0">
              <a:spcBef>
                <a:spcPts val="0"/>
              </a:spcBef>
              <a:buNone/>
            </a:pPr>
            <a:r>
              <a:rPr sz="3000" lang="en"/>
              <a:t>System Assemblies Layout</a:t>
            </a:r>
          </a:p>
        </p:txBody>
      </p:sp>
      <p:pic>
        <p:nvPicPr>
          <p:cNvPr id="116" name="Shape 116"/>
          <p:cNvPicPr preferRelativeResize="0"/>
          <p:nvPr/>
        </p:nvPicPr>
        <p:blipFill>
          <a:blip r:embed="rId3">
            <a:alphaModFix/>
          </a:blip>
          <a:stretch>
            <a:fillRect/>
          </a:stretch>
        </p:blipFill>
        <p:spPr>
          <a:xfrm>
            <a:off y="1114575" x="-468649"/>
            <a:ext cy="4114300" cx="9931223"/>
          </a:xfrm>
          <a:prstGeom prst="rect">
            <a:avLst/>
          </a:prstGeom>
          <a:noFill/>
          <a:ln>
            <a:noFill/>
          </a:ln>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2" name="Shape 822"/>
        <p:cNvGrpSpPr/>
        <p:nvPr/>
      </p:nvGrpSpPr>
      <p:grpSpPr>
        <a:xfrm>
          <a:off y="0" x="0"/>
          <a:ext cy="0" cx="0"/>
          <a:chOff y="0" x="0"/>
          <a:chExt cy="0" cx="0"/>
        </a:xfrm>
      </p:grpSpPr>
      <p:sp>
        <p:nvSpPr>
          <p:cNvPr id="823" name="Shape 82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Cooling</a:t>
            </a:r>
          </a:p>
        </p:txBody>
      </p:sp>
      <p:sp>
        <p:nvSpPr>
          <p:cNvPr id="824" name="Shape 82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Must regulate MC temperature</a:t>
            </a:r>
          </a:p>
          <a:p>
            <a:pPr rtl="0" lvl="1" indent="-381000" marL="914400">
              <a:spcBef>
                <a:spcPts val="0"/>
              </a:spcBef>
              <a:buClr>
                <a:schemeClr val="dk1"/>
              </a:buClr>
              <a:buSzPct val="80000"/>
              <a:buFont typeface="Courier New"/>
              <a:buChar char="o"/>
            </a:pPr>
            <a:r>
              <a:rPr lang="en"/>
              <a:t>Storage ambient temperature range:-40</a:t>
            </a:r>
            <a:r>
              <a:rPr lang="en">
                <a:latin typeface="Times New Roman"/>
                <a:ea typeface="Times New Roman"/>
                <a:cs typeface="Times New Roman"/>
                <a:sym typeface="Times New Roman"/>
              </a:rPr>
              <a:t>°</a:t>
            </a:r>
            <a:r>
              <a:rPr lang="en"/>
              <a:t>C to 95</a:t>
            </a:r>
            <a:r>
              <a:rPr lang="en">
                <a:latin typeface="Times New Roman"/>
                <a:ea typeface="Times New Roman"/>
                <a:cs typeface="Times New Roman"/>
                <a:sym typeface="Times New Roman"/>
              </a:rPr>
              <a:t>°</a:t>
            </a:r>
            <a:r>
              <a:rPr lang="en"/>
              <a:t>C</a:t>
            </a:r>
          </a:p>
          <a:p>
            <a:pPr rtl="0" lvl="1" indent="-381000" marL="914400">
              <a:spcBef>
                <a:spcPts val="0"/>
              </a:spcBef>
              <a:buClr>
                <a:schemeClr val="dk1"/>
              </a:buClr>
              <a:buSzPct val="80000"/>
              <a:buFont typeface="Courier New"/>
              <a:buChar char="o"/>
            </a:pPr>
            <a:r>
              <a:rPr lang="en"/>
              <a:t>Operating ambient temperature range:-40</a:t>
            </a:r>
            <a:r>
              <a:rPr lang="en">
                <a:latin typeface="Times New Roman"/>
                <a:ea typeface="Times New Roman"/>
                <a:cs typeface="Times New Roman"/>
                <a:sym typeface="Times New Roman"/>
              </a:rPr>
              <a:t>°</a:t>
            </a:r>
            <a:r>
              <a:rPr lang="en"/>
              <a:t>C to 50</a:t>
            </a:r>
            <a:r>
              <a:rPr lang="en">
                <a:latin typeface="Times New Roman"/>
                <a:ea typeface="Times New Roman"/>
                <a:cs typeface="Times New Roman"/>
                <a:sym typeface="Times New Roman"/>
              </a:rPr>
              <a:t>°</a:t>
            </a:r>
            <a:r>
              <a:rPr lang="en"/>
              <a:t>C</a:t>
            </a:r>
          </a:p>
          <a:p>
            <a:pPr rtl="0" lvl="1" indent="-381000" marL="914400">
              <a:spcBef>
                <a:spcPts val="0"/>
              </a:spcBef>
              <a:buClr>
                <a:schemeClr val="dk1"/>
              </a:buClr>
              <a:buSzPct val="80000"/>
              <a:buFont typeface="Courier New"/>
              <a:buChar char="o"/>
            </a:pPr>
            <a:r>
              <a:rPr lang="en"/>
              <a:t>Internal heatsink operating temperature range:-40</a:t>
            </a:r>
            <a:r>
              <a:rPr lang="en">
                <a:latin typeface="Times New Roman"/>
                <a:ea typeface="Times New Roman"/>
                <a:cs typeface="Times New Roman"/>
                <a:sym typeface="Times New Roman"/>
              </a:rPr>
              <a:t>°</a:t>
            </a:r>
            <a:r>
              <a:rPr lang="en"/>
              <a:t>C to 95</a:t>
            </a:r>
            <a:r>
              <a:rPr lang="en">
                <a:latin typeface="Times New Roman"/>
                <a:ea typeface="Times New Roman"/>
                <a:cs typeface="Times New Roman"/>
                <a:sym typeface="Times New Roman"/>
              </a:rPr>
              <a:t>°</a:t>
            </a:r>
            <a:r>
              <a:rPr lang="en"/>
              <a:t>C</a:t>
            </a:r>
          </a:p>
          <a:p>
            <a:pPr rtl="0" lvl="0" indent="-419100" marL="457200">
              <a:spcBef>
                <a:spcPts val="0"/>
              </a:spcBef>
              <a:buClr>
                <a:schemeClr val="dk1"/>
              </a:buClr>
              <a:buSzPct val="100000"/>
              <a:buFont typeface="Arial"/>
              <a:buChar char="●"/>
            </a:pPr>
            <a:r>
              <a:rPr lang="en"/>
              <a:t>Utilize a Water Cooling system</a:t>
            </a:r>
          </a:p>
          <a:p>
            <a:pPr rtl="0" lvl="1" indent="-381000" marL="914400">
              <a:spcBef>
                <a:spcPts val="0"/>
              </a:spcBef>
              <a:buClr>
                <a:schemeClr val="dk1"/>
              </a:buClr>
              <a:buSzPct val="80000"/>
              <a:buFont typeface="Arial"/>
              <a:buChar char="○"/>
            </a:pPr>
            <a:r>
              <a:rPr lang="en"/>
              <a:t>Pump→ MC→ Radiator→ Pump</a:t>
            </a:r>
          </a:p>
          <a:p>
            <a:pPr rtl="0" lvl="1" indent="-381000" marL="914400">
              <a:spcBef>
                <a:spcPts val="0"/>
              </a:spcBef>
              <a:buClr>
                <a:schemeClr val="dk1"/>
              </a:buClr>
              <a:buSzPct val="80000"/>
              <a:buFont typeface="Arial"/>
              <a:buChar char="○"/>
            </a:pPr>
            <a:r>
              <a:rPr lang="en"/>
              <a:t>Mounted Cooling Housing</a:t>
            </a:r>
          </a:p>
          <a:p>
            <a:pPr rtl="0" lvl="1" indent="-381000" marL="914400">
              <a:spcBef>
                <a:spcPts val="0"/>
              </a:spcBef>
              <a:buClr>
                <a:schemeClr val="dk1"/>
              </a:buClr>
              <a:buSzPct val="80000"/>
              <a:buFont typeface="Arial"/>
              <a:buChar char="○"/>
            </a:pPr>
            <a:r>
              <a:rPr lang="en"/>
              <a:t>Effectiveness to be determined upon delivery of parts</a:t>
            </a:r>
          </a:p>
        </p:txBody>
      </p:sp>
      <p:pic>
        <p:nvPicPr>
          <p:cNvPr id="825" name="Shape 825"/>
          <p:cNvPicPr preferRelativeResize="0"/>
          <p:nvPr/>
        </p:nvPicPr>
        <p:blipFill rotWithShape="1">
          <a:blip r:embed="rId3">
            <a:alphaModFix/>
          </a:blip>
          <a:srcRect t="0" b="0" r="18503" l="8647"/>
          <a:stretch/>
        </p:blipFill>
        <p:spPr>
          <a:xfrm>
            <a:off y="0" x="7172575"/>
            <a:ext cy="1674075" cx="1971424"/>
          </a:xfrm>
          <a:prstGeom prst="rect">
            <a:avLst/>
          </a:prstGeom>
          <a:noFill/>
          <a:ln>
            <a:noFill/>
          </a:ln>
        </p:spPr>
      </p:pic>
      <p:sp>
        <p:nvSpPr>
          <p:cNvPr id="826" name="Shape 826"/>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0" name="Shape 830"/>
        <p:cNvGrpSpPr/>
        <p:nvPr/>
      </p:nvGrpSpPr>
      <p:grpSpPr>
        <a:xfrm>
          <a:off y="0" x="0"/>
          <a:ext cy="0" cx="0"/>
          <a:chOff y="0" x="0"/>
          <a:chExt cy="0" cx="0"/>
        </a:xfrm>
      </p:grpSpPr>
      <p:sp>
        <p:nvSpPr>
          <p:cNvPr id="831" name="Shape 83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Safety</a:t>
            </a:r>
          </a:p>
        </p:txBody>
      </p:sp>
      <p:sp>
        <p:nvSpPr>
          <p:cNvPr id="832" name="Shape 832"/>
          <p:cNvSpPr txBox="1"/>
          <p:nvPr>
            <p:ph idx="1" type="body"/>
          </p:nvPr>
        </p:nvSpPr>
        <p:spPr>
          <a:xfrm>
            <a:off y="1294225" x="458675"/>
            <a:ext cy="4967700" cx="7838399"/>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Must prevent conductive injury from</a:t>
            </a:r>
          </a:p>
          <a:p>
            <a:pPr rtl="0" lvl="0" indent="457200">
              <a:spcBef>
                <a:spcPts val="0"/>
              </a:spcBef>
              <a:buNone/>
            </a:pPr>
            <a:r>
              <a:rPr lang="en"/>
              <a:t>MC ports</a:t>
            </a:r>
          </a:p>
          <a:p>
            <a:pPr rtl="0" lvl="1" indent="-381000" marL="914400">
              <a:spcBef>
                <a:spcPts val="0"/>
              </a:spcBef>
              <a:buClr>
                <a:schemeClr val="dk1"/>
              </a:buClr>
              <a:buSzPct val="80000"/>
              <a:buFont typeface="Courier New"/>
              <a:buChar char="o"/>
            </a:pPr>
            <a:r>
              <a:rPr lang="en"/>
              <a:t>High Voltage </a:t>
            </a:r>
          </a:p>
          <a:p>
            <a:pPr rtl="0" lvl="0" indent="-419100" marL="457200">
              <a:spcBef>
                <a:spcPts val="0"/>
              </a:spcBef>
              <a:buClr>
                <a:schemeClr val="dk1"/>
              </a:buClr>
              <a:buSzPct val="100000"/>
              <a:buFont typeface="Arial"/>
              <a:buChar char="●"/>
            </a:pPr>
            <a:r>
              <a:rPr lang="en"/>
              <a:t>Cover all electrical hazards to prevent accidental contact</a:t>
            </a:r>
          </a:p>
          <a:p>
            <a:pPr rtl="0" lvl="1" indent="-381000" marL="914400">
              <a:spcBef>
                <a:spcPts val="0"/>
              </a:spcBef>
              <a:buClr>
                <a:schemeClr val="dk1"/>
              </a:buClr>
              <a:buSzPct val="80000"/>
              <a:buFont typeface="Arial"/>
              <a:buChar char="○"/>
            </a:pPr>
            <a:r>
              <a:rPr lang="en"/>
              <a:t>Use non-conductive plastic cover</a:t>
            </a:r>
          </a:p>
        </p:txBody>
      </p:sp>
      <p:pic>
        <p:nvPicPr>
          <p:cNvPr id="833" name="Shape 833"/>
          <p:cNvPicPr preferRelativeResize="0"/>
          <p:nvPr/>
        </p:nvPicPr>
        <p:blipFill rotWithShape="1">
          <a:blip r:embed="rId3">
            <a:alphaModFix/>
          </a:blip>
          <a:srcRect t="0" b="0" r="18503" l="8647"/>
          <a:stretch/>
        </p:blipFill>
        <p:spPr>
          <a:xfrm>
            <a:off y="0" x="7172575"/>
            <a:ext cy="1674075" cx="1971424"/>
          </a:xfrm>
          <a:prstGeom prst="rect">
            <a:avLst/>
          </a:prstGeom>
          <a:noFill/>
          <a:ln>
            <a:noFill/>
          </a:ln>
        </p:spPr>
      </p:pic>
      <p:sp>
        <p:nvSpPr>
          <p:cNvPr id="834" name="Shape 834"/>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8" name="Shape 838"/>
        <p:cNvGrpSpPr/>
        <p:nvPr/>
      </p:nvGrpSpPr>
      <p:grpSpPr>
        <a:xfrm>
          <a:off y="0" x="0"/>
          <a:ext cy="0" cx="0"/>
          <a:chOff y="0" x="0"/>
          <a:chExt cy="0" cx="0"/>
        </a:xfrm>
      </p:grpSpPr>
      <p:sp>
        <p:nvSpPr>
          <p:cNvPr id="839" name="Shape 83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Throttle</a:t>
            </a:r>
          </a:p>
        </p:txBody>
      </p:sp>
      <p:sp>
        <p:nvSpPr>
          <p:cNvPr id="840" name="Shape 840"/>
          <p:cNvSpPr txBox="1"/>
          <p:nvPr>
            <p:ph idx="1" type="body"/>
          </p:nvPr>
        </p:nvSpPr>
        <p:spPr>
          <a:xfrm>
            <a:off y="1294225" x="458675"/>
            <a:ext cy="4967700" cx="73521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Must control the throttle input of the MC</a:t>
            </a:r>
          </a:p>
          <a:p>
            <a:pPr rtl="0" lvl="1" indent="-381000" marL="914400">
              <a:spcBef>
                <a:spcPts val="0"/>
              </a:spcBef>
              <a:buClr>
                <a:schemeClr val="dk1"/>
              </a:buClr>
              <a:buSzPct val="80000"/>
              <a:buFont typeface="Courier New"/>
              <a:buChar char="o"/>
            </a:pPr>
            <a:r>
              <a:rPr lang="en"/>
              <a:t>Throttle input is 0 to +5 volts</a:t>
            </a:r>
          </a:p>
          <a:p>
            <a:pPr rtl="0" lvl="1" indent="-381000" marL="914400">
              <a:spcBef>
                <a:spcPts val="0"/>
              </a:spcBef>
              <a:buClr>
                <a:schemeClr val="dk1"/>
              </a:buClr>
              <a:buSzPct val="80000"/>
              <a:buFont typeface="Courier New"/>
              <a:buChar char="o"/>
            </a:pPr>
            <a:r>
              <a:rPr lang="en"/>
              <a:t>VSCADA must be connected</a:t>
            </a:r>
          </a:p>
          <a:p>
            <a:pPr rtl="0" lvl="1" indent="-381000" marL="914400">
              <a:spcBef>
                <a:spcPts val="0"/>
              </a:spcBef>
              <a:buClr>
                <a:schemeClr val="dk1"/>
              </a:buClr>
              <a:buSzPct val="80000"/>
              <a:buFont typeface="Courier New"/>
              <a:buChar char="o"/>
            </a:pPr>
            <a:r>
              <a:rPr lang="en"/>
              <a:t>Must be scriptable for testing</a:t>
            </a:r>
          </a:p>
          <a:p>
            <a:pPr rtl="0" lvl="0" indent="-419100" marL="457200">
              <a:spcBef>
                <a:spcPts val="1000"/>
              </a:spcBef>
              <a:buClr>
                <a:schemeClr val="dk1"/>
              </a:buClr>
              <a:buSzPct val="100000"/>
              <a:buFont typeface="Arial"/>
              <a:buChar char="●"/>
            </a:pPr>
            <a:r>
              <a:rPr lang="en"/>
              <a:t>Use two systems:</a:t>
            </a:r>
          </a:p>
          <a:p>
            <a:pPr rtl="0" lvl="1" indent="-381000" marL="914400">
              <a:spcBef>
                <a:spcPts val="1000"/>
              </a:spcBef>
              <a:buClr>
                <a:schemeClr val="dk1"/>
              </a:buClr>
              <a:buSzPct val="80000"/>
              <a:buFont typeface="Courier New"/>
              <a:buChar char="o"/>
            </a:pPr>
            <a:r>
              <a:rPr lang="en"/>
              <a:t>Use a VSCADA CANbus node with an         analog output for the integrated system</a:t>
            </a:r>
          </a:p>
          <a:p>
            <a:pPr rtl="0" lvl="1" indent="-381000" marL="914400">
              <a:spcBef>
                <a:spcPts val="1000"/>
              </a:spcBef>
              <a:buClr>
                <a:schemeClr val="dk1"/>
              </a:buClr>
              <a:buSzPct val="80000"/>
              <a:buFont typeface="Courier New"/>
              <a:buChar char="o"/>
            </a:pPr>
            <a:r>
              <a:rPr lang="en"/>
              <a:t>Use an Arduino connected over USB to  control an analog output</a:t>
            </a:r>
          </a:p>
        </p:txBody>
      </p:sp>
      <p:pic>
        <p:nvPicPr>
          <p:cNvPr id="841" name="Shape 841"/>
          <p:cNvPicPr preferRelativeResize="0"/>
          <p:nvPr/>
        </p:nvPicPr>
        <p:blipFill rotWithShape="1">
          <a:blip r:embed="rId3">
            <a:alphaModFix/>
          </a:blip>
          <a:srcRect t="0" b="11948" r="18503" l="8647"/>
          <a:stretch/>
        </p:blipFill>
        <p:spPr>
          <a:xfrm>
            <a:off y="0" x="7172575"/>
            <a:ext cy="1474075" cx="1971424"/>
          </a:xfrm>
          <a:prstGeom prst="rect">
            <a:avLst/>
          </a:prstGeom>
          <a:noFill/>
          <a:ln>
            <a:noFill/>
          </a:ln>
        </p:spPr>
      </p:pic>
      <p:sp>
        <p:nvSpPr>
          <p:cNvPr id="842" name="Shape 842"/>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843" name="Shape 843"/>
          <p:cNvPicPr preferRelativeResize="0"/>
          <p:nvPr/>
        </p:nvPicPr>
        <p:blipFill rotWithShape="1">
          <a:blip r:embed="rId4">
            <a:alphaModFix/>
          </a:blip>
          <a:srcRect t="26921" b="12281" r="42777" l="36172"/>
          <a:stretch/>
        </p:blipFill>
        <p:spPr>
          <a:xfrm>
            <a:off y="2327950" x="6966475"/>
            <a:ext cy="3570485" cx="1971426"/>
          </a:xfrm>
          <a:prstGeom prst="rect">
            <a:avLst/>
          </a:prstGeom>
          <a:noFill/>
          <a:ln>
            <a:noFill/>
          </a:ln>
        </p:spPr>
      </p:pic>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7" name="Shape 847"/>
        <p:cNvGrpSpPr/>
        <p:nvPr/>
      </p:nvGrpSpPr>
      <p:grpSpPr>
        <a:xfrm>
          <a:off y="0" x="0"/>
          <a:ext cy="0" cx="0"/>
          <a:chOff y="0" x="0"/>
          <a:chExt cy="0" cx="0"/>
        </a:xfrm>
      </p:grpSpPr>
      <p:sp>
        <p:nvSpPr>
          <p:cNvPr id="848" name="Shape 84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Galvanic Isolation</a:t>
            </a:r>
          </a:p>
        </p:txBody>
      </p:sp>
      <p:sp>
        <p:nvSpPr>
          <p:cNvPr id="849" name="Shape 849"/>
          <p:cNvSpPr txBox="1"/>
          <p:nvPr>
            <p:ph idx="1" type="body"/>
          </p:nvPr>
        </p:nvSpPr>
        <p:spPr>
          <a:xfrm>
            <a:off y="1393175" x="458675"/>
            <a:ext cy="4868700" cx="8229600"/>
          </a:xfrm>
          <a:prstGeom prst="rect">
            <a:avLst/>
          </a:prstGeom>
        </p:spPr>
        <p:txBody>
          <a:bodyPr bIns="91425" rIns="91425" lIns="91425" tIns="91425" anchor="t" anchorCtr="0">
            <a:noAutofit/>
          </a:bodyPr>
          <a:lstStyle/>
          <a:p>
            <a:pPr algn="l" rtl="0" lvl="0" marR="0" indent="-419100" marL="457200">
              <a:lnSpc>
                <a:spcPct val="100000"/>
              </a:lnSpc>
              <a:spcBef>
                <a:spcPts val="600"/>
              </a:spcBef>
              <a:spcAft>
                <a:spcPts val="0"/>
              </a:spcAft>
              <a:buClr>
                <a:schemeClr val="dk1"/>
              </a:buClr>
              <a:buSzPct val="100000"/>
              <a:buFont typeface="Arial"/>
              <a:buChar char="●"/>
            </a:pPr>
            <a:r>
              <a:rPr lang="en"/>
              <a:t>High/Low voltage CAN must be separated</a:t>
            </a:r>
          </a:p>
          <a:p>
            <a:pPr algn="l" rtl="0" lvl="0" marR="0" indent="-419100" marL="457200">
              <a:lnSpc>
                <a:spcPct val="100000"/>
              </a:lnSpc>
              <a:spcBef>
                <a:spcPts val="600"/>
              </a:spcBef>
              <a:spcAft>
                <a:spcPts val="0"/>
              </a:spcAft>
              <a:buClr>
                <a:schemeClr val="dk1"/>
              </a:buClr>
              <a:buSzPct val="100000"/>
              <a:buFont typeface="Arial"/>
              <a:buChar char="●"/>
            </a:pPr>
            <a:r>
              <a:rPr lang="en"/>
              <a:t>High/Low Voltage Throttle must be separated</a:t>
            </a:r>
          </a:p>
          <a:p>
            <a:pPr rtl="0" lvl="0">
              <a:spcBef>
                <a:spcPts val="0"/>
              </a:spcBef>
              <a:buNone/>
            </a:pPr>
            <a:r>
              <a:t/>
            </a:r>
            <a:endParaRPr/>
          </a:p>
        </p:txBody>
      </p:sp>
      <p:pic>
        <p:nvPicPr>
          <p:cNvPr id="850" name="Shape 850"/>
          <p:cNvPicPr preferRelativeResize="0"/>
          <p:nvPr/>
        </p:nvPicPr>
        <p:blipFill rotWithShape="1">
          <a:blip r:embed="rId3">
            <a:alphaModFix/>
          </a:blip>
          <a:srcRect t="0" b="0" r="18503" l="8647"/>
          <a:stretch/>
        </p:blipFill>
        <p:spPr>
          <a:xfrm>
            <a:off y="0" x="7172575"/>
            <a:ext cy="1674075" cx="1971424"/>
          </a:xfrm>
          <a:prstGeom prst="rect">
            <a:avLst/>
          </a:prstGeom>
          <a:noFill/>
          <a:ln>
            <a:noFill/>
          </a:ln>
        </p:spPr>
      </p:pic>
      <p:sp>
        <p:nvSpPr>
          <p:cNvPr id="851" name="Shape 851"/>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5" name="Shape 855"/>
        <p:cNvGrpSpPr/>
        <p:nvPr/>
      </p:nvGrpSpPr>
      <p:grpSpPr>
        <a:xfrm>
          <a:off y="0" x="0"/>
          <a:ext cy="0" cx="0"/>
          <a:chOff y="0" x="0"/>
          <a:chExt cy="0" cx="0"/>
        </a:xfrm>
      </p:grpSpPr>
      <p:sp>
        <p:nvSpPr>
          <p:cNvPr id="856" name="Shape 85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Layout Review:</a:t>
            </a:r>
          </a:p>
        </p:txBody>
      </p:sp>
      <p:pic>
        <p:nvPicPr>
          <p:cNvPr id="857" name="Shape 857"/>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858" name="Shape 858"/>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859" name="Shape 859"/>
          <p:cNvPicPr preferRelativeResize="0"/>
          <p:nvPr/>
        </p:nvPicPr>
        <p:blipFill>
          <a:blip r:embed="rId4">
            <a:alphaModFix/>
          </a:blip>
          <a:stretch>
            <a:fillRect/>
          </a:stretch>
        </p:blipFill>
        <p:spPr>
          <a:xfrm>
            <a:off y="1294324" x="756169"/>
            <a:ext cy="5132050" cx="6970729"/>
          </a:xfrm>
          <a:prstGeom prst="rect">
            <a:avLst/>
          </a:prstGeom>
          <a:noFill/>
          <a:ln>
            <a:noFill/>
          </a:ln>
        </p:spPr>
      </p:pic>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3" name="Shape 863"/>
        <p:cNvGrpSpPr/>
        <p:nvPr/>
      </p:nvGrpSpPr>
      <p:grpSpPr>
        <a:xfrm>
          <a:off y="0" x="0"/>
          <a:ext cy="0" cx="0"/>
          <a:chOff y="0" x="0"/>
          <a:chExt cy="0" cx="0"/>
        </a:xfrm>
      </p:grpSpPr>
      <p:pic>
        <p:nvPicPr>
          <p:cNvPr id="864" name="Shape 864"/>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865" name="Shape 865"/>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866" name="Shape 866"/>
          <p:cNvSpPr txBox="1"/>
          <p:nvPr>
            <p:ph type="title"/>
          </p:nvPr>
        </p:nvSpPr>
        <p:spPr>
          <a:xfrm>
            <a:off y="274625" x="457200"/>
            <a:ext cy="1019699" cx="6427800"/>
          </a:xfrm>
          <a:prstGeom prst="rect">
            <a:avLst/>
          </a:prstGeom>
        </p:spPr>
        <p:txBody>
          <a:bodyPr bIns="91425" rIns="91425" lIns="91425" tIns="91425" anchor="b" anchorCtr="0">
            <a:noAutofit/>
          </a:bodyPr>
          <a:lstStyle/>
          <a:p>
            <a:pPr rtl="0" lvl="0">
              <a:spcBef>
                <a:spcPts val="0"/>
              </a:spcBef>
              <a:buNone/>
            </a:pPr>
            <a:r>
              <a:rPr sz="4800" lang="en"/>
              <a:t>Detailed Design</a:t>
            </a:r>
          </a:p>
        </p:txBody>
      </p:sp>
      <p:sp>
        <p:nvSpPr>
          <p:cNvPr id="867" name="Shape 867"/>
          <p:cNvSpPr txBox="1"/>
          <p:nvPr>
            <p:ph idx="1" type="body"/>
          </p:nvPr>
        </p:nvSpPr>
        <p:spPr>
          <a:xfrm>
            <a:off y="1294225" x="458675"/>
            <a:ext cy="4967700" cx="4107299"/>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Simulations</a:t>
            </a:r>
          </a:p>
          <a:p>
            <a:pPr rtl="0" lvl="1" indent="-381000" marL="914400">
              <a:spcBef>
                <a:spcPts val="0"/>
              </a:spcBef>
              <a:buClr>
                <a:schemeClr val="dk1"/>
              </a:buClr>
              <a:buSzPct val="80000"/>
              <a:buFont typeface="Courier New"/>
              <a:buChar char="o"/>
            </a:pPr>
            <a:r>
              <a:rPr lang="en"/>
              <a:t>Motor</a:t>
            </a:r>
          </a:p>
          <a:p>
            <a:pPr rtl="0" lvl="1" indent="-381000" marL="914400">
              <a:spcBef>
                <a:spcPts val="0"/>
              </a:spcBef>
              <a:buClr>
                <a:schemeClr val="dk1"/>
              </a:buClr>
              <a:buSzPct val="80000"/>
              <a:buFont typeface="Courier New"/>
              <a:buChar char="o"/>
            </a:pPr>
            <a:r>
              <a:rPr lang="en"/>
              <a:t>Car</a:t>
            </a:r>
          </a:p>
          <a:p>
            <a:pPr rtl="0" lvl="1" indent="-381000" marL="914400">
              <a:spcBef>
                <a:spcPts val="0"/>
              </a:spcBef>
              <a:buClr>
                <a:schemeClr val="dk1"/>
              </a:buClr>
              <a:buSzPct val="80000"/>
              <a:buFont typeface="Courier New"/>
              <a:buChar char="o"/>
            </a:pPr>
            <a:r>
              <a:rPr lang="en"/>
              <a:t>Track</a:t>
            </a:r>
          </a:p>
          <a:p>
            <a:pPr rtl="0" lvl="0" indent="-419100" marL="457200">
              <a:spcBef>
                <a:spcPts val="1000"/>
              </a:spcBef>
              <a:buClr>
                <a:schemeClr val="dk1"/>
              </a:buClr>
              <a:buSzPct val="100000"/>
              <a:buFont typeface="Arial"/>
              <a:buChar char="●"/>
            </a:pPr>
            <a:r>
              <a:rPr lang="en"/>
              <a:t>Safety</a:t>
            </a:r>
          </a:p>
          <a:p>
            <a:pPr rtl="0" lvl="1" indent="-381000" marL="914400">
              <a:spcBef>
                <a:spcPts val="0"/>
              </a:spcBef>
              <a:buClr>
                <a:schemeClr val="dk1"/>
              </a:buClr>
              <a:buSzPct val="80000"/>
              <a:buFont typeface="Courier New"/>
              <a:buChar char="o"/>
            </a:pPr>
            <a:r>
              <a:rPr lang="en"/>
              <a:t>Independent shutoff</a:t>
            </a:r>
          </a:p>
          <a:p>
            <a:pPr rtl="0" lvl="1" indent="-381000" marL="914400">
              <a:spcBef>
                <a:spcPts val="0"/>
              </a:spcBef>
              <a:buClr>
                <a:schemeClr val="dk1"/>
              </a:buClr>
              <a:buSzPct val="80000"/>
              <a:buFont typeface="Courier New"/>
              <a:buChar char="o"/>
            </a:pPr>
            <a:r>
              <a:rPr lang="en"/>
              <a:t>Insulating covers</a:t>
            </a:r>
          </a:p>
          <a:p>
            <a:pPr rtl="0" lvl="0" indent="-419100" marL="457200">
              <a:spcBef>
                <a:spcPts val="1000"/>
              </a:spcBef>
              <a:buClr>
                <a:schemeClr val="dk1"/>
              </a:buClr>
              <a:buSzPct val="100000"/>
              <a:buFont typeface="Arial"/>
              <a:buChar char="●"/>
            </a:pPr>
            <a:r>
              <a:rPr lang="en"/>
              <a:t>Throttle</a:t>
            </a:r>
          </a:p>
          <a:p>
            <a:pPr rtl="0" lvl="1" indent="-381000" marL="914400">
              <a:spcBef>
                <a:spcPts val="0"/>
              </a:spcBef>
              <a:buClr>
                <a:schemeClr val="dk1"/>
              </a:buClr>
              <a:buSzPct val="80000"/>
              <a:buFont typeface="Courier New"/>
              <a:buChar char="o"/>
            </a:pPr>
            <a:r>
              <a:rPr lang="en"/>
              <a:t>Independant solution</a:t>
            </a:r>
          </a:p>
          <a:p>
            <a:pPr rtl="0" lvl="1" indent="-381000" marL="914400">
              <a:spcBef>
                <a:spcPts val="0"/>
              </a:spcBef>
              <a:buClr>
                <a:schemeClr val="dk1"/>
              </a:buClr>
              <a:buSzPct val="80000"/>
              <a:buFont typeface="Courier New"/>
              <a:buChar char="o"/>
            </a:pPr>
            <a:r>
              <a:rPr lang="en"/>
              <a:t>VSCADA solution</a:t>
            </a:r>
          </a:p>
        </p:txBody>
      </p:sp>
      <p:sp>
        <p:nvSpPr>
          <p:cNvPr id="868" name="Shape 868"/>
          <p:cNvSpPr txBox="1"/>
          <p:nvPr>
            <p:ph idx="2" type="body"/>
          </p:nvPr>
        </p:nvSpPr>
        <p:spPr>
          <a:xfrm>
            <a:off y="1294225" x="4565975"/>
            <a:ext cy="4967700" cx="4107299"/>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Motor Controller</a:t>
            </a:r>
          </a:p>
          <a:p>
            <a:pPr rtl="0" lvl="1" indent="-381000" marL="914400">
              <a:spcBef>
                <a:spcPts val="0"/>
              </a:spcBef>
              <a:buClr>
                <a:schemeClr val="dk1"/>
              </a:buClr>
              <a:buSzPct val="80000"/>
              <a:buFont typeface="Courier New"/>
              <a:buChar char="o"/>
            </a:pPr>
            <a:r>
              <a:rPr lang="en"/>
              <a:t>Isolation</a:t>
            </a:r>
          </a:p>
          <a:p>
            <a:pPr rtl="0" lvl="1" indent="-381000" marL="914400">
              <a:spcBef>
                <a:spcPts val="0"/>
              </a:spcBef>
              <a:buClr>
                <a:schemeClr val="dk1"/>
              </a:buClr>
              <a:buSzPct val="80000"/>
              <a:buFont typeface="Courier New"/>
              <a:buChar char="o"/>
            </a:pPr>
            <a:r>
              <a:rPr lang="en"/>
              <a:t>Parameters</a:t>
            </a:r>
          </a:p>
          <a:p>
            <a:pPr rtl="0" lvl="1" indent="-381000" marL="914400">
              <a:spcBef>
                <a:spcPts val="0"/>
              </a:spcBef>
              <a:buClr>
                <a:schemeClr val="dk1"/>
              </a:buClr>
              <a:buSzPct val="80000"/>
              <a:buFont typeface="Courier New"/>
              <a:buChar char="o"/>
            </a:pPr>
            <a:r>
              <a:rPr lang="en"/>
              <a:t>Wiring Diagram</a:t>
            </a:r>
          </a:p>
          <a:p>
            <a:pPr rtl="0" lvl="1" indent="-381000" marL="914400">
              <a:spcBef>
                <a:spcPts val="0"/>
              </a:spcBef>
              <a:buClr>
                <a:schemeClr val="dk1"/>
              </a:buClr>
              <a:buSzPct val="80000"/>
              <a:buFont typeface="Courier New"/>
              <a:buChar char="o"/>
            </a:pPr>
            <a:r>
              <a:rPr lang="en"/>
              <a:t>Cooling</a:t>
            </a:r>
          </a:p>
          <a:p>
            <a:pPr rtl="0" lvl="1" indent="-381000" marL="914400">
              <a:spcBef>
                <a:spcPts val="0"/>
              </a:spcBef>
              <a:buClr>
                <a:schemeClr val="dk1"/>
              </a:buClr>
              <a:buSzPct val="80000"/>
              <a:buFont typeface="Courier New"/>
              <a:buChar char="o"/>
            </a:pPr>
            <a:r>
              <a:rPr lang="en"/>
              <a:t>Safety</a:t>
            </a:r>
          </a:p>
          <a:p>
            <a:pPr rtl="0" lvl="0" indent="-419100" marL="457200">
              <a:spcBef>
                <a:spcPts val="1000"/>
              </a:spcBef>
              <a:buClr>
                <a:schemeClr val="dk1"/>
              </a:buClr>
              <a:buSzPct val="100000"/>
              <a:buFont typeface="Arial"/>
              <a:buChar char="●"/>
            </a:pPr>
            <a:r>
              <a:rPr lang="en"/>
              <a:t>Room Wiring</a:t>
            </a:r>
          </a:p>
          <a:p>
            <a:pPr rtl="0" lvl="1" indent="-381000" marL="914400">
              <a:spcBef>
                <a:spcPts val="0"/>
              </a:spcBef>
              <a:buClr>
                <a:schemeClr val="dk1"/>
              </a:buClr>
              <a:buSzPct val="80000"/>
              <a:buFont typeface="Courier New"/>
              <a:buChar char="o"/>
            </a:pPr>
            <a:r>
              <a:rPr lang="en"/>
              <a:t>Testing config</a:t>
            </a:r>
          </a:p>
          <a:p>
            <a:pPr rtl="0" lvl="1" indent="-381000" marL="914400">
              <a:spcBef>
                <a:spcPts val="0"/>
              </a:spcBef>
              <a:buClr>
                <a:schemeClr val="dk1"/>
              </a:buClr>
              <a:buSzPct val="80000"/>
              <a:buFont typeface="Courier New"/>
              <a:buChar char="o"/>
            </a:pPr>
            <a:r>
              <a:rPr lang="en"/>
              <a:t>Integrated config</a:t>
            </a:r>
          </a:p>
        </p:txBody>
      </p:sp>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2" name="Shape 872"/>
        <p:cNvGrpSpPr/>
        <p:nvPr/>
      </p:nvGrpSpPr>
      <p:grpSpPr>
        <a:xfrm>
          <a:off y="0" x="0"/>
          <a:ext cy="0" cx="0"/>
          <a:chOff y="0" x="0"/>
          <a:chExt cy="0" cx="0"/>
        </a:xfrm>
      </p:grpSpPr>
      <p:sp>
        <p:nvSpPr>
          <p:cNvPr id="873" name="Shape 87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Simulations - Motor</a:t>
            </a:r>
          </a:p>
        </p:txBody>
      </p:sp>
      <p:sp>
        <p:nvSpPr>
          <p:cNvPr id="874" name="Shape 87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Using IEEE circuit equivalent model developed the following torque curve</a:t>
            </a:r>
          </a:p>
        </p:txBody>
      </p:sp>
      <p:pic>
        <p:nvPicPr>
          <p:cNvPr id="875" name="Shape 875"/>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876" name="Shape 876"/>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877" name="Shape 877"/>
          <p:cNvPicPr preferRelativeResize="0"/>
          <p:nvPr/>
        </p:nvPicPr>
        <p:blipFill>
          <a:blip r:embed="rId4">
            <a:alphaModFix/>
          </a:blip>
          <a:stretch>
            <a:fillRect/>
          </a:stretch>
        </p:blipFill>
        <p:spPr>
          <a:xfrm>
            <a:off y="3052462" x="2038350"/>
            <a:ext cy="2790825" cx="5067300"/>
          </a:xfrm>
          <a:prstGeom prst="rect">
            <a:avLst/>
          </a:prstGeom>
          <a:noFill/>
          <a:ln>
            <a:noFill/>
          </a:ln>
        </p:spPr>
      </p:pic>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1" name="Shape 881"/>
        <p:cNvGrpSpPr/>
        <p:nvPr/>
      </p:nvGrpSpPr>
      <p:grpSpPr>
        <a:xfrm>
          <a:off y="0" x="0"/>
          <a:ext cy="0" cx="0"/>
          <a:chOff y="0" x="0"/>
          <a:chExt cy="0" cx="0"/>
        </a:xfrm>
      </p:grpSpPr>
      <p:sp>
        <p:nvSpPr>
          <p:cNvPr id="882" name="Shape 882"/>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t/>
            </a:r>
            <a:endParaRPr/>
          </a:p>
        </p:txBody>
      </p:sp>
      <p:sp>
        <p:nvSpPr>
          <p:cNvPr id="883" name="Shape 883"/>
          <p:cNvSpPr txBox="1"/>
          <p:nvPr>
            <p:ph idx="1" type="body"/>
          </p:nvPr>
        </p:nvSpPr>
        <p:spPr>
          <a:xfrm>
            <a:off y="1294233" x="458675"/>
            <a:ext cy="4967700" cx="8229600"/>
          </a:xfrm>
          <a:prstGeom prst="rect">
            <a:avLst/>
          </a:prstGeom>
        </p:spPr>
        <p:txBody>
          <a:bodyPr bIns="91425" rIns="91425" lIns="91425" tIns="91425" anchor="t" anchorCtr="0">
            <a:noAutofit/>
          </a:bodyPr>
          <a:lstStyle/>
          <a:p>
            <a:pPr>
              <a:spcBef>
                <a:spcPts val="0"/>
              </a:spcBef>
              <a:buNone/>
            </a:pPr>
            <a:r>
              <a:t/>
            </a:r>
            <a:endParaRPr/>
          </a:p>
        </p:txBody>
      </p:sp>
      <p:pic>
        <p:nvPicPr>
          <p:cNvPr id="884" name="Shape 884"/>
          <p:cNvPicPr preferRelativeResize="0"/>
          <p:nvPr/>
        </p:nvPicPr>
        <p:blipFill>
          <a:blip r:embed="rId3">
            <a:alphaModFix/>
          </a:blip>
          <a:stretch>
            <a:fillRect/>
          </a:stretch>
        </p:blipFill>
        <p:spPr>
          <a:xfrm>
            <a:off y="274625" x="458675"/>
            <a:ext cy="5987300" cx="8229599"/>
          </a:xfrm>
          <a:prstGeom prst="rect">
            <a:avLst/>
          </a:prstGeom>
          <a:noFill/>
          <a:ln>
            <a:noFill/>
          </a:ln>
        </p:spPr>
      </p:pic>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8" name="Shape 888"/>
        <p:cNvGrpSpPr/>
        <p:nvPr/>
      </p:nvGrpSpPr>
      <p:grpSpPr>
        <a:xfrm>
          <a:off y="0" x="0"/>
          <a:ext cy="0" cx="0"/>
          <a:chOff y="0" x="0"/>
          <a:chExt cy="0" cx="0"/>
        </a:xfrm>
      </p:grpSpPr>
      <p:sp>
        <p:nvSpPr>
          <p:cNvPr id="889" name="Shape 88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Simulations - Car/Track</a:t>
            </a:r>
          </a:p>
        </p:txBody>
      </p:sp>
      <p:sp>
        <p:nvSpPr>
          <p:cNvPr id="890" name="Shape 89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lang="en"/>
              <a:t>Car will be reduced down to a singular body in order to simplify the static and dynamic equations required. </a:t>
            </a:r>
          </a:p>
          <a:p>
            <a:pPr rtl="0">
              <a:spcBef>
                <a:spcPts val="0"/>
              </a:spcBef>
              <a:buNone/>
            </a:pPr>
            <a:r>
              <a:t/>
            </a:r>
            <a:endParaRPr/>
          </a:p>
          <a:p>
            <a:pPr rtl="0" lvl="0">
              <a:spcBef>
                <a:spcPts val="0"/>
              </a:spcBef>
              <a:buNone/>
            </a:pPr>
            <a:r>
              <a:rPr lang="en"/>
              <a:t>The track will be simulated by an array of values that will dictate the curvature and incline of the track based on position.</a:t>
            </a:r>
          </a:p>
        </p:txBody>
      </p:sp>
      <p:pic>
        <p:nvPicPr>
          <p:cNvPr id="891" name="Shape 891"/>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892" name="Shape 892"/>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6" name="Shape 896"/>
        <p:cNvGrpSpPr/>
        <p:nvPr/>
      </p:nvGrpSpPr>
      <p:grpSpPr>
        <a:xfrm>
          <a:off y="0" x="0"/>
          <a:ext cy="0" cx="0"/>
          <a:chOff y="0" x="0"/>
          <a:chExt cy="0" cx="0"/>
        </a:xfrm>
      </p:grpSpPr>
      <p:sp>
        <p:nvSpPr>
          <p:cNvPr id="897" name="Shape 89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Simulations Layout</a:t>
            </a:r>
          </a:p>
        </p:txBody>
      </p:sp>
      <p:sp>
        <p:nvSpPr>
          <p:cNvPr id="898" name="Shape 89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t/>
            </a:r>
            <a:endParaRPr/>
          </a:p>
        </p:txBody>
      </p:sp>
      <p:pic>
        <p:nvPicPr>
          <p:cNvPr id="899" name="Shape 899"/>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900" name="Shape 900"/>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901" name="Shape 901"/>
          <p:cNvPicPr preferRelativeResize="0"/>
          <p:nvPr/>
        </p:nvPicPr>
        <p:blipFill>
          <a:blip r:embed="rId4">
            <a:alphaModFix/>
          </a:blip>
          <a:stretch>
            <a:fillRect/>
          </a:stretch>
        </p:blipFill>
        <p:spPr>
          <a:xfrm>
            <a:off y="1483050" x="177450"/>
            <a:ext cy="4967700" cx="8666157"/>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y="0" x="0"/>
          <a:ext cy="0" cx="0"/>
          <a:chOff y="0" x="0"/>
          <a:chExt cy="0" cx="0"/>
        </a:xfrm>
      </p:grpSpPr>
      <p:pic>
        <p:nvPicPr>
          <p:cNvPr id="121" name="Shape 121"/>
          <p:cNvPicPr preferRelativeResize="0"/>
          <p:nvPr/>
        </p:nvPicPr>
        <p:blipFill>
          <a:blip r:embed="rId3">
            <a:alphaModFix/>
          </a:blip>
          <a:stretch>
            <a:fillRect/>
          </a:stretch>
        </p:blipFill>
        <p:spPr>
          <a:xfrm>
            <a:off y="-101600" x="381008"/>
            <a:ext cy="5143500" cx="8551334"/>
          </a:xfrm>
          <a:prstGeom prst="rect">
            <a:avLst/>
          </a:prstGeom>
          <a:noFill/>
          <a:ln>
            <a:noFill/>
          </a:ln>
        </p:spPr>
      </p:pic>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5" name="Shape 905"/>
        <p:cNvGrpSpPr/>
        <p:nvPr/>
      </p:nvGrpSpPr>
      <p:grpSpPr>
        <a:xfrm>
          <a:off y="0" x="0"/>
          <a:ext cy="0" cx="0"/>
          <a:chOff y="0" x="0"/>
          <a:chExt cy="0" cx="0"/>
        </a:xfrm>
      </p:grpSpPr>
      <p:sp>
        <p:nvSpPr>
          <p:cNvPr id="906" name="Shape 90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 Independent Shutoff</a:t>
            </a:r>
          </a:p>
        </p:txBody>
      </p:sp>
      <p:sp>
        <p:nvSpPr>
          <p:cNvPr id="907" name="Shape 90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Use the input control lines</a:t>
            </a:r>
          </a:p>
          <a:p>
            <a:pPr rtl="0" lvl="1" indent="-381000" marL="914400">
              <a:spcBef>
                <a:spcPts val="0"/>
              </a:spcBef>
              <a:buClr>
                <a:schemeClr val="dk1"/>
              </a:buClr>
              <a:buSzPct val="80000"/>
              <a:buFont typeface="Courier New"/>
              <a:buChar char="o"/>
            </a:pPr>
            <a:r>
              <a:rPr lang="en"/>
              <a:t>Directly linked to mechanical contactors</a:t>
            </a:r>
          </a:p>
          <a:p>
            <a:pPr rtl="0" lvl="0" indent="-419100" marL="457200">
              <a:spcBef>
                <a:spcPts val="1000"/>
              </a:spcBef>
              <a:buClr>
                <a:schemeClr val="dk1"/>
              </a:buClr>
              <a:buSzPct val="100000"/>
              <a:buFont typeface="Arial"/>
              <a:buChar char="●"/>
            </a:pPr>
            <a:r>
              <a:rPr lang="en"/>
              <a:t>Interface is a 37-pin D-Sub connector</a:t>
            </a:r>
          </a:p>
          <a:p>
            <a:pPr rtl="0" lvl="1" indent="-381000" marL="914400">
              <a:spcBef>
                <a:spcPts val="0"/>
              </a:spcBef>
              <a:buClr>
                <a:schemeClr val="dk1"/>
              </a:buClr>
              <a:buSzPct val="80000"/>
              <a:buFont typeface="Courier New"/>
              <a:buChar char="o"/>
            </a:pPr>
            <a:r>
              <a:rPr lang="en"/>
              <a:t>Need only the start and stop inputs</a:t>
            </a:r>
          </a:p>
        </p:txBody>
      </p:sp>
      <p:pic>
        <p:nvPicPr>
          <p:cNvPr id="908" name="Shape 908"/>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909" name="Shape 909"/>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910" name="Shape 910"/>
          <p:cNvPicPr preferRelativeResize="0"/>
          <p:nvPr/>
        </p:nvPicPr>
        <p:blipFill rotWithShape="1">
          <a:blip r:embed="rId4">
            <a:alphaModFix/>
          </a:blip>
          <a:srcRect t="27226" b="50563" r="49437" l="32373"/>
          <a:stretch/>
        </p:blipFill>
        <p:spPr>
          <a:xfrm>
            <a:off y="3730725" x="2746112"/>
            <a:ext cy="2121225" cx="2886025"/>
          </a:xfrm>
          <a:prstGeom prst="rect">
            <a:avLst/>
          </a:prstGeom>
          <a:noFill/>
          <a:ln>
            <a:noFill/>
          </a:ln>
        </p:spPr>
      </p:pic>
      <p:pic>
        <p:nvPicPr>
          <p:cNvPr id="911" name="Shape 911"/>
          <p:cNvPicPr preferRelativeResize="0"/>
          <p:nvPr/>
        </p:nvPicPr>
        <p:blipFill rotWithShape="1">
          <a:blip r:embed="rId5">
            <a:alphaModFix/>
          </a:blip>
          <a:srcRect t="24875" b="52106" r="62470" l="32531"/>
          <a:stretch/>
        </p:blipFill>
        <p:spPr>
          <a:xfrm>
            <a:off y="3730725" x="5632137"/>
            <a:ext cy="2121225" cx="765737"/>
          </a:xfrm>
          <a:prstGeom prst="rect">
            <a:avLst/>
          </a:prstGeom>
          <a:noFill/>
          <a:ln>
            <a:noFill/>
          </a:ln>
        </p:spPr>
      </p:pic>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5" name="Shape 915"/>
        <p:cNvGrpSpPr/>
        <p:nvPr/>
      </p:nvGrpSpPr>
      <p:grpSpPr>
        <a:xfrm>
          <a:off y="0" x="0"/>
          <a:ext cy="0" cx="0"/>
          <a:chOff y="0" x="0"/>
          <a:chExt cy="0" cx="0"/>
        </a:xfrm>
      </p:grpSpPr>
      <p:sp>
        <p:nvSpPr>
          <p:cNvPr id="916" name="Shape 91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 Independent Shutoff</a:t>
            </a:r>
          </a:p>
        </p:txBody>
      </p:sp>
      <p:sp>
        <p:nvSpPr>
          <p:cNvPr id="917" name="Shape 91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Solution: simple rack mounted unit</a:t>
            </a:r>
          </a:p>
        </p:txBody>
      </p:sp>
      <p:pic>
        <p:nvPicPr>
          <p:cNvPr id="918" name="Shape 918"/>
          <p:cNvPicPr preferRelativeResize="0"/>
          <p:nvPr/>
        </p:nvPicPr>
        <p:blipFill rotWithShape="1">
          <a:blip r:embed="rId3">
            <a:alphaModFix/>
          </a:blip>
          <a:srcRect t="40640" b="23401" r="27987" l="31674"/>
          <a:stretch/>
        </p:blipFill>
        <p:spPr>
          <a:xfrm>
            <a:off y="4053650" x="2869000"/>
            <a:ext cy="1905499" cx="3408950"/>
          </a:xfrm>
          <a:prstGeom prst="rect">
            <a:avLst/>
          </a:prstGeom>
          <a:noFill/>
          <a:ln>
            <a:noFill/>
          </a:ln>
        </p:spPr>
      </p:pic>
      <p:pic>
        <p:nvPicPr>
          <p:cNvPr id="919" name="Shape 919"/>
          <p:cNvPicPr preferRelativeResize="0"/>
          <p:nvPr/>
        </p:nvPicPr>
        <p:blipFill rotWithShape="1">
          <a:blip r:embed="rId4">
            <a:alphaModFix/>
          </a:blip>
          <a:srcRect t="47080" b="17896" r="19386" l="17854"/>
          <a:stretch/>
        </p:blipFill>
        <p:spPr>
          <a:xfrm>
            <a:off y="2070675" x="1961062"/>
            <a:ext cy="1827374" cx="5221875"/>
          </a:xfrm>
          <a:prstGeom prst="rect">
            <a:avLst/>
          </a:prstGeom>
          <a:noFill/>
          <a:ln>
            <a:noFill/>
          </a:ln>
        </p:spPr>
      </p:pic>
      <p:pic>
        <p:nvPicPr>
          <p:cNvPr id="920" name="Shape 920"/>
          <p:cNvPicPr preferRelativeResize="0"/>
          <p:nvPr/>
        </p:nvPicPr>
        <p:blipFill rotWithShape="1">
          <a:blip r:embed="rId5">
            <a:alphaModFix/>
          </a:blip>
          <a:srcRect t="0" b="11410" r="18503" l="8647"/>
          <a:stretch/>
        </p:blipFill>
        <p:spPr>
          <a:xfrm>
            <a:off y="0" x="7172575"/>
            <a:ext cy="1483050" cx="1971424"/>
          </a:xfrm>
          <a:prstGeom prst="rect">
            <a:avLst/>
          </a:prstGeom>
          <a:noFill/>
          <a:ln>
            <a:noFill/>
          </a:ln>
        </p:spPr>
      </p:pic>
      <p:sp>
        <p:nvSpPr>
          <p:cNvPr id="921" name="Shape 921"/>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5" name="Shape 925"/>
        <p:cNvGrpSpPr/>
        <p:nvPr/>
      </p:nvGrpSpPr>
      <p:grpSpPr>
        <a:xfrm>
          <a:off y="0" x="0"/>
          <a:ext cy="0" cx="0"/>
          <a:chOff y="0" x="0"/>
          <a:chExt cy="0" cx="0"/>
        </a:xfrm>
      </p:grpSpPr>
      <p:sp>
        <p:nvSpPr>
          <p:cNvPr id="926" name="Shape 92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 Insulating Covers</a:t>
            </a:r>
          </a:p>
        </p:txBody>
      </p:sp>
      <p:sp>
        <p:nvSpPr>
          <p:cNvPr id="927" name="Shape 92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Plastic Cover</a:t>
            </a:r>
          </a:p>
          <a:p>
            <a:pPr rtl="0" lvl="1" indent="-381000" marL="914400">
              <a:spcBef>
                <a:spcPts val="0"/>
              </a:spcBef>
              <a:buClr>
                <a:schemeClr val="dk1"/>
              </a:buClr>
              <a:buSzPct val="80000"/>
              <a:buFont typeface="Courier New"/>
              <a:buChar char="o"/>
            </a:pPr>
            <a:r>
              <a:rPr lang="en"/>
              <a:t>Non-conductive</a:t>
            </a:r>
          </a:p>
          <a:p>
            <a:pPr rtl="0" lvl="1" indent="-381000" marL="914400">
              <a:spcBef>
                <a:spcPts val="0"/>
              </a:spcBef>
              <a:buClr>
                <a:schemeClr val="dk1"/>
              </a:buClr>
              <a:buSzPct val="80000"/>
              <a:buFont typeface="Courier New"/>
              <a:buChar char="o"/>
            </a:pPr>
            <a:r>
              <a:rPr lang="en"/>
              <a:t>Transition temperature higher than cutoff temp</a:t>
            </a:r>
          </a:p>
          <a:p>
            <a:pPr rtl="0" lvl="0" indent="-419100" marL="457200">
              <a:spcBef>
                <a:spcPts val="0"/>
              </a:spcBef>
              <a:buClr>
                <a:schemeClr val="dk1"/>
              </a:buClr>
              <a:buSzPct val="100000"/>
              <a:buFont typeface="Arial"/>
              <a:buChar char="●"/>
            </a:pPr>
            <a:r>
              <a:rPr lang="en"/>
              <a:t>Aluminum connecting rods</a:t>
            </a:r>
          </a:p>
        </p:txBody>
      </p:sp>
      <p:pic>
        <p:nvPicPr>
          <p:cNvPr id="928" name="Shape 928"/>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929" name="Shape 929"/>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930" name="Shape 930"/>
          <p:cNvPicPr preferRelativeResize="0"/>
          <p:nvPr/>
        </p:nvPicPr>
        <p:blipFill>
          <a:blip r:embed="rId4">
            <a:alphaModFix/>
          </a:blip>
          <a:stretch>
            <a:fillRect/>
          </a:stretch>
        </p:blipFill>
        <p:spPr>
          <a:xfrm>
            <a:off y="3605225" x="2802337"/>
            <a:ext cy="2656700" cx="3542275"/>
          </a:xfrm>
          <a:prstGeom prst="rect">
            <a:avLst/>
          </a:prstGeom>
          <a:noFill/>
          <a:ln>
            <a:noFill/>
          </a:ln>
        </p:spPr>
      </p:pic>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4" name="Shape 934"/>
        <p:cNvGrpSpPr/>
        <p:nvPr/>
      </p:nvGrpSpPr>
      <p:grpSpPr>
        <a:xfrm>
          <a:off y="0" x="0"/>
          <a:ext cy="0" cx="0"/>
          <a:chOff y="0" x="0"/>
          <a:chExt cy="0" cx="0"/>
        </a:xfrm>
      </p:grpSpPr>
      <p:sp>
        <p:nvSpPr>
          <p:cNvPr id="935" name="Shape 93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Need to control throttle from a computer</a:t>
            </a:r>
          </a:p>
          <a:p>
            <a:pPr rtl="0" lvl="1" indent="-381000" marL="914400">
              <a:spcBef>
                <a:spcPts val="0"/>
              </a:spcBef>
              <a:buClr>
                <a:schemeClr val="dk1"/>
              </a:buClr>
              <a:buSzPct val="80000"/>
              <a:buFont typeface="Courier New"/>
              <a:buChar char="o"/>
            </a:pPr>
            <a:r>
              <a:rPr lang="en"/>
              <a:t>Arduino with USB connection</a:t>
            </a:r>
          </a:p>
          <a:p>
            <a:pPr rtl="0" lvl="0" indent="-419100" marL="457200">
              <a:spcBef>
                <a:spcPts val="1000"/>
              </a:spcBef>
              <a:buClr>
                <a:schemeClr val="dk1"/>
              </a:buClr>
              <a:buSzPct val="100000"/>
              <a:buFont typeface="Arial"/>
              <a:buChar char="●"/>
            </a:pPr>
            <a:r>
              <a:rPr lang="en"/>
              <a:t>No analog outputs</a:t>
            </a:r>
          </a:p>
          <a:p>
            <a:pPr rtl="0" lvl="1" indent="-381000" marL="914400">
              <a:spcBef>
                <a:spcPts val="0"/>
              </a:spcBef>
              <a:buClr>
                <a:schemeClr val="dk1"/>
              </a:buClr>
              <a:buSzPct val="80000"/>
              <a:buFont typeface="Courier New"/>
              <a:buChar char="o"/>
            </a:pPr>
            <a:r>
              <a:rPr lang="en"/>
              <a:t>Low pass filter on a PWM</a:t>
            </a:r>
          </a:p>
          <a:p>
            <a:pPr rtl="0" lvl="0" indent="-419100" marL="457200">
              <a:spcBef>
                <a:spcPts val="1000"/>
              </a:spcBef>
              <a:buClr>
                <a:schemeClr val="dk1"/>
              </a:buClr>
              <a:buSzPct val="100000"/>
              <a:buFont typeface="Arial"/>
              <a:buChar char="●"/>
            </a:pPr>
            <a:r>
              <a:rPr lang="en"/>
              <a:t>Scripting</a:t>
            </a:r>
          </a:p>
          <a:p>
            <a:pPr rtl="0" lvl="1" indent="-381000" marL="914400">
              <a:spcBef>
                <a:spcPts val="0"/>
              </a:spcBef>
              <a:buClr>
                <a:schemeClr val="dk1"/>
              </a:buClr>
              <a:buSzPct val="80000"/>
              <a:buFont typeface="Courier New"/>
              <a:buChar char="o"/>
            </a:pPr>
            <a:r>
              <a:rPr lang="en"/>
              <a:t>Write values in a python script</a:t>
            </a:r>
          </a:p>
        </p:txBody>
      </p:sp>
      <p:pic>
        <p:nvPicPr>
          <p:cNvPr id="936" name="Shape 936"/>
          <p:cNvPicPr preferRelativeResize="0"/>
          <p:nvPr/>
        </p:nvPicPr>
        <p:blipFill>
          <a:blip r:embed="rId3">
            <a:alphaModFix/>
          </a:blip>
          <a:stretch>
            <a:fillRect/>
          </a:stretch>
        </p:blipFill>
        <p:spPr>
          <a:xfrm>
            <a:off y="4107225" x="5936562"/>
            <a:ext cy="1066800" cx="1905000"/>
          </a:xfrm>
          <a:prstGeom prst="rect">
            <a:avLst/>
          </a:prstGeom>
          <a:noFill/>
          <a:ln>
            <a:noFill/>
          </a:ln>
        </p:spPr>
      </p:pic>
      <p:pic>
        <p:nvPicPr>
          <p:cNvPr id="937" name="Shape 937"/>
          <p:cNvPicPr preferRelativeResize="0"/>
          <p:nvPr/>
        </p:nvPicPr>
        <p:blipFill rotWithShape="1">
          <a:blip r:embed="rId4">
            <a:alphaModFix/>
          </a:blip>
          <a:srcRect t="12759" b="12317" r="3947" l="3158"/>
          <a:stretch/>
        </p:blipFill>
        <p:spPr>
          <a:xfrm>
            <a:off y="2229100" x="5347187"/>
            <a:ext cy="1635875" cx="3083774"/>
          </a:xfrm>
          <a:prstGeom prst="rect">
            <a:avLst/>
          </a:prstGeom>
          <a:noFill/>
          <a:ln>
            <a:noFill/>
          </a:ln>
        </p:spPr>
      </p:pic>
      <p:pic>
        <p:nvPicPr>
          <p:cNvPr id="938" name="Shape 938"/>
          <p:cNvPicPr preferRelativeResize="0"/>
          <p:nvPr/>
        </p:nvPicPr>
        <p:blipFill>
          <a:blip r:embed="rId5">
            <a:alphaModFix/>
          </a:blip>
          <a:stretch>
            <a:fillRect/>
          </a:stretch>
        </p:blipFill>
        <p:spPr>
          <a:xfrm>
            <a:off y="4615825" x="1357200"/>
            <a:ext cy="1150024" cx="3404774"/>
          </a:xfrm>
          <a:prstGeom prst="rect">
            <a:avLst/>
          </a:prstGeom>
          <a:noFill/>
          <a:ln>
            <a:noFill/>
          </a:ln>
        </p:spPr>
      </p:pic>
      <p:pic>
        <p:nvPicPr>
          <p:cNvPr id="939" name="Shape 939"/>
          <p:cNvPicPr preferRelativeResize="0"/>
          <p:nvPr/>
        </p:nvPicPr>
        <p:blipFill rotWithShape="1">
          <a:blip r:embed="rId6">
            <a:alphaModFix/>
          </a:blip>
          <a:srcRect t="0" b="11410" r="18503" l="8647"/>
          <a:stretch/>
        </p:blipFill>
        <p:spPr>
          <a:xfrm>
            <a:off y="0" x="7172575"/>
            <a:ext cy="1483050" cx="1971424"/>
          </a:xfrm>
          <a:prstGeom prst="rect">
            <a:avLst/>
          </a:prstGeom>
          <a:noFill/>
          <a:ln>
            <a:noFill/>
          </a:ln>
        </p:spPr>
      </p:pic>
      <p:sp>
        <p:nvSpPr>
          <p:cNvPr id="940" name="Shape 940"/>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941" name="Shape 941"/>
          <p:cNvSpPr txBox="1"/>
          <p:nvPr>
            <p:ph type="title"/>
          </p:nvPr>
        </p:nvSpPr>
        <p:spPr>
          <a:xfrm>
            <a:off y="274625" x="457200"/>
            <a:ext cy="1019699" cx="7191900"/>
          </a:xfrm>
          <a:prstGeom prst="rect">
            <a:avLst/>
          </a:prstGeom>
        </p:spPr>
        <p:txBody>
          <a:bodyPr bIns="91425" rIns="91425" lIns="91425" tIns="91425" anchor="b" anchorCtr="0">
            <a:noAutofit/>
          </a:bodyPr>
          <a:lstStyle/>
          <a:p>
            <a:pPr rtl="0" lvl="0">
              <a:spcBef>
                <a:spcPts val="0"/>
              </a:spcBef>
              <a:buNone/>
            </a:pPr>
            <a:r>
              <a:rPr lang="en"/>
              <a:t>Throttle - Independent Solution</a:t>
            </a:r>
          </a:p>
        </p:txBody>
      </p:sp>
      <p:sp>
        <p:nvSpPr>
          <p:cNvPr id="942" name="Shape 942"/>
          <p:cNvSpPr txBox="1"/>
          <p:nvPr/>
        </p:nvSpPr>
        <p:spPr>
          <a:xfrm>
            <a:off y="3676175" x="5607850"/>
            <a:ext cy="305699" cx="3316799"/>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http://arduino.cc/en/uploads/Main/ArduinoMega2560_R3_Fronte.jpg</a:t>
            </a:r>
          </a:p>
        </p:txBody>
      </p:sp>
      <p:sp>
        <p:nvSpPr>
          <p:cNvPr id="943" name="Shape 943"/>
          <p:cNvSpPr txBox="1"/>
          <p:nvPr/>
        </p:nvSpPr>
        <p:spPr>
          <a:xfrm>
            <a:off y="5460150" x="1401187"/>
            <a:ext cy="305699" cx="3316799"/>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https://www.python.org/static/community_logos/python-logo.png</a:t>
            </a:r>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7" name="Shape 947"/>
        <p:cNvGrpSpPr/>
        <p:nvPr/>
      </p:nvGrpSpPr>
      <p:grpSpPr>
        <a:xfrm>
          <a:off y="0" x="0"/>
          <a:ext cy="0" cx="0"/>
          <a:chOff y="0" x="0"/>
          <a:chExt cy="0" cx="0"/>
        </a:xfrm>
      </p:grpSpPr>
      <p:sp>
        <p:nvSpPr>
          <p:cNvPr id="948" name="Shape 948"/>
          <p:cNvSpPr txBox="1"/>
          <p:nvPr>
            <p:ph idx="1" type="body"/>
          </p:nvPr>
        </p:nvSpPr>
        <p:spPr>
          <a:xfrm>
            <a:off y="1294225" x="458675"/>
            <a:ext cy="4967700" cx="4522799"/>
          </a:xfrm>
          <a:prstGeom prst="rect">
            <a:avLst/>
          </a:prstGeom>
        </p:spPr>
        <p:txBody>
          <a:bodyPr bIns="91425" rIns="91425" lIns="91425" tIns="91425" anchor="t" anchorCtr="0">
            <a:noAutofit/>
          </a:bodyPr>
          <a:lstStyle/>
          <a:p>
            <a:pPr rtl="0" lvl="0">
              <a:spcBef>
                <a:spcPts val="0"/>
              </a:spcBef>
              <a:buNone/>
            </a:pPr>
            <a:r>
              <a:rPr sz="2400" lang="en"/>
              <a:t>Python script writes PWM values, which are filtered to analog voltages</a:t>
            </a:r>
          </a:p>
        </p:txBody>
      </p:sp>
      <p:pic>
        <p:nvPicPr>
          <p:cNvPr id="949" name="Shape 949"/>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950" name="Shape 950"/>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951" name="Shape 95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Throttle - Independent Solution</a:t>
            </a:r>
          </a:p>
        </p:txBody>
      </p:sp>
      <p:pic>
        <p:nvPicPr>
          <p:cNvPr id="952" name="Shape 952"/>
          <p:cNvPicPr preferRelativeResize="0"/>
          <p:nvPr/>
        </p:nvPicPr>
        <p:blipFill rotWithShape="1">
          <a:blip r:embed="rId4">
            <a:alphaModFix/>
          </a:blip>
          <a:srcRect t="2372" b="0" r="16054" l="34010"/>
          <a:stretch/>
        </p:blipFill>
        <p:spPr>
          <a:xfrm>
            <a:off y="1729275" x="4981500"/>
            <a:ext cy="4097600" cx="3706772"/>
          </a:xfrm>
          <a:prstGeom prst="rect">
            <a:avLst/>
          </a:prstGeom>
          <a:noFill/>
          <a:ln>
            <a:noFill/>
          </a:ln>
        </p:spPr>
      </p:pic>
      <p:pic>
        <p:nvPicPr>
          <p:cNvPr id="953" name="Shape 953"/>
          <p:cNvPicPr preferRelativeResize="0"/>
          <p:nvPr/>
        </p:nvPicPr>
        <p:blipFill rotWithShape="1">
          <a:blip r:embed="rId5">
            <a:alphaModFix/>
          </a:blip>
          <a:srcRect t="34818" b="19660" r="48384" l="27763"/>
          <a:stretch/>
        </p:blipFill>
        <p:spPr>
          <a:xfrm>
            <a:off y="2640402" x="1087849"/>
            <a:ext cy="3484749" cx="2911899"/>
          </a:xfrm>
          <a:prstGeom prst="rect">
            <a:avLst/>
          </a:prstGeom>
          <a:noFill/>
          <a:ln>
            <a:noFill/>
          </a:ln>
        </p:spPr>
      </p:pic>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7" name="Shape 957"/>
        <p:cNvGrpSpPr/>
        <p:nvPr/>
      </p:nvGrpSpPr>
      <p:grpSpPr>
        <a:xfrm>
          <a:off y="0" x="0"/>
          <a:ext cy="0" cx="0"/>
          <a:chOff y="0" x="0"/>
          <a:chExt cy="0" cx="0"/>
        </a:xfrm>
      </p:grpSpPr>
      <p:sp>
        <p:nvSpPr>
          <p:cNvPr id="958" name="Shape 95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Throttle - VSCADA Solution</a:t>
            </a:r>
          </a:p>
        </p:txBody>
      </p:sp>
      <p:sp>
        <p:nvSpPr>
          <p:cNvPr id="959" name="Shape 95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USB connection from VSCADA to Huff Box</a:t>
            </a:r>
          </a:p>
          <a:p>
            <a:pPr rtl="0" lvl="0" indent="-419100" marL="457200">
              <a:spcBef>
                <a:spcPts val="1000"/>
              </a:spcBef>
              <a:buClr>
                <a:schemeClr val="dk1"/>
              </a:buClr>
              <a:buSzPct val="100000"/>
              <a:buFont typeface="Arial"/>
              <a:buChar char="●"/>
            </a:pPr>
            <a:r>
              <a:rPr lang="en"/>
              <a:t>Serial communication</a:t>
            </a:r>
          </a:p>
          <a:p>
            <a:pPr rtl="0" lvl="0" indent="-419100" marL="457200">
              <a:spcBef>
                <a:spcPts val="1000"/>
              </a:spcBef>
              <a:buClr>
                <a:schemeClr val="dk1"/>
              </a:buClr>
              <a:buSzPct val="100000"/>
              <a:buFont typeface="Arial"/>
              <a:buChar char="●"/>
            </a:pPr>
            <a:r>
              <a:rPr lang="en"/>
              <a:t>Call and response</a:t>
            </a:r>
          </a:p>
          <a:p>
            <a:pPr rtl="0" lvl="0" indent="-419100" marL="457200">
              <a:spcBef>
                <a:spcPts val="1000"/>
              </a:spcBef>
              <a:buClr>
                <a:schemeClr val="dk1"/>
              </a:buClr>
              <a:buSzPct val="100000"/>
              <a:buFont typeface="Arial"/>
              <a:buChar char="●"/>
            </a:pPr>
            <a:r>
              <a:rPr lang="en"/>
              <a:t>Protocol dictated by DAQ chip</a:t>
            </a:r>
          </a:p>
          <a:p>
            <a:pPr rtl="0" lvl="0" indent="-419100" marL="457200">
              <a:spcBef>
                <a:spcPts val="1000"/>
              </a:spcBef>
              <a:buClr>
                <a:schemeClr val="dk1"/>
              </a:buClr>
              <a:buSzPct val="100000"/>
              <a:buFont typeface="Arial"/>
              <a:buChar char="●"/>
            </a:pPr>
            <a:r>
              <a:rPr lang="en"/>
              <a:t>Generate PWM signal</a:t>
            </a:r>
          </a:p>
          <a:p>
            <a:pPr rtl="0" lvl="1" indent="-381000" marL="914400">
              <a:spcBef>
                <a:spcPts val="0"/>
              </a:spcBef>
              <a:buClr>
                <a:schemeClr val="dk1"/>
              </a:buClr>
              <a:buSzPct val="80000"/>
              <a:buFont typeface="Courier New"/>
              <a:buChar char="o"/>
            </a:pPr>
            <a:r>
              <a:rPr lang="en"/>
              <a:t>Relates RPM to voltage</a:t>
            </a:r>
          </a:p>
          <a:p>
            <a:pPr rtl="0" lvl="1" indent="-381000" marL="914400">
              <a:spcBef>
                <a:spcPts val="0"/>
              </a:spcBef>
              <a:buClr>
                <a:schemeClr val="dk1"/>
              </a:buClr>
              <a:buSzPct val="80000"/>
              <a:buFont typeface="Courier New"/>
              <a:buChar char="o"/>
            </a:pPr>
            <a:r>
              <a:rPr lang="en"/>
              <a:t>PWM is low pass filtered</a:t>
            </a:r>
          </a:p>
        </p:txBody>
      </p:sp>
      <p:pic>
        <p:nvPicPr>
          <p:cNvPr id="960" name="Shape 960"/>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961" name="Shape 961"/>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5" name="Shape 965"/>
        <p:cNvGrpSpPr/>
        <p:nvPr/>
      </p:nvGrpSpPr>
      <p:grpSpPr>
        <a:xfrm>
          <a:off y="0" x="0"/>
          <a:ext cy="0" cx="0"/>
          <a:chOff y="0" x="0"/>
          <a:chExt cy="0" cx="0"/>
        </a:xfrm>
      </p:grpSpPr>
      <p:sp>
        <p:nvSpPr>
          <p:cNvPr id="966" name="Shape 96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Isolation</a:t>
            </a:r>
          </a:p>
        </p:txBody>
      </p:sp>
      <p:sp>
        <p:nvSpPr>
          <p:cNvPr id="967" name="Shape 96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Isolates motor controller from GLV systems</a:t>
            </a:r>
          </a:p>
          <a:p>
            <a:pPr rtl="0" lvl="1" indent="-381000" marL="914400">
              <a:spcBef>
                <a:spcPts val="0"/>
              </a:spcBef>
              <a:buClr>
                <a:schemeClr val="dk1"/>
              </a:buClr>
              <a:buSzPct val="80000"/>
              <a:buFont typeface="Courier New"/>
              <a:buChar char="o"/>
            </a:pPr>
            <a:r>
              <a:rPr lang="en"/>
              <a:t>Isolate CANbus</a:t>
            </a:r>
          </a:p>
          <a:p>
            <a:pPr rtl="0" lvl="2" indent="-381000" marL="1371600">
              <a:spcBef>
                <a:spcPts val="0"/>
              </a:spcBef>
              <a:buClr>
                <a:schemeClr val="dk1"/>
              </a:buClr>
              <a:buSzPct val="80000"/>
              <a:buFont typeface="Wingdings"/>
              <a:buChar char="§"/>
            </a:pPr>
            <a:r>
              <a:rPr lang="en"/>
              <a:t>Using TI ISO1050DUBR</a:t>
            </a:r>
          </a:p>
          <a:p>
            <a:pPr rtl="0" lvl="2" indent="-381000" marL="1371600">
              <a:spcBef>
                <a:spcPts val="0"/>
              </a:spcBef>
              <a:buClr>
                <a:schemeClr val="dk1"/>
              </a:buClr>
              <a:buSzPct val="80000"/>
              <a:buFont typeface="Wingdings"/>
              <a:buChar char="§"/>
            </a:pPr>
            <a:r>
              <a:rPr lang="en"/>
              <a:t>Voltage step down using LM7805</a:t>
            </a:r>
          </a:p>
          <a:p>
            <a:pPr rtl="0" lvl="1" indent="-381000" marL="914400">
              <a:spcBef>
                <a:spcPts val="1000"/>
              </a:spcBef>
              <a:buClr>
                <a:schemeClr val="dk1"/>
              </a:buClr>
              <a:buSzPct val="80000"/>
              <a:buFont typeface="Courier New"/>
              <a:buChar char="o"/>
            </a:pPr>
            <a:r>
              <a:rPr lang="en"/>
              <a:t>Isolate throttle</a:t>
            </a:r>
          </a:p>
          <a:p>
            <a:pPr rtl="0" lvl="2" indent="-381000" marL="1371600">
              <a:spcBef>
                <a:spcPts val="0"/>
              </a:spcBef>
              <a:buClr>
                <a:schemeClr val="dk1"/>
              </a:buClr>
              <a:buSzPct val="80000"/>
              <a:buFont typeface="Wingdings"/>
              <a:buChar char="§"/>
            </a:pPr>
            <a:r>
              <a:rPr lang="en"/>
              <a:t>Using 6N135 optocoupler</a:t>
            </a:r>
          </a:p>
          <a:p>
            <a:pPr rtl="0" lvl="2" indent="-381000" marL="1371600">
              <a:spcBef>
                <a:spcPts val="0"/>
              </a:spcBef>
              <a:buClr>
                <a:schemeClr val="dk1"/>
              </a:buClr>
              <a:buSzPct val="80000"/>
              <a:buFont typeface="Wingdings"/>
              <a:buChar char="§"/>
            </a:pPr>
            <a:r>
              <a:rPr lang="en"/>
              <a:t>low pass filter PWM signal</a:t>
            </a:r>
          </a:p>
          <a:p>
            <a:pPr rtl="0" lvl="0" indent="0" marL="457200">
              <a:spcBef>
                <a:spcPts val="0"/>
              </a:spcBef>
              <a:buNone/>
            </a:pPr>
            <a:r>
              <a:rPr lang="en"/>
              <a:t> </a:t>
            </a:r>
          </a:p>
        </p:txBody>
      </p:sp>
      <p:pic>
        <p:nvPicPr>
          <p:cNvPr id="968" name="Shape 968"/>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969" name="Shape 969"/>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3" name="Shape 973"/>
        <p:cNvGrpSpPr/>
        <p:nvPr/>
      </p:nvGrpSpPr>
      <p:grpSpPr>
        <a:xfrm>
          <a:off y="0" x="0"/>
          <a:ext cy="0" cx="0"/>
          <a:chOff y="0" x="0"/>
          <a:chExt cy="0" cx="0"/>
        </a:xfrm>
      </p:grpSpPr>
      <p:sp>
        <p:nvSpPr>
          <p:cNvPr id="974" name="Shape 97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Parameters</a:t>
            </a:r>
          </a:p>
        </p:txBody>
      </p:sp>
      <p:pic>
        <p:nvPicPr>
          <p:cNvPr id="975" name="Shape 975"/>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976" name="Shape 976"/>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977" name="Shape 977"/>
          <p:cNvPicPr preferRelativeResize="0"/>
          <p:nvPr/>
        </p:nvPicPr>
        <p:blipFill rotWithShape="1">
          <a:blip r:embed="rId4">
            <a:alphaModFix/>
          </a:blip>
          <a:srcRect t="0" b="0" r="3512" l="0"/>
          <a:stretch/>
        </p:blipFill>
        <p:spPr>
          <a:xfrm>
            <a:off y="1294325" x="457199"/>
            <a:ext cy="4897025" cx="2859449"/>
          </a:xfrm>
          <a:prstGeom prst="rect">
            <a:avLst/>
          </a:prstGeom>
          <a:noFill/>
          <a:ln>
            <a:noFill/>
          </a:ln>
        </p:spPr>
      </p:pic>
      <p:pic>
        <p:nvPicPr>
          <p:cNvPr id="978" name="Shape 978"/>
          <p:cNvPicPr preferRelativeResize="0"/>
          <p:nvPr/>
        </p:nvPicPr>
        <p:blipFill rotWithShape="1">
          <a:blip r:embed="rId5">
            <a:alphaModFix/>
          </a:blip>
          <a:srcRect t="0" b="0" r="0" l="3586"/>
          <a:stretch/>
        </p:blipFill>
        <p:spPr>
          <a:xfrm>
            <a:off y="1294325" x="3523374"/>
            <a:ext cy="5001700" cx="2755500"/>
          </a:xfrm>
          <a:prstGeom prst="rect">
            <a:avLst/>
          </a:prstGeom>
          <a:noFill/>
          <a:ln>
            <a:noFill/>
          </a:ln>
        </p:spPr>
      </p:pic>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2" name="Shape 982"/>
        <p:cNvGrpSpPr/>
        <p:nvPr/>
      </p:nvGrpSpPr>
      <p:grpSpPr>
        <a:xfrm>
          <a:off y="0" x="0"/>
          <a:ext cy="0" cx="0"/>
          <a:chOff y="0" x="0"/>
          <a:chExt cy="0" cx="0"/>
        </a:xfrm>
      </p:grpSpPr>
      <p:sp>
        <p:nvSpPr>
          <p:cNvPr id="983" name="Shape 98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Wiring</a:t>
            </a:r>
          </a:p>
        </p:txBody>
      </p:sp>
      <p:pic>
        <p:nvPicPr>
          <p:cNvPr id="984" name="Shape 984"/>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985" name="Shape 985"/>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986" name="Shape 986"/>
          <p:cNvPicPr preferRelativeResize="0"/>
          <p:nvPr/>
        </p:nvPicPr>
        <p:blipFill>
          <a:blip r:embed="rId4">
            <a:alphaModFix/>
          </a:blip>
          <a:stretch>
            <a:fillRect/>
          </a:stretch>
        </p:blipFill>
        <p:spPr>
          <a:xfrm>
            <a:off y="1413925" x="1248025"/>
            <a:ext cy="4453374" cx="6647949"/>
          </a:xfrm>
          <a:prstGeom prst="rect">
            <a:avLst/>
          </a:prstGeom>
          <a:noFill/>
          <a:ln>
            <a:noFill/>
          </a:ln>
        </p:spPr>
      </p:pic>
      <p:sp>
        <p:nvSpPr>
          <p:cNvPr id="987" name="Shape 987"/>
          <p:cNvSpPr txBox="1"/>
          <p:nvPr/>
        </p:nvSpPr>
        <p:spPr>
          <a:xfrm>
            <a:off y="1294325" x="457200"/>
            <a:ext cy="646499" cx="5540399"/>
          </a:xfrm>
          <a:prstGeom prst="rect">
            <a:avLst/>
          </a:prstGeom>
          <a:noFill/>
          <a:ln>
            <a:noFill/>
          </a:ln>
        </p:spPr>
        <p:txBody>
          <a:bodyPr bIns="91425" rIns="91425" lIns="91425" tIns="91425" anchor="t" anchorCtr="0">
            <a:noAutofit/>
          </a:bodyPr>
          <a:lstStyle/>
          <a:p>
            <a:pPr rtl="0" lvl="0">
              <a:spcBef>
                <a:spcPts val="0"/>
              </a:spcBef>
              <a:buNone/>
            </a:pPr>
            <a:r>
              <a:rPr sz="2400" lang="en"/>
              <a:t>Testing w/ Power Supply</a:t>
            </a:r>
          </a:p>
        </p:txBody>
      </p:sp>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1" name="Shape 991"/>
        <p:cNvGrpSpPr/>
        <p:nvPr/>
      </p:nvGrpSpPr>
      <p:grpSpPr>
        <a:xfrm>
          <a:off y="0" x="0"/>
          <a:ext cy="0" cx="0"/>
          <a:chOff y="0" x="0"/>
          <a:chExt cy="0" cx="0"/>
        </a:xfrm>
      </p:grpSpPr>
      <p:sp>
        <p:nvSpPr>
          <p:cNvPr id="992" name="Shape 99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Wiring</a:t>
            </a:r>
          </a:p>
        </p:txBody>
      </p:sp>
      <p:pic>
        <p:nvPicPr>
          <p:cNvPr id="993" name="Shape 993"/>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994" name="Shape 994"/>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995" name="Shape 995"/>
          <p:cNvPicPr preferRelativeResize="0"/>
          <p:nvPr/>
        </p:nvPicPr>
        <p:blipFill>
          <a:blip r:embed="rId4">
            <a:alphaModFix/>
          </a:blip>
          <a:stretch>
            <a:fillRect/>
          </a:stretch>
        </p:blipFill>
        <p:spPr>
          <a:xfrm>
            <a:off y="1418625" x="1224724"/>
            <a:ext cy="4484599" cx="6694550"/>
          </a:xfrm>
          <a:prstGeom prst="rect">
            <a:avLst/>
          </a:prstGeom>
          <a:noFill/>
          <a:ln>
            <a:noFill/>
          </a:ln>
        </p:spPr>
      </p:pic>
      <p:sp>
        <p:nvSpPr>
          <p:cNvPr id="996" name="Shape 996"/>
          <p:cNvSpPr txBox="1"/>
          <p:nvPr/>
        </p:nvSpPr>
        <p:spPr>
          <a:xfrm>
            <a:off y="1294325" x="457200"/>
            <a:ext cy="646499" cx="5540399"/>
          </a:xfrm>
          <a:prstGeom prst="rect">
            <a:avLst/>
          </a:prstGeom>
          <a:noFill/>
          <a:ln>
            <a:noFill/>
          </a:ln>
        </p:spPr>
        <p:txBody>
          <a:bodyPr bIns="91425" rIns="91425" lIns="91425" tIns="91425" anchor="t" anchorCtr="0">
            <a:noAutofit/>
          </a:bodyPr>
          <a:lstStyle/>
          <a:p>
            <a:pPr rtl="0" lvl="0">
              <a:spcBef>
                <a:spcPts val="0"/>
              </a:spcBef>
              <a:buNone/>
            </a:pPr>
            <a:r>
              <a:rPr sz="2400" lang="en"/>
              <a:t>Testing w/ TSV Packs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y="0" x="0"/>
          <a:ext cy="0" cx="0"/>
          <a:chOff y="0" x="0"/>
          <a:chExt cy="0" cx="0"/>
        </a:xfrm>
      </p:grpSpPr>
      <p:pic>
        <p:nvPicPr>
          <p:cNvPr id="126" name="Shape 126"/>
          <p:cNvPicPr preferRelativeResize="0"/>
          <p:nvPr/>
        </p:nvPicPr>
        <p:blipFill>
          <a:blip r:embed="rId3">
            <a:alphaModFix/>
          </a:blip>
          <a:stretch>
            <a:fillRect/>
          </a:stretch>
        </p:blipFill>
        <p:spPr>
          <a:xfrm>
            <a:off y="195033" x="143825"/>
            <a:ext cy="4410875" cx="8698899"/>
          </a:xfrm>
          <a:prstGeom prst="rect">
            <a:avLst/>
          </a:prstGeom>
          <a:noFill/>
          <a:ln>
            <a:noFill/>
          </a:ln>
        </p:spPr>
      </p:pic>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0" name="Shape 1000"/>
        <p:cNvGrpSpPr/>
        <p:nvPr/>
      </p:nvGrpSpPr>
      <p:grpSpPr>
        <a:xfrm>
          <a:off y="0" x="0"/>
          <a:ext cy="0" cx="0"/>
          <a:chOff y="0" x="0"/>
          <a:chExt cy="0" cx="0"/>
        </a:xfrm>
      </p:grpSpPr>
      <p:sp>
        <p:nvSpPr>
          <p:cNvPr id="1001" name="Shape 100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Wiring</a:t>
            </a:r>
          </a:p>
        </p:txBody>
      </p:sp>
      <p:pic>
        <p:nvPicPr>
          <p:cNvPr id="1002" name="Shape 1002"/>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1003" name="Shape 1003"/>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1004" name="Shape 1004"/>
          <p:cNvPicPr preferRelativeResize="0"/>
          <p:nvPr/>
        </p:nvPicPr>
        <p:blipFill>
          <a:blip r:embed="rId4">
            <a:alphaModFix/>
          </a:blip>
          <a:stretch>
            <a:fillRect/>
          </a:stretch>
        </p:blipFill>
        <p:spPr>
          <a:xfrm>
            <a:off y="1447800" x="1247862"/>
            <a:ext cy="4453594" cx="6648275"/>
          </a:xfrm>
          <a:prstGeom prst="rect">
            <a:avLst/>
          </a:prstGeom>
          <a:noFill/>
          <a:ln>
            <a:noFill/>
          </a:ln>
        </p:spPr>
      </p:pic>
      <p:sp>
        <p:nvSpPr>
          <p:cNvPr id="1005" name="Shape 1005"/>
          <p:cNvSpPr txBox="1"/>
          <p:nvPr/>
        </p:nvSpPr>
        <p:spPr>
          <a:xfrm>
            <a:off y="1294325" x="457200"/>
            <a:ext cy="646499" cx="5540399"/>
          </a:xfrm>
          <a:prstGeom prst="rect">
            <a:avLst/>
          </a:prstGeom>
          <a:noFill/>
          <a:ln>
            <a:noFill/>
          </a:ln>
        </p:spPr>
        <p:txBody>
          <a:bodyPr bIns="91425" rIns="91425" lIns="91425" tIns="91425" anchor="t" anchorCtr="0">
            <a:noAutofit/>
          </a:bodyPr>
          <a:lstStyle/>
          <a:p>
            <a:pPr rtl="0" lvl="0">
              <a:spcBef>
                <a:spcPts val="0"/>
              </a:spcBef>
              <a:buNone/>
            </a:pPr>
            <a:r>
              <a:rPr sz="2400" lang="en"/>
              <a:t>Suggested in-vehicle wiring</a:t>
            </a:r>
          </a:p>
        </p:txBody>
      </p:sp>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9" name="Shape 1009"/>
        <p:cNvGrpSpPr/>
        <p:nvPr/>
      </p:nvGrpSpPr>
      <p:grpSpPr>
        <a:xfrm>
          <a:off y="0" x="0"/>
          <a:ext cy="0" cx="0"/>
          <a:chOff y="0" x="0"/>
          <a:chExt cy="0" cx="0"/>
        </a:xfrm>
      </p:grpSpPr>
      <p:sp>
        <p:nvSpPr>
          <p:cNvPr id="1010" name="Shape 101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Motor Controller - Cooling</a:t>
            </a:r>
          </a:p>
        </p:txBody>
      </p:sp>
      <p:pic>
        <p:nvPicPr>
          <p:cNvPr id="1011" name="Shape 1011"/>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1012" name="Shape 1012"/>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1013" name="Shape 1013"/>
          <p:cNvPicPr preferRelativeResize="0"/>
          <p:nvPr/>
        </p:nvPicPr>
        <p:blipFill>
          <a:blip r:embed="rId4">
            <a:alphaModFix/>
          </a:blip>
          <a:stretch>
            <a:fillRect/>
          </a:stretch>
        </p:blipFill>
        <p:spPr>
          <a:xfrm>
            <a:off y="1914650" x="457200"/>
            <a:ext cy="3028700" cx="4038249"/>
          </a:xfrm>
          <a:prstGeom prst="rect">
            <a:avLst/>
          </a:prstGeom>
          <a:noFill/>
          <a:ln>
            <a:noFill/>
          </a:ln>
        </p:spPr>
      </p:pic>
      <p:pic>
        <p:nvPicPr>
          <p:cNvPr id="1014" name="Shape 1014"/>
          <p:cNvPicPr preferRelativeResize="0"/>
          <p:nvPr/>
        </p:nvPicPr>
        <p:blipFill>
          <a:blip r:embed="rId5">
            <a:alphaModFix/>
          </a:blip>
          <a:stretch>
            <a:fillRect/>
          </a:stretch>
        </p:blipFill>
        <p:spPr>
          <a:xfrm>
            <a:off y="1914648" x="4648550"/>
            <a:ext cy="3028702" cx="4038249"/>
          </a:xfrm>
          <a:prstGeom prst="rect">
            <a:avLst/>
          </a:prstGeom>
          <a:noFill/>
          <a:ln>
            <a:noFill/>
          </a:ln>
        </p:spPr>
      </p:pic>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8" name="Shape 1018"/>
        <p:cNvGrpSpPr/>
        <p:nvPr/>
      </p:nvGrpSpPr>
      <p:grpSpPr>
        <a:xfrm>
          <a:off y="0" x="0"/>
          <a:ext cy="0" cx="0"/>
          <a:chOff y="0" x="0"/>
          <a:chExt cy="0" cx="0"/>
        </a:xfrm>
      </p:grpSpPr>
      <p:sp>
        <p:nvSpPr>
          <p:cNvPr id="1019" name="Shape 101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Room Wiring - Testing Config</a:t>
            </a:r>
          </a:p>
        </p:txBody>
      </p:sp>
      <p:pic>
        <p:nvPicPr>
          <p:cNvPr id="1020" name="Shape 1020"/>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1021" name="Shape 1021"/>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1022" name="Shape 1022"/>
          <p:cNvPicPr preferRelativeResize="0"/>
          <p:nvPr/>
        </p:nvPicPr>
        <p:blipFill rotWithShape="1">
          <a:blip r:embed="rId4">
            <a:alphaModFix/>
          </a:blip>
          <a:srcRect t="15849" b="13423" r="18602" l="26779"/>
          <a:stretch/>
        </p:blipFill>
        <p:spPr>
          <a:xfrm>
            <a:off y="1294225" x="1392982"/>
            <a:ext cy="4967700" cx="6360983"/>
          </a:xfrm>
          <a:prstGeom prst="rect">
            <a:avLst/>
          </a:prstGeom>
          <a:noFill/>
          <a:ln>
            <a:noFill/>
          </a:ln>
        </p:spPr>
      </p:pic>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6" name="Shape 1026"/>
        <p:cNvGrpSpPr/>
        <p:nvPr/>
      </p:nvGrpSpPr>
      <p:grpSpPr>
        <a:xfrm>
          <a:off y="0" x="0"/>
          <a:ext cy="0" cx="0"/>
          <a:chOff y="0" x="0"/>
          <a:chExt cy="0" cx="0"/>
        </a:xfrm>
      </p:grpSpPr>
      <p:pic>
        <p:nvPicPr>
          <p:cNvPr id="1027" name="Shape 1027"/>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1028" name="Shape 1028"/>
          <p:cNvSpPr/>
          <p:nvPr/>
        </p:nvSpPr>
        <p:spPr>
          <a:xfrm>
            <a:off y="966725" x="73792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1029" name="Shape 102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Room Wiring - Integrated Config</a:t>
            </a:r>
          </a:p>
        </p:txBody>
      </p:sp>
      <p:pic>
        <p:nvPicPr>
          <p:cNvPr id="1030" name="Shape 1030"/>
          <p:cNvPicPr preferRelativeResize="0"/>
          <p:nvPr/>
        </p:nvPicPr>
        <p:blipFill rotWithShape="1">
          <a:blip r:embed="rId4">
            <a:alphaModFix/>
          </a:blip>
          <a:srcRect t="14743" b="10266" r="19605" l="17111"/>
          <a:stretch/>
        </p:blipFill>
        <p:spPr>
          <a:xfrm>
            <a:off y="1294225" x="1097949"/>
            <a:ext cy="4967700" cx="6951048"/>
          </a:xfrm>
          <a:prstGeom prst="rect">
            <a:avLst/>
          </a:prstGeom>
          <a:noFill/>
          <a:ln>
            <a:noFill/>
          </a:ln>
        </p:spPr>
      </p:pic>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4" name="Shape 1034"/>
        <p:cNvGrpSpPr/>
        <p:nvPr/>
      </p:nvGrpSpPr>
      <p:grpSpPr>
        <a:xfrm>
          <a:off y="0" x="0"/>
          <a:ext cy="0" cx="0"/>
          <a:chOff y="0" x="0"/>
          <a:chExt cy="0" cx="0"/>
        </a:xfrm>
      </p:grpSpPr>
      <p:sp>
        <p:nvSpPr>
          <p:cNvPr id="1035" name="Shape 103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System Integration</a:t>
            </a:r>
          </a:p>
        </p:txBody>
      </p:sp>
      <p:sp>
        <p:nvSpPr>
          <p:cNvPr id="1036" name="Shape 103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Two configurations</a:t>
            </a:r>
          </a:p>
          <a:p>
            <a:pPr rtl="0" lvl="1" indent="-381000" marL="914400">
              <a:spcBef>
                <a:spcPts val="0"/>
              </a:spcBef>
              <a:buClr>
                <a:schemeClr val="dk1"/>
              </a:buClr>
              <a:buSzPct val="80000"/>
              <a:buFont typeface="Courier New"/>
              <a:buChar char="o"/>
            </a:pPr>
            <a:r>
              <a:rPr lang="en"/>
              <a:t>Dyno Testing Configuration</a:t>
            </a:r>
          </a:p>
          <a:p>
            <a:pPr rtl="0" lvl="1" indent="-381000" marL="914400">
              <a:spcBef>
                <a:spcPts val="0"/>
              </a:spcBef>
              <a:buClr>
                <a:schemeClr val="dk1"/>
              </a:buClr>
              <a:buSzPct val="80000"/>
              <a:buFont typeface="Courier New"/>
              <a:buChar char="o"/>
            </a:pPr>
            <a:r>
              <a:rPr lang="en"/>
              <a:t>Integrated Design Configuration</a:t>
            </a:r>
          </a:p>
        </p:txBody>
      </p:sp>
      <p:pic>
        <p:nvPicPr>
          <p:cNvPr id="1037" name="Shape 1037"/>
          <p:cNvPicPr preferRelativeResize="0"/>
          <p:nvPr/>
        </p:nvPicPr>
        <p:blipFill rotWithShape="1">
          <a:blip r:embed="rId3">
            <a:alphaModFix/>
          </a:blip>
          <a:srcRect t="0" b="12724" r="18503" l="8647"/>
          <a:stretch/>
        </p:blipFill>
        <p:spPr>
          <a:xfrm>
            <a:off y="0" x="7172575"/>
            <a:ext cy="1461100" cx="1971424"/>
          </a:xfrm>
          <a:prstGeom prst="rect">
            <a:avLst/>
          </a:prstGeom>
          <a:noFill/>
          <a:ln>
            <a:noFill/>
          </a:ln>
        </p:spPr>
      </p:pic>
      <p:sp>
        <p:nvSpPr>
          <p:cNvPr id="1038" name="Shape 1038"/>
          <p:cNvSpPr/>
          <p:nvPr/>
        </p:nvSpPr>
        <p:spPr>
          <a:xfrm>
            <a:off y="1209400" x="74961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1039" name="Shape 1039"/>
          <p:cNvPicPr preferRelativeResize="0"/>
          <p:nvPr/>
        </p:nvPicPr>
        <p:blipFill rotWithShape="1">
          <a:blip r:embed="rId4">
            <a:alphaModFix/>
          </a:blip>
          <a:srcRect t="16782" b="9154" r="6644" l="20181"/>
          <a:stretch/>
        </p:blipFill>
        <p:spPr>
          <a:xfrm>
            <a:off y="2795325" x="1732325"/>
            <a:ext cy="3466600" cx="5679352"/>
          </a:xfrm>
          <a:prstGeom prst="rect">
            <a:avLst/>
          </a:prstGeom>
          <a:noFill/>
          <a:ln>
            <a:noFill/>
          </a:ln>
        </p:spPr>
      </p:pic>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3" name="Shape 1043"/>
        <p:cNvGrpSpPr/>
        <p:nvPr/>
      </p:nvGrpSpPr>
      <p:grpSpPr>
        <a:xfrm>
          <a:off y="0" x="0"/>
          <a:ext cy="0" cx="0"/>
          <a:chOff y="0" x="0"/>
          <a:chExt cy="0" cx="0"/>
        </a:xfrm>
      </p:grpSpPr>
      <p:sp>
        <p:nvSpPr>
          <p:cNvPr id="1044" name="Shape 104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Dynamometer</a:t>
            </a:r>
          </a:p>
        </p:txBody>
      </p:sp>
      <p:sp>
        <p:nvSpPr>
          <p:cNvPr id="1045" name="Shape 104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Dyno Testing Configuration</a:t>
            </a:r>
          </a:p>
          <a:p>
            <a:pPr rtl="0" lvl="1" indent="-381000" marL="914400">
              <a:spcBef>
                <a:spcPts val="0"/>
              </a:spcBef>
              <a:buClr>
                <a:schemeClr val="dk1"/>
              </a:buClr>
              <a:buSzPct val="80000"/>
              <a:buFont typeface="Courier New"/>
              <a:buChar char="o"/>
            </a:pPr>
            <a:r>
              <a:rPr lang="en"/>
              <a:t>Utilizes Windows PC with software</a:t>
            </a:r>
          </a:p>
          <a:p>
            <a:pPr rtl="0" lvl="1" indent="-381000" marL="914400">
              <a:spcBef>
                <a:spcPts val="0"/>
              </a:spcBef>
              <a:buClr>
                <a:schemeClr val="dk1"/>
              </a:buClr>
              <a:buSzPct val="80000"/>
              <a:buFont typeface="Courier New"/>
              <a:buChar char="o"/>
            </a:pPr>
            <a:r>
              <a:rPr lang="en"/>
              <a:t>Records RPM and Torque</a:t>
            </a:r>
          </a:p>
          <a:p>
            <a:pPr rtl="0" lvl="1" indent="-381000" marL="914400">
              <a:spcBef>
                <a:spcPts val="0"/>
              </a:spcBef>
              <a:buClr>
                <a:schemeClr val="dk1"/>
              </a:buClr>
              <a:buSzPct val="80000"/>
              <a:buFont typeface="Courier New"/>
              <a:buChar char="o"/>
            </a:pPr>
            <a:r>
              <a:rPr lang="en"/>
              <a:t>Controls dynamometer</a:t>
            </a:r>
          </a:p>
          <a:p>
            <a:pPr rtl="0" lvl="0" indent="-419100" marL="457200">
              <a:spcBef>
                <a:spcPts val="1000"/>
              </a:spcBef>
              <a:buClr>
                <a:schemeClr val="dk1"/>
              </a:buClr>
              <a:buSzPct val="100000"/>
              <a:buFont typeface="Arial"/>
              <a:buChar char="●"/>
            </a:pPr>
            <a:r>
              <a:rPr lang="en"/>
              <a:t>Integrated Design Configuration</a:t>
            </a:r>
          </a:p>
          <a:p>
            <a:pPr rtl="0" lvl="1" indent="-381000" marL="914400">
              <a:spcBef>
                <a:spcPts val="0"/>
              </a:spcBef>
              <a:buClr>
                <a:schemeClr val="dk1"/>
              </a:buClr>
              <a:buSzPct val="80000"/>
              <a:buFont typeface="Courier New"/>
              <a:buChar char="o"/>
            </a:pPr>
            <a:r>
              <a:rPr lang="en"/>
              <a:t>Utilizes VSCADA computer</a:t>
            </a:r>
          </a:p>
          <a:p>
            <a:pPr rtl="0" lvl="1" indent="-381000" marL="914400">
              <a:spcBef>
                <a:spcPts val="0"/>
              </a:spcBef>
              <a:buClr>
                <a:schemeClr val="dk1"/>
              </a:buClr>
              <a:buSzPct val="80000"/>
              <a:buFont typeface="Courier New"/>
              <a:buChar char="o"/>
            </a:pPr>
            <a:r>
              <a:rPr lang="en"/>
              <a:t>Records RPM and Torque</a:t>
            </a:r>
          </a:p>
          <a:p>
            <a:pPr rtl="0" lvl="1" indent="-381000" marL="914400">
              <a:spcBef>
                <a:spcPts val="0"/>
              </a:spcBef>
              <a:buClr>
                <a:schemeClr val="dk1"/>
              </a:buClr>
              <a:buSzPct val="80000"/>
              <a:buFont typeface="Courier New"/>
              <a:buChar char="o"/>
            </a:pPr>
            <a:r>
              <a:rPr lang="en"/>
              <a:t>Controls dynamometer</a:t>
            </a:r>
          </a:p>
        </p:txBody>
      </p:sp>
      <p:pic>
        <p:nvPicPr>
          <p:cNvPr id="1046" name="Shape 1046"/>
          <p:cNvPicPr preferRelativeResize="0"/>
          <p:nvPr/>
        </p:nvPicPr>
        <p:blipFill rotWithShape="1">
          <a:blip r:embed="rId3">
            <a:alphaModFix/>
          </a:blip>
          <a:srcRect t="0" b="12724" r="18503" l="8647"/>
          <a:stretch/>
        </p:blipFill>
        <p:spPr>
          <a:xfrm>
            <a:off y="0" x="7172575"/>
            <a:ext cy="1461100" cx="1971424"/>
          </a:xfrm>
          <a:prstGeom prst="rect">
            <a:avLst/>
          </a:prstGeom>
          <a:noFill/>
          <a:ln>
            <a:noFill/>
          </a:ln>
        </p:spPr>
      </p:pic>
      <p:sp>
        <p:nvSpPr>
          <p:cNvPr id="1047" name="Shape 1047"/>
          <p:cNvSpPr/>
          <p:nvPr/>
        </p:nvSpPr>
        <p:spPr>
          <a:xfrm>
            <a:off y="1209400" x="74961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1" name="Shape 1051"/>
        <p:cNvGrpSpPr/>
        <p:nvPr/>
      </p:nvGrpSpPr>
      <p:grpSpPr>
        <a:xfrm>
          <a:off y="0" x="0"/>
          <a:ext cy="0" cx="0"/>
          <a:chOff y="0" x="0"/>
          <a:chExt cy="0" cx="0"/>
        </a:xfrm>
      </p:grpSpPr>
      <p:sp>
        <p:nvSpPr>
          <p:cNvPr id="1052" name="Shape 105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System Wide</a:t>
            </a:r>
          </a:p>
        </p:txBody>
      </p:sp>
      <p:sp>
        <p:nvSpPr>
          <p:cNvPr id="1053" name="Shape 105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VSCADA</a:t>
            </a:r>
          </a:p>
          <a:p>
            <a:pPr rtl="0" lvl="1" indent="-381000" marL="914400">
              <a:spcBef>
                <a:spcPts val="0"/>
              </a:spcBef>
              <a:buClr>
                <a:schemeClr val="dk1"/>
              </a:buClr>
              <a:buSzPct val="80000"/>
              <a:buFont typeface="Courier New"/>
              <a:buChar char="o"/>
            </a:pPr>
            <a:r>
              <a:rPr lang="en"/>
              <a:t>CAN data acquisition</a:t>
            </a:r>
          </a:p>
          <a:p>
            <a:pPr rtl="0" lvl="1" indent="-381000" marL="914400">
              <a:spcBef>
                <a:spcPts val="0"/>
              </a:spcBef>
              <a:buClr>
                <a:schemeClr val="dk1"/>
              </a:buClr>
              <a:buSzPct val="80000"/>
              <a:buFont typeface="Courier New"/>
              <a:buChar char="o"/>
            </a:pPr>
            <a:r>
              <a:rPr lang="en"/>
              <a:t>Dyno data acquisition and control</a:t>
            </a:r>
          </a:p>
          <a:p>
            <a:pPr rtl="0" lvl="1" indent="-381000" marL="914400">
              <a:spcBef>
                <a:spcPts val="0"/>
              </a:spcBef>
              <a:buClr>
                <a:schemeClr val="dk1"/>
              </a:buClr>
              <a:buSzPct val="80000"/>
              <a:buFont typeface="Courier New"/>
              <a:buChar char="o"/>
            </a:pPr>
            <a:r>
              <a:rPr lang="en"/>
              <a:t>Throttle</a:t>
            </a:r>
          </a:p>
          <a:p>
            <a:pPr rtl="0" lvl="0" indent="-419100" marL="457200">
              <a:spcBef>
                <a:spcPts val="1000"/>
              </a:spcBef>
              <a:buClr>
                <a:schemeClr val="dk1"/>
              </a:buClr>
              <a:buSzPct val="100000"/>
              <a:buFont typeface="Arial"/>
              <a:buChar char="●"/>
            </a:pPr>
            <a:r>
              <a:rPr lang="en"/>
              <a:t>TSI </a:t>
            </a:r>
          </a:p>
          <a:p>
            <a:pPr rtl="0" lvl="1" indent="-381000" marL="914400">
              <a:spcBef>
                <a:spcPts val="0"/>
              </a:spcBef>
              <a:buClr>
                <a:schemeClr val="dk1"/>
              </a:buClr>
              <a:buSzPct val="80000"/>
              <a:buFont typeface="Courier New"/>
              <a:buChar char="o"/>
            </a:pPr>
            <a:r>
              <a:rPr lang="en"/>
              <a:t>Galvanic isolation from TSV packs</a:t>
            </a:r>
          </a:p>
          <a:p>
            <a:pPr rtl="0" lvl="0" indent="-419100" marL="457200">
              <a:spcBef>
                <a:spcPts val="1000"/>
              </a:spcBef>
              <a:buClr>
                <a:schemeClr val="dk1"/>
              </a:buClr>
              <a:buSzPct val="100000"/>
              <a:buFont typeface="Arial"/>
              <a:buChar char="●"/>
            </a:pPr>
            <a:r>
              <a:rPr lang="en"/>
              <a:t>TSV</a:t>
            </a:r>
          </a:p>
          <a:p>
            <a:pPr rtl="0" lvl="1" indent="-381000" marL="914400">
              <a:spcBef>
                <a:spcPts val="0"/>
              </a:spcBef>
              <a:buClr>
                <a:schemeClr val="dk1"/>
              </a:buClr>
              <a:buSzPct val="80000"/>
              <a:buFont typeface="Courier New"/>
              <a:buChar char="o"/>
            </a:pPr>
            <a:r>
              <a:rPr lang="en"/>
              <a:t>Supplies power</a:t>
            </a:r>
          </a:p>
        </p:txBody>
      </p:sp>
      <p:pic>
        <p:nvPicPr>
          <p:cNvPr id="1054" name="Shape 1054"/>
          <p:cNvPicPr preferRelativeResize="0"/>
          <p:nvPr/>
        </p:nvPicPr>
        <p:blipFill rotWithShape="1">
          <a:blip r:embed="rId3">
            <a:alphaModFix/>
          </a:blip>
          <a:srcRect t="0" b="12724" r="18503" l="8647"/>
          <a:stretch/>
        </p:blipFill>
        <p:spPr>
          <a:xfrm>
            <a:off y="0" x="7172575"/>
            <a:ext cy="1461100" cx="1971424"/>
          </a:xfrm>
          <a:prstGeom prst="rect">
            <a:avLst/>
          </a:prstGeom>
          <a:noFill/>
          <a:ln>
            <a:noFill/>
          </a:ln>
        </p:spPr>
      </p:pic>
      <p:sp>
        <p:nvSpPr>
          <p:cNvPr id="1055" name="Shape 1055"/>
          <p:cNvSpPr/>
          <p:nvPr/>
        </p:nvSpPr>
        <p:spPr>
          <a:xfrm>
            <a:off y="1209400" x="74961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9" name="Shape 1059"/>
        <p:cNvGrpSpPr/>
        <p:nvPr/>
      </p:nvGrpSpPr>
      <p:grpSpPr>
        <a:xfrm>
          <a:off y="0" x="0"/>
          <a:ext cy="0" cx="0"/>
          <a:chOff y="0" x="0"/>
          <a:chExt cy="0" cx="0"/>
        </a:xfrm>
      </p:grpSpPr>
      <p:pic>
        <p:nvPicPr>
          <p:cNvPr id="1060" name="Shape 1060"/>
          <p:cNvPicPr preferRelativeResize="0"/>
          <p:nvPr/>
        </p:nvPicPr>
        <p:blipFill rotWithShape="1">
          <a:blip r:embed="rId3">
            <a:alphaModFix/>
          </a:blip>
          <a:srcRect t="0" b="12724" r="18503" l="8647"/>
          <a:stretch/>
        </p:blipFill>
        <p:spPr>
          <a:xfrm>
            <a:off y="0" x="7172575"/>
            <a:ext cy="1461100" cx="1971424"/>
          </a:xfrm>
          <a:prstGeom prst="rect">
            <a:avLst/>
          </a:prstGeom>
          <a:noFill/>
          <a:ln>
            <a:noFill/>
          </a:ln>
        </p:spPr>
      </p:pic>
      <p:sp>
        <p:nvSpPr>
          <p:cNvPr id="1061" name="Shape 106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Budget</a:t>
            </a:r>
          </a:p>
        </p:txBody>
      </p:sp>
      <p:sp>
        <p:nvSpPr>
          <p:cNvPr id="1062" name="Shape 106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06400" marL="457200">
              <a:spcBef>
                <a:spcPts val="0"/>
              </a:spcBef>
              <a:buClr>
                <a:schemeClr val="dk1"/>
              </a:buClr>
              <a:buSzPct val="100000"/>
              <a:buFont typeface="Arial"/>
              <a:buChar char="●"/>
            </a:pPr>
            <a:r>
              <a:rPr sz="2800" lang="en"/>
              <a:t>Wires/Tubing: $203.92</a:t>
            </a:r>
          </a:p>
          <a:p>
            <a:pPr rtl="0" lvl="1" indent="-381000" marL="914400">
              <a:spcBef>
                <a:spcPts val="0"/>
              </a:spcBef>
              <a:buClr>
                <a:schemeClr val="dk1"/>
              </a:buClr>
              <a:buSzPct val="80000"/>
              <a:buFont typeface="Courier New"/>
              <a:buChar char="o"/>
            </a:pPr>
            <a:r>
              <a:rPr lang="en"/>
              <a:t>Water cooling tubes - $15.30</a:t>
            </a:r>
          </a:p>
          <a:p>
            <a:pPr rtl="0" lvl="1" indent="-381000" marL="914400">
              <a:spcBef>
                <a:spcPts val="0"/>
              </a:spcBef>
              <a:buClr>
                <a:schemeClr val="dk1"/>
              </a:buClr>
              <a:buSzPct val="80000"/>
              <a:buFont typeface="Courier New"/>
              <a:buChar char="o"/>
            </a:pPr>
            <a:r>
              <a:rPr lang="en"/>
              <a:t>Power supply cables - $188.62</a:t>
            </a:r>
          </a:p>
          <a:p>
            <a:pPr rtl="0" lvl="0" indent="-406400" marL="457200">
              <a:spcBef>
                <a:spcPts val="1000"/>
              </a:spcBef>
              <a:buClr>
                <a:schemeClr val="dk1"/>
              </a:buClr>
              <a:buSzPct val="100000"/>
              <a:buFont typeface="Arial"/>
              <a:buChar char="●"/>
            </a:pPr>
            <a:r>
              <a:rPr sz="2800" lang="en"/>
              <a:t>Transistor/Electrical Parts - $43.22</a:t>
            </a:r>
          </a:p>
          <a:p>
            <a:pPr rtl="0" lvl="1" indent="-381000" marL="914400">
              <a:spcBef>
                <a:spcPts val="0"/>
              </a:spcBef>
              <a:buClr>
                <a:schemeClr val="dk1"/>
              </a:buClr>
              <a:buSzPct val="80000"/>
              <a:buFont typeface="Courier New"/>
              <a:buChar char="o"/>
            </a:pPr>
            <a:r>
              <a:rPr lang="en"/>
              <a:t>Button switches - $15.76</a:t>
            </a:r>
          </a:p>
          <a:p>
            <a:pPr rtl="0" lvl="1" indent="-381000" marL="914400">
              <a:spcBef>
                <a:spcPts val="0"/>
              </a:spcBef>
              <a:buClr>
                <a:schemeClr val="dk1"/>
              </a:buClr>
              <a:buSzPct val="80000"/>
              <a:buFont typeface="Courier New"/>
              <a:buChar char="o"/>
            </a:pPr>
            <a:r>
              <a:rPr lang="en"/>
              <a:t>Transistors - $27.46</a:t>
            </a:r>
          </a:p>
          <a:p>
            <a:pPr rtl="0" lvl="0" indent="-406400" marL="457200">
              <a:spcBef>
                <a:spcPts val="1000"/>
              </a:spcBef>
              <a:buClr>
                <a:schemeClr val="dk1"/>
              </a:buClr>
              <a:buSzPct val="100000"/>
              <a:buFont typeface="Arial"/>
              <a:buChar char="●"/>
            </a:pPr>
            <a:r>
              <a:rPr sz="2800" lang="en"/>
              <a:t>Connectors - $108.52</a:t>
            </a:r>
          </a:p>
          <a:p>
            <a:pPr rtl="0" lvl="1" indent="-381000" marL="914400">
              <a:spcBef>
                <a:spcPts val="0"/>
              </a:spcBef>
              <a:buClr>
                <a:schemeClr val="dk1"/>
              </a:buClr>
              <a:buSzPct val="80000"/>
              <a:buFont typeface="Courier New"/>
              <a:buChar char="o"/>
            </a:pPr>
            <a:r>
              <a:rPr lang="en"/>
              <a:t>Panels - $107.37</a:t>
            </a:r>
          </a:p>
          <a:p>
            <a:pPr rtl="0" lvl="1" indent="-381000" marL="914400">
              <a:spcBef>
                <a:spcPts val="0"/>
              </a:spcBef>
              <a:buClr>
                <a:schemeClr val="dk1"/>
              </a:buClr>
              <a:buSzPct val="80000"/>
              <a:buFont typeface="Courier New"/>
              <a:buChar char="o"/>
            </a:pPr>
            <a:r>
              <a:rPr lang="en"/>
              <a:t>Pin Connector - $1.15</a:t>
            </a:r>
          </a:p>
          <a:p>
            <a:pPr rtl="0" lvl="0" indent="-406400" marL="457200">
              <a:spcBef>
                <a:spcPts val="1000"/>
              </a:spcBef>
              <a:buClr>
                <a:schemeClr val="dk1"/>
              </a:buClr>
              <a:buSzPct val="100000"/>
              <a:buFont typeface="Arial"/>
              <a:buChar char="●"/>
            </a:pPr>
            <a:r>
              <a:rPr sz="2800" lang="en"/>
              <a:t>Total - $362.19</a:t>
            </a:r>
          </a:p>
        </p:txBody>
      </p:sp>
      <p:sp>
        <p:nvSpPr>
          <p:cNvPr id="1063" name="Shape 1063"/>
          <p:cNvSpPr/>
          <p:nvPr/>
        </p:nvSpPr>
        <p:spPr>
          <a:xfrm>
            <a:off y="1209400" x="74961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1064" name="Shape 1064"/>
          <p:cNvPicPr preferRelativeResize="0"/>
          <p:nvPr/>
        </p:nvPicPr>
        <p:blipFill rotWithShape="1">
          <a:blip r:embed="rId4">
            <a:alphaModFix/>
          </a:blip>
          <a:srcRect t="6619" b="16321" r="20011" l="17198"/>
          <a:stretch/>
        </p:blipFill>
        <p:spPr>
          <a:xfrm>
            <a:off y="3181500" x="5200750"/>
            <a:ext cy="2771175" cx="3651775"/>
          </a:xfrm>
          <a:prstGeom prst="rect">
            <a:avLst/>
          </a:prstGeom>
          <a:noFill/>
          <a:ln>
            <a:noFill/>
          </a:ln>
        </p:spPr>
      </p:pic>
    </p:spTree>
  </p:cSld>
  <p:clrMapOvr>
    <a:masterClrMapping/>
  </p:clrMapOvr>
  <p:transition spd="slow">
    <p:cut/>
  </p:transition>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8" name="Shape 1068"/>
        <p:cNvGrpSpPr/>
        <p:nvPr/>
      </p:nvGrpSpPr>
      <p:grpSpPr>
        <a:xfrm>
          <a:off y="0" x="0"/>
          <a:ext cy="0" cx="0"/>
          <a:chOff y="0" x="0"/>
          <a:chExt cy="0" cx="0"/>
        </a:xfrm>
      </p:grpSpPr>
      <p:sp>
        <p:nvSpPr>
          <p:cNvPr id="1069" name="Shape 106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070" name="Shape 107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rgbClr val="98002E"/>
              </a:buClr>
              <a:buSzPct val="100000"/>
              <a:buFont typeface="Arial"/>
              <a:buAutoNum type="alphaLcPeriod"/>
            </a:pPr>
            <a:r>
              <a:rPr b="1" sz="2400" lang="en">
                <a:solidFill>
                  <a:srgbClr val="98002E"/>
                </a:solidFill>
              </a:rPr>
              <a:t>Integration and Recomposition</a:t>
            </a:r>
          </a:p>
        </p:txBody>
      </p:sp>
    </p:spTree>
  </p:cSld>
  <p:clrMapOvr>
    <a:masterClrMapping/>
  </p:clrMapOvr>
  <p:transition spd="slow">
    <p:cut/>
  </p:transition>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4" name="Shape 1074"/>
        <p:cNvGrpSpPr/>
        <p:nvPr/>
      </p:nvGrpSpPr>
      <p:grpSpPr>
        <a:xfrm>
          <a:off y="0" x="0"/>
          <a:ext cy="0" cx="0"/>
          <a:chOff y="0" x="0"/>
          <a:chExt cy="0" cx="0"/>
        </a:xfrm>
      </p:grpSpPr>
      <p:sp>
        <p:nvSpPr>
          <p:cNvPr id="1075" name="Shape 107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Unit/Device Testing</a:t>
            </a:r>
          </a:p>
        </p:txBody>
      </p:sp>
      <p:sp>
        <p:nvSpPr>
          <p:cNvPr id="1076" name="Shape 107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Throttle Testing</a:t>
            </a:r>
          </a:p>
          <a:p>
            <a:pPr rtl="0" lvl="0" indent="-419100" marL="457200">
              <a:spcBef>
                <a:spcPts val="1000"/>
              </a:spcBef>
              <a:buClr>
                <a:schemeClr val="dk1"/>
              </a:buClr>
              <a:buSzPct val="100000"/>
              <a:buFont typeface="Arial"/>
              <a:buChar char="●"/>
            </a:pPr>
            <a:r>
              <a:rPr lang="en"/>
              <a:t>Safety Shutoff</a:t>
            </a:r>
          </a:p>
          <a:p>
            <a:pPr rtl="0" lvl="0" indent="-419100" marL="457200">
              <a:spcBef>
                <a:spcPts val="1000"/>
              </a:spcBef>
              <a:buClr>
                <a:schemeClr val="dk1"/>
              </a:buClr>
              <a:buSzPct val="100000"/>
              <a:buFont typeface="Arial"/>
              <a:buChar char="●"/>
            </a:pPr>
            <a:r>
              <a:rPr lang="en"/>
              <a:t>Galvanic Isolation</a:t>
            </a:r>
          </a:p>
        </p:txBody>
      </p:sp>
      <p:pic>
        <p:nvPicPr>
          <p:cNvPr id="1077" name="Shape 1077"/>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1078" name="Shape 1078"/>
          <p:cNvSpPr/>
          <p:nvPr/>
        </p:nvSpPr>
        <p:spPr>
          <a:xfrm flipH="1">
            <a:off y="966725" x="863762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y="0" x="0"/>
          <a:ext cy="0" cx="0"/>
          <a:chOff y="0" x="0"/>
          <a:chExt cy="0" cx="0"/>
        </a:xfrm>
      </p:grpSpPr>
      <p:pic>
        <p:nvPicPr>
          <p:cNvPr id="131" name="Shape 131"/>
          <p:cNvPicPr preferRelativeResize="0"/>
          <p:nvPr/>
        </p:nvPicPr>
        <p:blipFill>
          <a:blip r:embed="rId3">
            <a:alphaModFix/>
          </a:blip>
          <a:stretch>
            <a:fillRect/>
          </a:stretch>
        </p:blipFill>
        <p:spPr>
          <a:xfrm>
            <a:off y="9366" x="10582"/>
            <a:ext cy="4675948" cx="9067473"/>
          </a:xfrm>
          <a:prstGeom prst="rect">
            <a:avLst/>
          </a:prstGeom>
          <a:noFill/>
          <a:ln>
            <a:noFill/>
          </a:ln>
        </p:spPr>
      </p:pic>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2" name="Shape 1082"/>
        <p:cNvGrpSpPr/>
        <p:nvPr/>
      </p:nvGrpSpPr>
      <p:grpSpPr>
        <a:xfrm>
          <a:off y="0" x="0"/>
          <a:ext cy="0" cx="0"/>
          <a:chOff y="0" x="0"/>
          <a:chExt cy="0" cx="0"/>
        </a:xfrm>
      </p:grpSpPr>
      <p:sp>
        <p:nvSpPr>
          <p:cNvPr id="1083" name="Shape 108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Throttle Testing</a:t>
            </a:r>
          </a:p>
        </p:txBody>
      </p:sp>
      <p:sp>
        <p:nvSpPr>
          <p:cNvPr id="1084" name="Shape 108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Independant Solution - T001-2</a:t>
            </a:r>
          </a:p>
          <a:p>
            <a:pPr rtl="0" lvl="1" indent="-381000" marL="914400">
              <a:spcBef>
                <a:spcPts val="0"/>
              </a:spcBef>
              <a:buClr>
                <a:schemeClr val="dk1"/>
              </a:buClr>
              <a:buSzPct val="80000"/>
              <a:buFont typeface="Courier New"/>
              <a:buChar char="o"/>
            </a:pPr>
            <a:r>
              <a:rPr lang="en"/>
              <a:t>Using Arduino system</a:t>
            </a:r>
          </a:p>
          <a:p>
            <a:pPr rtl="0" lvl="1" indent="-381000" marL="914400">
              <a:spcBef>
                <a:spcPts val="0"/>
              </a:spcBef>
              <a:buClr>
                <a:schemeClr val="dk1"/>
              </a:buClr>
              <a:buSzPct val="80000"/>
              <a:buFont typeface="Courier New"/>
              <a:buChar char="o"/>
            </a:pPr>
            <a:r>
              <a:rPr lang="en"/>
              <a:t>Sweep the throttle in increments of 100 RPM</a:t>
            </a:r>
          </a:p>
          <a:p>
            <a:pPr rtl="0" lvl="1" indent="-381000" marL="914400">
              <a:spcBef>
                <a:spcPts val="0"/>
              </a:spcBef>
              <a:buClr>
                <a:schemeClr val="dk1"/>
              </a:buClr>
              <a:buSzPct val="80000"/>
              <a:buFont typeface="Courier New"/>
              <a:buChar char="o"/>
            </a:pPr>
            <a:r>
              <a:rPr lang="en"/>
              <a:t>Value must be within 5 RPM with 90% confidence</a:t>
            </a:r>
          </a:p>
          <a:p>
            <a:pPr rtl="0" lvl="0" indent="457200">
              <a:spcBef>
                <a:spcPts val="1000"/>
              </a:spcBef>
              <a:buNone/>
            </a:pPr>
            <a:r>
              <a:rPr lang="en">
                <a:solidFill>
                  <a:srgbClr val="999999"/>
                </a:solidFill>
              </a:rPr>
              <a:t>if complete:</a:t>
            </a:r>
          </a:p>
          <a:p>
            <a:pPr rtl="0" lvl="0" indent="-419100" marL="457200">
              <a:spcBef>
                <a:spcPts val="1000"/>
              </a:spcBef>
              <a:buClr>
                <a:schemeClr val="dk1"/>
              </a:buClr>
              <a:buSzPct val="100000"/>
              <a:buFont typeface="Arial"/>
              <a:buChar char="●"/>
            </a:pPr>
            <a:r>
              <a:rPr lang="en"/>
              <a:t>VSCADA Solution - T002-3</a:t>
            </a:r>
          </a:p>
          <a:p>
            <a:pPr rtl="0" lvl="1" indent="-381000" marL="914400">
              <a:spcBef>
                <a:spcPts val="0"/>
              </a:spcBef>
              <a:buClr>
                <a:schemeClr val="dk1"/>
              </a:buClr>
              <a:buSzPct val="80000"/>
              <a:buFont typeface="Courier New"/>
              <a:buChar char="o"/>
            </a:pPr>
            <a:r>
              <a:rPr lang="en"/>
              <a:t>Using VSCADA system</a:t>
            </a:r>
          </a:p>
          <a:p>
            <a:pPr rtl="0" lvl="1" indent="-381000" marL="914400">
              <a:spcBef>
                <a:spcPts val="0"/>
              </a:spcBef>
              <a:buClr>
                <a:schemeClr val="dk1"/>
              </a:buClr>
              <a:buSzPct val="80000"/>
              <a:buFont typeface="Courier New"/>
              <a:buChar char="o"/>
            </a:pPr>
            <a:r>
              <a:rPr lang="en"/>
              <a:t>Sweep the throttle in increments of 100 RPM</a:t>
            </a:r>
          </a:p>
          <a:p>
            <a:pPr rtl="0" lvl="1" indent="-381000" marL="914400">
              <a:spcBef>
                <a:spcPts val="0"/>
              </a:spcBef>
              <a:buClr>
                <a:schemeClr val="dk1"/>
              </a:buClr>
              <a:buSzPct val="80000"/>
              <a:buFont typeface="Courier New"/>
              <a:buChar char="o"/>
            </a:pPr>
            <a:r>
              <a:rPr lang="en"/>
              <a:t>Value must be within 5 RPM with 90% confidence</a:t>
            </a:r>
          </a:p>
        </p:txBody>
      </p:sp>
      <p:pic>
        <p:nvPicPr>
          <p:cNvPr id="1085" name="Shape 1085"/>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1086" name="Shape 1086"/>
          <p:cNvSpPr/>
          <p:nvPr/>
        </p:nvSpPr>
        <p:spPr>
          <a:xfrm flipH="1">
            <a:off y="966725" x="863762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0" name="Shape 1090"/>
        <p:cNvGrpSpPr/>
        <p:nvPr/>
      </p:nvGrpSpPr>
      <p:grpSpPr>
        <a:xfrm>
          <a:off y="0" x="0"/>
          <a:ext cy="0" cx="0"/>
          <a:chOff y="0" x="0"/>
          <a:chExt cy="0" cx="0"/>
        </a:xfrm>
      </p:grpSpPr>
      <p:sp>
        <p:nvSpPr>
          <p:cNvPr id="1091" name="Shape 109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Shutoff</a:t>
            </a:r>
          </a:p>
        </p:txBody>
      </p:sp>
      <p:sp>
        <p:nvSpPr>
          <p:cNvPr id="1092" name="Shape 109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Emergency Stop - T000-1</a:t>
            </a:r>
          </a:p>
          <a:p>
            <a:pPr rtl="0" lvl="1" indent="-381000" marL="914400">
              <a:spcBef>
                <a:spcPts val="0"/>
              </a:spcBef>
              <a:buClr>
                <a:schemeClr val="dk1"/>
              </a:buClr>
              <a:buSzPct val="80000"/>
              <a:buFont typeface="Courier New"/>
              <a:buChar char="o"/>
            </a:pPr>
            <a:r>
              <a:rPr lang="en"/>
              <a:t>Press the stop, check that the system powers down</a:t>
            </a:r>
          </a:p>
          <a:p>
            <a:pPr rtl="0" lvl="0" indent="-419100" marL="457200">
              <a:spcBef>
                <a:spcPts val="1000"/>
              </a:spcBef>
              <a:buClr>
                <a:schemeClr val="dk1"/>
              </a:buClr>
              <a:buSzPct val="100000"/>
              <a:buFont typeface="Arial"/>
              <a:buChar char="●"/>
            </a:pPr>
            <a:r>
              <a:rPr lang="en"/>
              <a:t>Oil Temp. Shutoff - T000-3</a:t>
            </a:r>
          </a:p>
          <a:p>
            <a:pPr rtl="0" lvl="1" indent="-381000" marL="914400">
              <a:spcBef>
                <a:spcPts val="0"/>
              </a:spcBef>
              <a:buClr>
                <a:schemeClr val="dk1"/>
              </a:buClr>
              <a:buSzPct val="80000"/>
              <a:buFont typeface="Courier New"/>
              <a:buChar char="o"/>
            </a:pPr>
            <a:r>
              <a:rPr lang="en"/>
              <a:t>Heat up sensor, check that the system powers down</a:t>
            </a:r>
          </a:p>
        </p:txBody>
      </p:sp>
      <p:pic>
        <p:nvPicPr>
          <p:cNvPr id="1093" name="Shape 1093"/>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1094" name="Shape 1094"/>
          <p:cNvSpPr/>
          <p:nvPr/>
        </p:nvSpPr>
        <p:spPr>
          <a:xfrm flipH="1">
            <a:off y="966725" x="863762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8" name="Shape 1098"/>
        <p:cNvGrpSpPr/>
        <p:nvPr/>
      </p:nvGrpSpPr>
      <p:grpSpPr>
        <a:xfrm>
          <a:off y="0" x="0"/>
          <a:ext cy="0" cx="0"/>
          <a:chOff y="0" x="0"/>
          <a:chExt cy="0" cx="0"/>
        </a:xfrm>
      </p:grpSpPr>
      <p:sp>
        <p:nvSpPr>
          <p:cNvPr id="1099" name="Shape 109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Data Acquisition</a:t>
            </a:r>
          </a:p>
          <a:p>
            <a:pPr rtl="0" lvl="1" indent="-381000" marL="914400">
              <a:spcBef>
                <a:spcPts val="0"/>
              </a:spcBef>
              <a:buClr>
                <a:schemeClr val="dk1"/>
              </a:buClr>
              <a:buSzPct val="80000"/>
              <a:buFont typeface="Courier New"/>
              <a:buChar char="o"/>
            </a:pPr>
            <a:r>
              <a:rPr lang="en"/>
              <a:t>Verification tests for:</a:t>
            </a:r>
          </a:p>
          <a:p>
            <a:pPr rtl="0" lvl="2" indent="-381000" marL="1371600">
              <a:spcBef>
                <a:spcPts val="0"/>
              </a:spcBef>
              <a:buClr>
                <a:schemeClr val="dk1"/>
              </a:buClr>
              <a:buSzPct val="80000"/>
              <a:buFont typeface="Wingdings"/>
              <a:buChar char="§"/>
            </a:pPr>
            <a:r>
              <a:rPr lang="en"/>
              <a:t>Torque</a:t>
            </a:r>
          </a:p>
          <a:p>
            <a:pPr rtl="0" lvl="2" indent="-381000" marL="1371600">
              <a:spcBef>
                <a:spcPts val="0"/>
              </a:spcBef>
              <a:buClr>
                <a:schemeClr val="dk1"/>
              </a:buClr>
              <a:buSzPct val="80000"/>
              <a:buFont typeface="Wingdings"/>
              <a:buChar char="§"/>
            </a:pPr>
            <a:r>
              <a:rPr lang="en"/>
              <a:t>Velocity</a:t>
            </a:r>
          </a:p>
          <a:p>
            <a:pPr rtl="0" lvl="2" indent="-381000" marL="1371600">
              <a:spcBef>
                <a:spcPts val="0"/>
              </a:spcBef>
              <a:buClr>
                <a:schemeClr val="dk1"/>
              </a:buClr>
              <a:buSzPct val="80000"/>
              <a:buFont typeface="Wingdings"/>
              <a:buChar char="§"/>
            </a:pPr>
            <a:r>
              <a:rPr lang="en"/>
              <a:t>Current</a:t>
            </a:r>
          </a:p>
          <a:p>
            <a:pPr rtl="0" lvl="2" indent="-381000" marL="1371600">
              <a:spcBef>
                <a:spcPts val="0"/>
              </a:spcBef>
              <a:buClr>
                <a:schemeClr val="dk1"/>
              </a:buClr>
              <a:buSzPct val="80000"/>
              <a:buFont typeface="Wingdings"/>
              <a:buChar char="§"/>
            </a:pPr>
            <a:r>
              <a:rPr lang="en"/>
              <a:t>Voltage</a:t>
            </a:r>
          </a:p>
          <a:p>
            <a:pPr rtl="0" lvl="2" indent="-381000" marL="1371600">
              <a:spcBef>
                <a:spcPts val="0"/>
              </a:spcBef>
              <a:buClr>
                <a:schemeClr val="dk1"/>
              </a:buClr>
              <a:buSzPct val="80000"/>
              <a:buFont typeface="Wingdings"/>
              <a:buChar char="§"/>
            </a:pPr>
            <a:r>
              <a:rPr lang="en"/>
              <a:t>Temperature</a:t>
            </a:r>
          </a:p>
          <a:p>
            <a:pPr rtl="0" lvl="2" indent="-381000" marL="1371600">
              <a:spcBef>
                <a:spcPts val="0"/>
              </a:spcBef>
              <a:buClr>
                <a:schemeClr val="dk1"/>
              </a:buClr>
              <a:buSzPct val="80000"/>
              <a:buFont typeface="Wingdings"/>
              <a:buChar char="§"/>
            </a:pPr>
            <a:r>
              <a:rPr lang="en"/>
              <a:t>Load control</a:t>
            </a:r>
          </a:p>
          <a:p>
            <a:pPr rtl="0" lvl="0" indent="-419100" marL="457200">
              <a:spcBef>
                <a:spcPts val="1000"/>
              </a:spcBef>
              <a:buClr>
                <a:schemeClr val="dk1"/>
              </a:buClr>
              <a:buSzPct val="100000"/>
              <a:buFont typeface="Arial"/>
              <a:buChar char="●"/>
            </a:pPr>
            <a:r>
              <a:rPr lang="en"/>
              <a:t>Simulation Results Comparison</a:t>
            </a:r>
          </a:p>
        </p:txBody>
      </p:sp>
      <p:pic>
        <p:nvPicPr>
          <p:cNvPr id="1100" name="Shape 1100"/>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01" name="Shape 1101"/>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1102" name="Shape 110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Subsystem Verification</a:t>
            </a:r>
          </a:p>
        </p:txBody>
      </p:sp>
    </p:spTree>
  </p:cSld>
  <p:clrMapOvr>
    <a:masterClrMapping/>
  </p:clrMapOvr>
  <p:transition spd="slow">
    <p:cut/>
  </p:transition>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6" name="Shape 1106"/>
        <p:cNvGrpSpPr/>
        <p:nvPr/>
      </p:nvGrpSpPr>
      <p:grpSpPr>
        <a:xfrm>
          <a:off y="0" x="0"/>
          <a:ext cy="0" cx="0"/>
          <a:chOff y="0" x="0"/>
          <a:chExt cy="0" cx="0"/>
        </a:xfrm>
      </p:grpSpPr>
      <p:sp>
        <p:nvSpPr>
          <p:cNvPr id="1107" name="Shape 110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T001-1</a:t>
            </a:r>
          </a:p>
          <a:p>
            <a:pPr rtl="0" lvl="1" indent="-381000" marL="914400">
              <a:spcBef>
                <a:spcPts val="0"/>
              </a:spcBef>
              <a:buClr>
                <a:schemeClr val="dk1"/>
              </a:buClr>
              <a:buSzPct val="80000"/>
              <a:buFont typeface="Courier New"/>
              <a:buChar char="o"/>
            </a:pPr>
            <a:r>
              <a:rPr lang="en"/>
              <a:t>Torque - verified with first principles</a:t>
            </a:r>
          </a:p>
          <a:p>
            <a:pPr rtl="0" lvl="2" indent="-381000" marL="1371600">
              <a:spcBef>
                <a:spcPts val="0"/>
              </a:spcBef>
              <a:buClr>
                <a:schemeClr val="dk1"/>
              </a:buClr>
              <a:buSzPct val="80000"/>
              <a:buFont typeface="Wingdings"/>
              <a:buChar char="§"/>
            </a:pPr>
            <a:r>
              <a:rPr lang="en"/>
              <a:t>Calibrate with weights on the arm</a:t>
            </a:r>
          </a:p>
          <a:p>
            <a:pPr rtl="0" lvl="2" indent="-381000" marL="1371600">
              <a:spcBef>
                <a:spcPts val="0"/>
              </a:spcBef>
              <a:buClr>
                <a:schemeClr val="dk1"/>
              </a:buClr>
              <a:buSzPct val="80000"/>
              <a:buFont typeface="Wingdings"/>
              <a:buChar char="§"/>
            </a:pPr>
            <a:r>
              <a:rPr lang="en"/>
              <a:t>Verify calibration with different weights</a:t>
            </a:r>
          </a:p>
        </p:txBody>
      </p:sp>
      <p:pic>
        <p:nvPicPr>
          <p:cNvPr id="1108" name="Shape 1108"/>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09" name="Shape 1109"/>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1110" name="Shape 111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1111" name="Shape 1111"/>
          <p:cNvPicPr preferRelativeResize="0"/>
          <p:nvPr/>
        </p:nvPicPr>
        <p:blipFill>
          <a:blip r:embed="rId4">
            <a:alphaModFix/>
          </a:blip>
          <a:stretch>
            <a:fillRect/>
          </a:stretch>
        </p:blipFill>
        <p:spPr>
          <a:xfrm>
            <a:off y="3814000" x="2628900"/>
            <a:ext cy="2447925" cx="3886200"/>
          </a:xfrm>
          <a:prstGeom prst="rect">
            <a:avLst/>
          </a:prstGeom>
          <a:noFill/>
          <a:ln>
            <a:noFill/>
          </a:ln>
        </p:spPr>
      </p:pic>
    </p:spTree>
  </p:cSld>
  <p:clrMapOvr>
    <a:masterClrMapping/>
  </p:clrMapOvr>
  <p:transition spd="slow">
    <p:cut/>
  </p:transition>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5" name="Shape 1115"/>
        <p:cNvGrpSpPr/>
        <p:nvPr/>
      </p:nvGrpSpPr>
      <p:grpSpPr>
        <a:xfrm>
          <a:off y="0" x="0"/>
          <a:ext cy="0" cx="0"/>
          <a:chOff y="0" x="0"/>
          <a:chExt cy="0" cx="0"/>
        </a:xfrm>
      </p:grpSpPr>
      <p:sp>
        <p:nvSpPr>
          <p:cNvPr id="1116" name="Shape 111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T001-2</a:t>
            </a:r>
          </a:p>
          <a:p>
            <a:pPr rtl="0" lvl="1" indent="-381000" marL="914400">
              <a:spcBef>
                <a:spcPts val="0"/>
              </a:spcBef>
              <a:buClr>
                <a:schemeClr val="dk1"/>
              </a:buClr>
              <a:buSzPct val="80000"/>
              <a:buFont typeface="Courier New"/>
              <a:buChar char="o"/>
            </a:pPr>
            <a:r>
              <a:rPr lang="en"/>
              <a:t>Motor Velocity - redundant measurements</a:t>
            </a:r>
          </a:p>
          <a:p>
            <a:pPr rtl="0" lvl="2" indent="-381000" marL="1371600">
              <a:spcBef>
                <a:spcPts val="0"/>
              </a:spcBef>
              <a:buClr>
                <a:schemeClr val="dk1"/>
              </a:buClr>
              <a:buSzPct val="80000"/>
              <a:buFont typeface="Wingdings"/>
              <a:buChar char="§"/>
            </a:pPr>
            <a:r>
              <a:rPr lang="en"/>
              <a:t>Dynamometer encoder</a:t>
            </a:r>
          </a:p>
          <a:p>
            <a:pPr rtl="0" lvl="2" indent="-381000" marL="1371600">
              <a:spcBef>
                <a:spcPts val="0"/>
              </a:spcBef>
              <a:buClr>
                <a:schemeClr val="dk1"/>
              </a:buClr>
              <a:buSzPct val="80000"/>
              <a:buFont typeface="Wingdings"/>
              <a:buChar char="§"/>
            </a:pPr>
            <a:r>
              <a:rPr lang="en"/>
              <a:t>Motor encoder</a:t>
            </a:r>
          </a:p>
          <a:p>
            <a:pPr rtl="0" lvl="2" indent="-381000" marL="1371600">
              <a:spcBef>
                <a:spcPts val="0"/>
              </a:spcBef>
              <a:buClr>
                <a:schemeClr val="dk1"/>
              </a:buClr>
              <a:buSzPct val="80000"/>
              <a:buFont typeface="Wingdings"/>
              <a:buChar char="§"/>
            </a:pPr>
            <a:r>
              <a:rPr lang="en"/>
              <a:t>Handheld tachometer</a:t>
            </a:r>
          </a:p>
          <a:p>
            <a:pPr rtl="0" lvl="1" indent="-381000" marL="914400">
              <a:spcBef>
                <a:spcPts val="1000"/>
              </a:spcBef>
              <a:buClr>
                <a:schemeClr val="dk1"/>
              </a:buClr>
              <a:buSzPct val="80000"/>
              <a:buFont typeface="Courier New"/>
              <a:buChar char="o"/>
            </a:pPr>
            <a:r>
              <a:rPr lang="en"/>
              <a:t>Verified statistically</a:t>
            </a:r>
          </a:p>
        </p:txBody>
      </p:sp>
      <p:pic>
        <p:nvPicPr>
          <p:cNvPr id="1117" name="Shape 1117"/>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18" name="Shape 1118"/>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1119" name="Shape 111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1120" name="Shape 1120"/>
          <p:cNvPicPr preferRelativeResize="0"/>
          <p:nvPr/>
        </p:nvPicPr>
        <p:blipFill>
          <a:blip r:embed="rId4">
            <a:alphaModFix/>
          </a:blip>
          <a:stretch>
            <a:fillRect/>
          </a:stretch>
        </p:blipFill>
        <p:spPr>
          <a:xfrm>
            <a:off y="2777050" x="4943500"/>
            <a:ext cy="3712549" cx="2739049"/>
          </a:xfrm>
          <a:prstGeom prst="rect">
            <a:avLst/>
          </a:prstGeom>
          <a:noFill/>
          <a:ln>
            <a:noFill/>
          </a:ln>
        </p:spPr>
      </p:pic>
      <p:sp>
        <p:nvSpPr>
          <p:cNvPr id="1121" name="Shape 1121"/>
          <p:cNvSpPr txBox="1"/>
          <p:nvPr/>
        </p:nvSpPr>
        <p:spPr>
          <a:xfrm>
            <a:off y="6489600" x="4434475"/>
            <a:ext cy="368400" cx="3927899"/>
          </a:xfrm>
          <a:prstGeom prst="rect">
            <a:avLst/>
          </a:prstGeom>
          <a:noFill/>
          <a:ln>
            <a:noFill/>
          </a:ln>
        </p:spPr>
        <p:txBody>
          <a:bodyPr bIns="91425" rIns="91425" lIns="91425" tIns="91425" anchor="t" anchorCtr="0">
            <a:noAutofit/>
          </a:bodyPr>
          <a:lstStyle/>
          <a:p>
            <a:pPr rtl="0" lvl="0">
              <a:spcBef>
                <a:spcPts val="0"/>
              </a:spcBef>
              <a:buNone/>
            </a:pPr>
            <a:r>
              <a:rPr sz="800" lang="en">
                <a:solidFill>
                  <a:srgbClr val="999999"/>
                </a:solidFill>
              </a:rPr>
              <a:t>http://www.abqindustrial.net/store/images//products/ET-2109LSR/main_small.jpg</a:t>
            </a:r>
          </a:p>
        </p:txBody>
      </p:sp>
    </p:spTree>
  </p:cSld>
  <p:clrMapOvr>
    <a:masterClrMapping/>
  </p:clrMapOvr>
  <p:transition spd="slow">
    <p:cut/>
  </p:transition>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5" name="Shape 1125"/>
        <p:cNvGrpSpPr/>
        <p:nvPr/>
      </p:nvGrpSpPr>
      <p:grpSpPr>
        <a:xfrm>
          <a:off y="0" x="0"/>
          <a:ext cy="0" cx="0"/>
          <a:chOff y="0" x="0"/>
          <a:chExt cy="0" cx="0"/>
        </a:xfrm>
      </p:grpSpPr>
      <p:sp>
        <p:nvSpPr>
          <p:cNvPr id="1126" name="Shape 112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T001-3</a:t>
            </a:r>
          </a:p>
          <a:p>
            <a:pPr rtl="0" lvl="1" indent="-381000" marL="914400">
              <a:spcBef>
                <a:spcPts val="0"/>
              </a:spcBef>
              <a:buClr>
                <a:schemeClr val="dk1"/>
              </a:buClr>
              <a:buSzPct val="80000"/>
              <a:buFont typeface="Courier New"/>
              <a:buChar char="o"/>
            </a:pPr>
            <a:r>
              <a:rPr lang="en"/>
              <a:t>Motor Current - redundant measurements</a:t>
            </a:r>
          </a:p>
          <a:p>
            <a:pPr rtl="0" lvl="2" indent="-381000" marL="1371600">
              <a:spcBef>
                <a:spcPts val="0"/>
              </a:spcBef>
              <a:buClr>
                <a:schemeClr val="dk1"/>
              </a:buClr>
              <a:buSzPct val="80000"/>
              <a:buFont typeface="Wingdings"/>
              <a:buChar char="§"/>
            </a:pPr>
            <a:r>
              <a:rPr lang="en"/>
              <a:t>Motor controller output</a:t>
            </a:r>
          </a:p>
          <a:p>
            <a:pPr rtl="0" lvl="2" indent="-381000" marL="1371600">
              <a:spcBef>
                <a:spcPts val="0"/>
              </a:spcBef>
              <a:buClr>
                <a:schemeClr val="dk1"/>
              </a:buClr>
              <a:buSzPct val="80000"/>
              <a:buFont typeface="Wingdings"/>
              <a:buChar char="§"/>
            </a:pPr>
            <a:r>
              <a:rPr lang="en"/>
              <a:t>Clamp sensor</a:t>
            </a:r>
          </a:p>
          <a:p>
            <a:pPr rtl="0" lvl="1" indent="-381000" marL="914400">
              <a:spcBef>
                <a:spcPts val="1000"/>
              </a:spcBef>
              <a:buClr>
                <a:schemeClr val="dk1"/>
              </a:buClr>
              <a:buSzPct val="80000"/>
              <a:buFont typeface="Courier New"/>
              <a:buChar char="o"/>
            </a:pPr>
            <a:r>
              <a:rPr lang="en"/>
              <a:t>Verified statistically</a:t>
            </a:r>
          </a:p>
        </p:txBody>
      </p:sp>
      <p:pic>
        <p:nvPicPr>
          <p:cNvPr id="1127" name="Shape 1127"/>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28" name="Shape 1128"/>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1129" name="Shape 112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1130" name="Shape 1130"/>
          <p:cNvPicPr preferRelativeResize="0"/>
          <p:nvPr/>
        </p:nvPicPr>
        <p:blipFill>
          <a:blip r:embed="rId4">
            <a:alphaModFix/>
          </a:blip>
          <a:stretch>
            <a:fillRect/>
          </a:stretch>
        </p:blipFill>
        <p:spPr>
          <a:xfrm>
            <a:off y="3928300" x="3192350"/>
            <a:ext cy="2333625" cx="2762250"/>
          </a:xfrm>
          <a:prstGeom prst="rect">
            <a:avLst/>
          </a:prstGeom>
          <a:noFill/>
          <a:ln>
            <a:noFill/>
          </a:ln>
        </p:spPr>
      </p:pic>
      <p:sp>
        <p:nvSpPr>
          <p:cNvPr id="1131" name="Shape 1131"/>
          <p:cNvSpPr txBox="1"/>
          <p:nvPr/>
        </p:nvSpPr>
        <p:spPr>
          <a:xfrm>
            <a:off y="6261925" x="2608050"/>
            <a:ext cy="368400" cx="3927899"/>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http://www.hiokiusa.com/images/products/m9709.gif</a:t>
            </a:r>
          </a:p>
        </p:txBody>
      </p:sp>
    </p:spTree>
  </p:cSld>
  <p:clrMapOvr>
    <a:masterClrMapping/>
  </p:clrMapOvr>
  <p:transition spd="slow">
    <p:cut/>
  </p:transition>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5" name="Shape 1135"/>
        <p:cNvGrpSpPr/>
        <p:nvPr/>
      </p:nvGrpSpPr>
      <p:grpSpPr>
        <a:xfrm>
          <a:off y="0" x="0"/>
          <a:ext cy="0" cx="0"/>
          <a:chOff y="0" x="0"/>
          <a:chExt cy="0" cx="0"/>
        </a:xfrm>
      </p:grpSpPr>
      <p:sp>
        <p:nvSpPr>
          <p:cNvPr id="1136" name="Shape 113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T001-4</a:t>
            </a:r>
          </a:p>
          <a:p>
            <a:pPr rtl="0" lvl="1" indent="-381000" marL="914400">
              <a:spcBef>
                <a:spcPts val="0"/>
              </a:spcBef>
              <a:buClr>
                <a:schemeClr val="dk1"/>
              </a:buClr>
              <a:buSzPct val="80000"/>
              <a:buFont typeface="Courier New"/>
              <a:buChar char="o"/>
            </a:pPr>
            <a:r>
              <a:rPr lang="en"/>
              <a:t>Motor Voltage - redundant measurements</a:t>
            </a:r>
          </a:p>
          <a:p>
            <a:pPr rtl="0" lvl="2" indent="-381000" marL="1371600">
              <a:spcBef>
                <a:spcPts val="0"/>
              </a:spcBef>
              <a:buClr>
                <a:schemeClr val="dk1"/>
              </a:buClr>
              <a:buSzPct val="80000"/>
              <a:buFont typeface="Wingdings"/>
              <a:buChar char="§"/>
            </a:pPr>
            <a:r>
              <a:rPr lang="en"/>
              <a:t>Motor controller output</a:t>
            </a:r>
          </a:p>
          <a:p>
            <a:pPr rtl="0" lvl="2" indent="-381000" marL="1371600">
              <a:spcBef>
                <a:spcPts val="0"/>
              </a:spcBef>
              <a:buClr>
                <a:schemeClr val="dk1"/>
              </a:buClr>
              <a:buSzPct val="80000"/>
              <a:buFont typeface="Wingdings"/>
              <a:buChar char="§"/>
            </a:pPr>
            <a:r>
              <a:rPr lang="en"/>
              <a:t>Power supply reading</a:t>
            </a:r>
          </a:p>
          <a:p>
            <a:pPr rtl="0" lvl="1" indent="-381000" marL="914400">
              <a:spcBef>
                <a:spcPts val="1000"/>
              </a:spcBef>
              <a:buClr>
                <a:schemeClr val="dk1"/>
              </a:buClr>
              <a:buSzPct val="80000"/>
              <a:buFont typeface="Courier New"/>
              <a:buChar char="o"/>
            </a:pPr>
            <a:r>
              <a:rPr lang="en"/>
              <a:t>Verified statistically</a:t>
            </a:r>
          </a:p>
        </p:txBody>
      </p:sp>
      <p:pic>
        <p:nvPicPr>
          <p:cNvPr id="1137" name="Shape 1137"/>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38" name="Shape 1138"/>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1139" name="Shape 113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1140" name="Shape 1140"/>
          <p:cNvPicPr preferRelativeResize="0"/>
          <p:nvPr/>
        </p:nvPicPr>
        <p:blipFill rotWithShape="1">
          <a:blip r:embed="rId4">
            <a:alphaModFix/>
          </a:blip>
          <a:srcRect t="24753" b="25748" r="25423" l="23871"/>
          <a:stretch/>
        </p:blipFill>
        <p:spPr>
          <a:xfrm>
            <a:off y="3589549" x="2302475"/>
            <a:ext cy="2672374" cx="4539048"/>
          </a:xfrm>
          <a:prstGeom prst="rect">
            <a:avLst/>
          </a:prstGeom>
          <a:noFill/>
          <a:ln>
            <a:noFill/>
          </a:ln>
        </p:spPr>
      </p:pic>
      <p:sp>
        <p:nvSpPr>
          <p:cNvPr id="1141" name="Shape 1141"/>
          <p:cNvSpPr txBox="1"/>
          <p:nvPr/>
        </p:nvSpPr>
        <p:spPr>
          <a:xfrm>
            <a:off y="6154150" x="2455200"/>
            <a:ext cy="368400" cx="4233600"/>
          </a:xfrm>
          <a:prstGeom prst="rect">
            <a:avLst/>
          </a:prstGeom>
          <a:noFill/>
          <a:ln>
            <a:noFill/>
          </a:ln>
        </p:spPr>
        <p:txBody>
          <a:bodyPr bIns="91425" rIns="91425" lIns="91425" tIns="91425" anchor="t" anchorCtr="0">
            <a:noAutofit/>
          </a:bodyPr>
          <a:lstStyle/>
          <a:p>
            <a:pPr rtl="0" lvl="0">
              <a:spcBef>
                <a:spcPts val="0"/>
              </a:spcBef>
              <a:buNone/>
            </a:pPr>
            <a:r>
              <a:rPr sz="800" lang="en">
                <a:solidFill>
                  <a:srgbClr val="999999"/>
                </a:solidFill>
              </a:rPr>
              <a:t>http://www.magna-power.com/products/programmable-dc-power-supplies/ts-series</a:t>
            </a:r>
          </a:p>
        </p:txBody>
      </p:sp>
    </p:spTree>
  </p:cSld>
  <p:clrMapOvr>
    <a:masterClrMapping/>
  </p:clrMapOvr>
  <p:transition spd="slow">
    <p:cut/>
  </p:transition>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5" name="Shape 1145"/>
        <p:cNvGrpSpPr/>
        <p:nvPr/>
      </p:nvGrpSpPr>
      <p:grpSpPr>
        <a:xfrm>
          <a:off y="0" x="0"/>
          <a:ext cy="0" cx="0"/>
          <a:chOff y="0" x="0"/>
          <a:chExt cy="0" cx="0"/>
        </a:xfrm>
      </p:grpSpPr>
      <p:sp>
        <p:nvSpPr>
          <p:cNvPr id="1146" name="Shape 114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T001-5</a:t>
            </a:r>
          </a:p>
          <a:p>
            <a:pPr rtl="0" lvl="1" indent="-381000" marL="914400">
              <a:spcBef>
                <a:spcPts val="0"/>
              </a:spcBef>
              <a:buClr>
                <a:schemeClr val="dk1"/>
              </a:buClr>
              <a:buSzPct val="80000"/>
              <a:buFont typeface="Courier New"/>
              <a:buChar char="o"/>
            </a:pPr>
            <a:r>
              <a:rPr lang="en"/>
              <a:t>System Temperature - redundant measurements</a:t>
            </a:r>
          </a:p>
          <a:p>
            <a:pPr rtl="0" lvl="2" indent="-381000" marL="1371600">
              <a:spcBef>
                <a:spcPts val="0"/>
              </a:spcBef>
              <a:buClr>
                <a:schemeClr val="dk1"/>
              </a:buClr>
              <a:buSzPct val="80000"/>
              <a:buFont typeface="Wingdings"/>
              <a:buChar char="§"/>
            </a:pPr>
            <a:r>
              <a:rPr lang="en"/>
              <a:t>Motor controller output (Motor/Controller temp.)</a:t>
            </a:r>
          </a:p>
          <a:p>
            <a:pPr rtl="0" lvl="2" indent="-381000" marL="1371600">
              <a:spcBef>
                <a:spcPts val="0"/>
              </a:spcBef>
              <a:buClr>
                <a:schemeClr val="dk1"/>
              </a:buClr>
              <a:buSzPct val="80000"/>
              <a:buFont typeface="Wingdings"/>
              <a:buChar char="§"/>
            </a:pPr>
            <a:r>
              <a:rPr lang="en"/>
              <a:t>Handheld sensor</a:t>
            </a:r>
          </a:p>
          <a:p>
            <a:pPr rtl="0" lvl="1" indent="-381000" marL="914400">
              <a:spcBef>
                <a:spcPts val="1000"/>
              </a:spcBef>
              <a:buClr>
                <a:schemeClr val="dk1"/>
              </a:buClr>
              <a:buSzPct val="80000"/>
              <a:buFont typeface="Courier New"/>
              <a:buChar char="o"/>
            </a:pPr>
            <a:r>
              <a:rPr lang="en"/>
              <a:t>Verified statistically</a:t>
            </a:r>
          </a:p>
        </p:txBody>
      </p:sp>
      <p:pic>
        <p:nvPicPr>
          <p:cNvPr id="1147" name="Shape 1147"/>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48" name="Shape 1148"/>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1149" name="Shape 114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1150" name="Shape 1150"/>
          <p:cNvPicPr preferRelativeResize="0"/>
          <p:nvPr/>
        </p:nvPicPr>
        <p:blipFill>
          <a:blip r:embed="rId4">
            <a:alphaModFix/>
          </a:blip>
          <a:stretch>
            <a:fillRect/>
          </a:stretch>
        </p:blipFill>
        <p:spPr>
          <a:xfrm>
            <a:off y="2768350" x="4400050"/>
            <a:ext cy="3493574" cx="3027761"/>
          </a:xfrm>
          <a:prstGeom prst="rect">
            <a:avLst/>
          </a:prstGeom>
          <a:noFill/>
          <a:ln>
            <a:noFill/>
          </a:ln>
        </p:spPr>
      </p:pic>
      <p:sp>
        <p:nvSpPr>
          <p:cNvPr id="1151" name="Shape 1151"/>
          <p:cNvSpPr txBox="1"/>
          <p:nvPr/>
        </p:nvSpPr>
        <p:spPr>
          <a:xfrm>
            <a:off y="5893525" x="3949975"/>
            <a:ext cy="368400" cx="3927899"/>
          </a:xfrm>
          <a:prstGeom prst="rect">
            <a:avLst/>
          </a:prstGeom>
          <a:noFill/>
          <a:ln>
            <a:noFill/>
          </a:ln>
        </p:spPr>
        <p:txBody>
          <a:bodyPr bIns="91425" rIns="91425" lIns="91425" tIns="91425" anchor="t" anchorCtr="0">
            <a:noAutofit/>
          </a:bodyPr>
          <a:lstStyle/>
          <a:p>
            <a:pPr rtl="0" lvl="0">
              <a:spcBef>
                <a:spcPts val="0"/>
              </a:spcBef>
              <a:buNone/>
            </a:pPr>
            <a:r>
              <a:rPr sz="800" lang="en">
                <a:solidFill>
                  <a:srgbClr val="999999"/>
                </a:solidFill>
              </a:rPr>
              <a:t>http://www.chinoamerica.com/products/sensors/mc1000/img/sensor_mc1000.jpg</a:t>
            </a:r>
          </a:p>
        </p:txBody>
      </p:sp>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5" name="Shape 1155"/>
        <p:cNvGrpSpPr/>
        <p:nvPr/>
      </p:nvGrpSpPr>
      <p:grpSpPr>
        <a:xfrm>
          <a:off y="0" x="0"/>
          <a:ext cy="0" cx="0"/>
          <a:chOff y="0" x="0"/>
          <a:chExt cy="0" cx="0"/>
        </a:xfrm>
      </p:grpSpPr>
      <p:sp>
        <p:nvSpPr>
          <p:cNvPr id="1156" name="Shape 115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Verify sensor accuracy - T001-6</a:t>
            </a:r>
          </a:p>
          <a:p>
            <a:pPr rtl="0" lvl="1" indent="-381000" marL="914400">
              <a:spcBef>
                <a:spcPts val="0"/>
              </a:spcBef>
              <a:buClr>
                <a:schemeClr val="dk1"/>
              </a:buClr>
              <a:buSzPct val="80000"/>
              <a:buFont typeface="Courier New"/>
              <a:buChar char="o"/>
            </a:pPr>
            <a:r>
              <a:rPr lang="en"/>
              <a:t>Load Variance - check torque response</a:t>
            </a:r>
          </a:p>
          <a:p>
            <a:pPr rtl="0" lvl="2" indent="-381000" marL="1371600">
              <a:spcBef>
                <a:spcPts val="0"/>
              </a:spcBef>
              <a:buClr>
                <a:schemeClr val="dk1"/>
              </a:buClr>
              <a:buSzPct val="80000"/>
              <a:buFont typeface="Wingdings"/>
              <a:buChar char="§"/>
            </a:pPr>
            <a:r>
              <a:rPr lang="en"/>
              <a:t>Use steady motor RPM</a:t>
            </a:r>
          </a:p>
          <a:p>
            <a:pPr rtl="0" lvl="2" indent="-381000" marL="1371600">
              <a:spcBef>
                <a:spcPts val="0"/>
              </a:spcBef>
              <a:buClr>
                <a:schemeClr val="dk1"/>
              </a:buClr>
              <a:buSzPct val="80000"/>
              <a:buFont typeface="Wingdings"/>
              <a:buChar char="§"/>
            </a:pPr>
            <a:r>
              <a:rPr lang="en"/>
              <a:t>Vary load and check that torque varies</a:t>
            </a:r>
          </a:p>
        </p:txBody>
      </p:sp>
      <p:pic>
        <p:nvPicPr>
          <p:cNvPr id="1157" name="Shape 1157"/>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58" name="Shape 1158"/>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1159" name="Shape 115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Data Acquisition</a:t>
            </a:r>
          </a:p>
        </p:txBody>
      </p:sp>
      <p:pic>
        <p:nvPicPr>
          <p:cNvPr id="1160" name="Shape 1160"/>
          <p:cNvPicPr preferRelativeResize="0"/>
          <p:nvPr/>
        </p:nvPicPr>
        <p:blipFill>
          <a:blip r:embed="rId4">
            <a:alphaModFix/>
          </a:blip>
          <a:stretch>
            <a:fillRect/>
          </a:stretch>
        </p:blipFill>
        <p:spPr>
          <a:xfrm>
            <a:off y="3250725" x="2566012"/>
            <a:ext cy="3011200" cx="4014923"/>
          </a:xfrm>
          <a:prstGeom prst="rect">
            <a:avLst/>
          </a:prstGeom>
          <a:noFill/>
          <a:ln>
            <a:noFill/>
          </a:ln>
        </p:spPr>
      </p:pic>
      <p:sp>
        <p:nvSpPr>
          <p:cNvPr id="1161" name="Shape 1161"/>
          <p:cNvSpPr txBox="1"/>
          <p:nvPr/>
        </p:nvSpPr>
        <p:spPr>
          <a:xfrm>
            <a:off y="6154175" x="2204400"/>
            <a:ext cy="368400" cx="4735200"/>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http://curriculum.vexrobotics.com/sites/default/files/7.7.1%20Torque%20vs.%20Speed.PNG</a:t>
            </a:r>
          </a:p>
        </p:txBody>
      </p:sp>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5" name="Shape 1165"/>
        <p:cNvGrpSpPr/>
        <p:nvPr/>
      </p:nvGrpSpPr>
      <p:grpSpPr>
        <a:xfrm>
          <a:off y="0" x="0"/>
          <a:ext cy="0" cx="0"/>
          <a:chOff y="0" x="0"/>
          <a:chExt cy="0" cx="0"/>
        </a:xfrm>
      </p:grpSpPr>
      <p:sp>
        <p:nvSpPr>
          <p:cNvPr id="1166" name="Shape 116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Create scripts to mimic the MATLAB simulations in hardware. This will be done in automatically controlling the valve opening in the dynamometer. </a:t>
            </a:r>
          </a:p>
        </p:txBody>
      </p:sp>
      <p:pic>
        <p:nvPicPr>
          <p:cNvPr id="1167" name="Shape 1167"/>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68" name="Shape 1168"/>
          <p:cNvSpPr/>
          <p:nvPr/>
        </p:nvSpPr>
        <p:spPr>
          <a:xfrm flipH="1">
            <a:off y="711187" x="875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
        <p:nvSpPr>
          <p:cNvPr id="1169" name="Shape 116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Simulation Results Comparison</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y="0" x="0"/>
          <a:ext cy="0" cx="0"/>
          <a:chOff y="0" x="0"/>
          <a:chExt cy="0" cx="0"/>
        </a:xfrm>
      </p:grpSpPr>
      <p:pic>
        <p:nvPicPr>
          <p:cNvPr id="136" name="Shape 136"/>
          <p:cNvPicPr preferRelativeResize="0"/>
          <p:nvPr/>
        </p:nvPicPr>
        <p:blipFill>
          <a:blip r:embed="rId3">
            <a:alphaModFix/>
          </a:blip>
          <a:stretch>
            <a:fillRect/>
          </a:stretch>
        </p:blipFill>
        <p:spPr>
          <a:xfrm>
            <a:off y="6100" x="134475"/>
            <a:ext cy="4858450" cx="8698899"/>
          </a:xfrm>
          <a:prstGeom prst="rect">
            <a:avLst/>
          </a:prstGeom>
          <a:noFill/>
          <a:ln>
            <a:noFill/>
          </a:ln>
        </p:spPr>
      </p:pic>
    </p:spTree>
  </p:cSld>
  <p:clrMapOvr>
    <a:masterClrMapping/>
  </p:clrMapOvr>
  <p:transition spd="slow">
    <p:cut/>
  </p:transition>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3" name="Shape 1173"/>
        <p:cNvGrpSpPr/>
        <p:nvPr/>
      </p:nvGrpSpPr>
      <p:grpSpPr>
        <a:xfrm>
          <a:off y="0" x="0"/>
          <a:ext cy="0" cx="0"/>
          <a:chOff y="0" x="0"/>
          <a:chExt cy="0" cx="0"/>
        </a:xfrm>
      </p:grpSpPr>
      <p:sp>
        <p:nvSpPr>
          <p:cNvPr id="1174" name="Shape 117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System Verification</a:t>
            </a:r>
          </a:p>
        </p:txBody>
      </p:sp>
      <p:sp>
        <p:nvSpPr>
          <p:cNvPr id="1175" name="Shape 117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VSCADA Tests</a:t>
            </a:r>
          </a:p>
          <a:p>
            <a:pPr rtl="0" lvl="1" indent="-381000" marL="914400">
              <a:spcBef>
                <a:spcPts val="0"/>
              </a:spcBef>
              <a:buClr>
                <a:schemeClr val="dk1"/>
              </a:buClr>
              <a:buSzPct val="80000"/>
              <a:buFont typeface="Courier New"/>
              <a:buChar char="o"/>
            </a:pPr>
            <a:r>
              <a:rPr lang="en"/>
              <a:t>Data acquisition</a:t>
            </a:r>
          </a:p>
          <a:p>
            <a:pPr rtl="0" lvl="1" indent="-381000" marL="914400">
              <a:spcBef>
                <a:spcPts val="0"/>
              </a:spcBef>
              <a:buClr>
                <a:schemeClr val="dk1"/>
              </a:buClr>
              <a:buSzPct val="80000"/>
              <a:buFont typeface="Courier New"/>
              <a:buChar char="o"/>
            </a:pPr>
            <a:r>
              <a:rPr lang="en"/>
              <a:t>Throttle control</a:t>
            </a:r>
          </a:p>
          <a:p>
            <a:pPr rtl="0" lvl="0" indent="-419100" marL="457200">
              <a:spcBef>
                <a:spcPts val="1000"/>
              </a:spcBef>
              <a:buClr>
                <a:schemeClr val="dk1"/>
              </a:buClr>
              <a:buSzPct val="100000"/>
              <a:buFont typeface="Arial"/>
              <a:buChar char="●"/>
            </a:pPr>
            <a:r>
              <a:rPr lang="en"/>
              <a:t>TSI Tests</a:t>
            </a:r>
          </a:p>
          <a:p>
            <a:pPr rtl="0" lvl="1" indent="-381000" marL="914400">
              <a:spcBef>
                <a:spcPts val="0"/>
              </a:spcBef>
              <a:buClr>
                <a:schemeClr val="dk1"/>
              </a:buClr>
              <a:buSzPct val="80000"/>
              <a:buFont typeface="Courier New"/>
              <a:buChar char="o"/>
            </a:pPr>
            <a:r>
              <a:rPr lang="en"/>
              <a:t>Checks for galvanic isolation</a:t>
            </a:r>
          </a:p>
          <a:p>
            <a:pPr rtl="0" lvl="0" indent="-419100" marL="457200">
              <a:spcBef>
                <a:spcPts val="1000"/>
              </a:spcBef>
              <a:buClr>
                <a:schemeClr val="dk1"/>
              </a:buClr>
              <a:buSzPct val="100000"/>
              <a:buFont typeface="Arial"/>
              <a:buChar char="●"/>
            </a:pPr>
            <a:r>
              <a:rPr lang="en"/>
              <a:t>TSV Pack Tests</a:t>
            </a:r>
          </a:p>
          <a:p>
            <a:pPr rtl="0" lvl="1" indent="-381000" marL="914400">
              <a:spcBef>
                <a:spcPts val="0"/>
              </a:spcBef>
              <a:buClr>
                <a:schemeClr val="dk1"/>
              </a:buClr>
              <a:buSzPct val="80000"/>
              <a:buFont typeface="Courier New"/>
              <a:buChar char="o"/>
            </a:pPr>
            <a:r>
              <a:rPr lang="en"/>
              <a:t>With 4 packs</a:t>
            </a:r>
          </a:p>
          <a:p>
            <a:pPr rtl="0" lvl="1" indent="-381000" marL="914400">
              <a:spcBef>
                <a:spcPts val="0"/>
              </a:spcBef>
              <a:buClr>
                <a:schemeClr val="dk1"/>
              </a:buClr>
              <a:buSzPct val="80000"/>
              <a:buFont typeface="Courier New"/>
              <a:buChar char="o"/>
            </a:pPr>
            <a:r>
              <a:rPr lang="en"/>
              <a:t>With 1 pack</a:t>
            </a:r>
          </a:p>
        </p:txBody>
      </p:sp>
      <p:pic>
        <p:nvPicPr>
          <p:cNvPr id="1176" name="Shape 1176"/>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77" name="Shape 1177"/>
          <p:cNvSpPr/>
          <p:nvPr/>
        </p:nvSpPr>
        <p:spPr>
          <a:xfrm flipH="1">
            <a:off y="499350" x="88473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1" name="Shape 1181"/>
        <p:cNvGrpSpPr/>
        <p:nvPr/>
      </p:nvGrpSpPr>
      <p:grpSpPr>
        <a:xfrm>
          <a:off y="0" x="0"/>
          <a:ext cy="0" cx="0"/>
          <a:chOff y="0" x="0"/>
          <a:chExt cy="0" cx="0"/>
        </a:xfrm>
      </p:grpSpPr>
      <p:sp>
        <p:nvSpPr>
          <p:cNvPr id="1182" name="Shape 118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VSCADA Tests</a:t>
            </a:r>
          </a:p>
        </p:txBody>
      </p:sp>
      <p:sp>
        <p:nvSpPr>
          <p:cNvPr id="1183" name="Shape 118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VSCADA data acquisition via CAN</a:t>
            </a:r>
          </a:p>
          <a:p>
            <a:pPr rtl="0" lvl="0" indent="-419100" marL="457200">
              <a:spcBef>
                <a:spcPts val="1000"/>
              </a:spcBef>
              <a:buClr>
                <a:schemeClr val="dk1"/>
              </a:buClr>
              <a:buSzPct val="100000"/>
              <a:buFont typeface="Arial"/>
              <a:buChar char="●"/>
            </a:pPr>
            <a:r>
              <a:rPr lang="en"/>
              <a:t>VSCADA data acquisition from Huff Box</a:t>
            </a:r>
          </a:p>
          <a:p>
            <a:pPr rtl="0" lvl="0" indent="-419100" marL="457200">
              <a:spcBef>
                <a:spcPts val="1000"/>
              </a:spcBef>
              <a:buClr>
                <a:schemeClr val="dk1"/>
              </a:buClr>
              <a:buSzPct val="100000"/>
              <a:buFont typeface="Arial"/>
              <a:buChar char="●"/>
            </a:pPr>
            <a:r>
              <a:rPr lang="en"/>
              <a:t>VSCADA throttle control</a:t>
            </a:r>
          </a:p>
          <a:p>
            <a:pPr rtl="0" lvl="1" indent="-381000" marL="914400">
              <a:spcBef>
                <a:spcPts val="0"/>
              </a:spcBef>
              <a:buClr>
                <a:schemeClr val="dk1"/>
              </a:buClr>
              <a:buSzPct val="80000"/>
              <a:buFont typeface="Courier New"/>
              <a:buChar char="o"/>
            </a:pPr>
            <a:r>
              <a:rPr lang="en"/>
              <a:t>Uses data from CAN and Huff Box</a:t>
            </a:r>
          </a:p>
          <a:p>
            <a:pPr rtl="0" lvl="1" indent="-381000" marL="914400">
              <a:spcBef>
                <a:spcPts val="0"/>
              </a:spcBef>
              <a:buClr>
                <a:schemeClr val="dk1"/>
              </a:buClr>
              <a:buSzPct val="80000"/>
              <a:buFont typeface="Courier New"/>
              <a:buChar char="o"/>
            </a:pPr>
            <a:r>
              <a:rPr lang="en"/>
              <a:t>Control Dynamometer valve via Huff Box</a:t>
            </a:r>
          </a:p>
        </p:txBody>
      </p:sp>
      <p:pic>
        <p:nvPicPr>
          <p:cNvPr id="1184" name="Shape 1184"/>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85" name="Shape 1185"/>
          <p:cNvSpPr/>
          <p:nvPr/>
        </p:nvSpPr>
        <p:spPr>
          <a:xfrm flipH="1">
            <a:off y="499350" x="88473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9" name="Shape 1189"/>
        <p:cNvGrpSpPr/>
        <p:nvPr/>
      </p:nvGrpSpPr>
      <p:grpSpPr>
        <a:xfrm>
          <a:off y="0" x="0"/>
          <a:ext cy="0" cx="0"/>
          <a:chOff y="0" x="0"/>
          <a:chExt cy="0" cx="0"/>
        </a:xfrm>
      </p:grpSpPr>
      <p:sp>
        <p:nvSpPr>
          <p:cNvPr id="1190" name="Shape 119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TSI Tests</a:t>
            </a:r>
          </a:p>
        </p:txBody>
      </p:sp>
      <p:sp>
        <p:nvSpPr>
          <p:cNvPr id="1191" name="Shape 119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Run the dynamometer with the TSI attached</a:t>
            </a:r>
          </a:p>
          <a:p>
            <a:pPr rtl="0" lvl="1" indent="-381000" marL="914400">
              <a:spcBef>
                <a:spcPts val="0"/>
              </a:spcBef>
              <a:buClr>
                <a:schemeClr val="dk1"/>
              </a:buClr>
              <a:buSzPct val="80000"/>
              <a:buFont typeface="Courier New"/>
              <a:buChar char="o"/>
            </a:pPr>
            <a:r>
              <a:rPr lang="en"/>
              <a:t>T002-4 </a:t>
            </a:r>
            <a:r>
              <a:rPr lang="en">
                <a:solidFill>
                  <a:srgbClr val="999999"/>
                </a:solidFill>
              </a:rPr>
              <a:t>(assumes the TSI works properly)</a:t>
            </a:r>
          </a:p>
          <a:p>
            <a:pPr rtl="0" lvl="1" indent="-381000" marL="914400">
              <a:spcBef>
                <a:spcPts val="1000"/>
              </a:spcBef>
              <a:buClr>
                <a:schemeClr val="dk1"/>
              </a:buClr>
              <a:buSzPct val="80000"/>
              <a:buFont typeface="Courier New"/>
              <a:buChar char="o"/>
            </a:pPr>
            <a:r>
              <a:rPr lang="en"/>
              <a:t>If the system powers down:</a:t>
            </a:r>
          </a:p>
          <a:p>
            <a:pPr rtl="0" lvl="2" indent="-381000" marL="1371600">
              <a:spcBef>
                <a:spcPts val="0"/>
              </a:spcBef>
              <a:buClr>
                <a:schemeClr val="dk1"/>
              </a:buClr>
              <a:buSzPct val="80000"/>
              <a:buFont typeface="Wingdings"/>
              <a:buChar char="§"/>
            </a:pPr>
            <a:r>
              <a:rPr lang="en"/>
              <a:t>It is not galvanically isolated</a:t>
            </a:r>
          </a:p>
          <a:p>
            <a:pPr rtl="0" lvl="1" indent="-381000" marL="914400">
              <a:spcBef>
                <a:spcPts val="1000"/>
              </a:spcBef>
              <a:buClr>
                <a:schemeClr val="dk1"/>
              </a:buClr>
              <a:buSzPct val="80000"/>
              <a:buFont typeface="Courier New"/>
              <a:buChar char="o"/>
            </a:pPr>
            <a:r>
              <a:rPr lang="en"/>
              <a:t>If the system runs:</a:t>
            </a:r>
          </a:p>
          <a:p>
            <a:pPr rtl="0" lvl="2" indent="-381000" marL="1371600">
              <a:spcBef>
                <a:spcPts val="0"/>
              </a:spcBef>
              <a:buClr>
                <a:schemeClr val="dk1"/>
              </a:buClr>
              <a:buSzPct val="80000"/>
              <a:buFont typeface="Wingdings"/>
              <a:buChar char="§"/>
            </a:pPr>
            <a:r>
              <a:rPr lang="en"/>
              <a:t>It is properly isolated</a:t>
            </a:r>
          </a:p>
        </p:txBody>
      </p:sp>
      <p:pic>
        <p:nvPicPr>
          <p:cNvPr id="1192" name="Shape 1192"/>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193" name="Shape 1193"/>
          <p:cNvSpPr/>
          <p:nvPr/>
        </p:nvSpPr>
        <p:spPr>
          <a:xfrm flipH="1">
            <a:off y="499350" x="88473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7" name="Shape 1197"/>
        <p:cNvGrpSpPr/>
        <p:nvPr/>
      </p:nvGrpSpPr>
      <p:grpSpPr>
        <a:xfrm>
          <a:off y="0" x="0"/>
          <a:ext cy="0" cx="0"/>
          <a:chOff y="0" x="0"/>
          <a:chExt cy="0" cx="0"/>
        </a:xfrm>
      </p:grpSpPr>
      <p:sp>
        <p:nvSpPr>
          <p:cNvPr id="1198" name="Shape 119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TSV Tests</a:t>
            </a:r>
          </a:p>
        </p:txBody>
      </p:sp>
      <p:sp>
        <p:nvSpPr>
          <p:cNvPr id="1199" name="Shape 119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Run the dynamometer with TSV power</a:t>
            </a:r>
          </a:p>
          <a:p>
            <a:pPr rtl="0" lvl="1" indent="-381000" marL="914400">
              <a:spcBef>
                <a:spcPts val="0"/>
              </a:spcBef>
              <a:buClr>
                <a:schemeClr val="dk1"/>
              </a:buClr>
              <a:buSzPct val="80000"/>
              <a:buFont typeface="Courier New"/>
              <a:buChar char="o"/>
            </a:pPr>
            <a:r>
              <a:rPr lang="en"/>
              <a:t>If 4 packs have been completed:</a:t>
            </a:r>
          </a:p>
          <a:p>
            <a:pPr rtl="0" lvl="2" indent="-381000" marL="1371600">
              <a:spcBef>
                <a:spcPts val="0"/>
              </a:spcBef>
              <a:buClr>
                <a:schemeClr val="dk1"/>
              </a:buClr>
              <a:buSzPct val="80000"/>
              <a:buFont typeface="Wingdings"/>
              <a:buChar char="§"/>
            </a:pPr>
            <a:r>
              <a:rPr lang="en"/>
              <a:t>Connect the packs to the TSI</a:t>
            </a:r>
          </a:p>
          <a:p>
            <a:pPr rtl="0" lvl="1" indent="-381000" marL="914400">
              <a:spcBef>
                <a:spcPts val="1000"/>
              </a:spcBef>
              <a:buClr>
                <a:schemeClr val="dk1"/>
              </a:buClr>
              <a:buSzPct val="80000"/>
              <a:buFont typeface="Courier New"/>
              <a:buChar char="o"/>
            </a:pPr>
            <a:r>
              <a:rPr lang="en"/>
              <a:t>If only 1 pack has been completed:</a:t>
            </a:r>
          </a:p>
          <a:p>
            <a:pPr rtl="0" lvl="2" indent="-381000" marL="1371600">
              <a:spcBef>
                <a:spcPts val="0"/>
              </a:spcBef>
              <a:buClr>
                <a:schemeClr val="dk1"/>
              </a:buClr>
              <a:buSzPct val="80000"/>
              <a:buFont typeface="Wingdings"/>
              <a:buChar char="§"/>
            </a:pPr>
            <a:r>
              <a:rPr lang="en"/>
              <a:t>Connect the pack in series with the power supply</a:t>
            </a:r>
          </a:p>
          <a:p>
            <a:pPr rtl="0" lvl="2" indent="-381000" marL="1371600">
              <a:spcBef>
                <a:spcPts val="0"/>
              </a:spcBef>
              <a:buClr>
                <a:schemeClr val="dk1"/>
              </a:buClr>
              <a:buSzPct val="80000"/>
              <a:buFont typeface="Wingdings"/>
              <a:buChar char="§"/>
            </a:pPr>
            <a:r>
              <a:rPr lang="en"/>
              <a:t>Power supply will make up voltage difference</a:t>
            </a:r>
          </a:p>
        </p:txBody>
      </p:sp>
      <p:pic>
        <p:nvPicPr>
          <p:cNvPr id="1200" name="Shape 1200"/>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201" name="Shape 1201"/>
          <p:cNvSpPr/>
          <p:nvPr/>
        </p:nvSpPr>
        <p:spPr>
          <a:xfrm flipH="1">
            <a:off y="499350" x="884730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5" name="Shape 1205"/>
        <p:cNvGrpSpPr/>
        <p:nvPr/>
      </p:nvGrpSpPr>
      <p:grpSpPr>
        <a:xfrm>
          <a:off y="0" x="0"/>
          <a:ext cy="0" cx="0"/>
          <a:chOff y="0" x="0"/>
          <a:chExt cy="0" cx="0"/>
        </a:xfrm>
      </p:grpSpPr>
      <p:sp>
        <p:nvSpPr>
          <p:cNvPr id="1206" name="Shape 120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System Validation</a:t>
            </a:r>
          </a:p>
        </p:txBody>
      </p:sp>
      <p:sp>
        <p:nvSpPr>
          <p:cNvPr id="1207" name="Shape 120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Gear Ratio</a:t>
            </a:r>
          </a:p>
          <a:p>
            <a:pPr rtl="0" lvl="0" indent="-419100" marL="457200">
              <a:spcBef>
                <a:spcPts val="1000"/>
              </a:spcBef>
              <a:buClr>
                <a:schemeClr val="dk1"/>
              </a:buClr>
              <a:buSzPct val="100000"/>
              <a:buFont typeface="Arial"/>
              <a:buChar char="●"/>
            </a:pPr>
            <a:r>
              <a:rPr lang="en"/>
              <a:t>Torque Curve</a:t>
            </a:r>
          </a:p>
          <a:p>
            <a:pPr rtl="0" lvl="0" indent="-419100" marL="457200">
              <a:spcBef>
                <a:spcPts val="1000"/>
              </a:spcBef>
              <a:buClr>
                <a:schemeClr val="dk1"/>
              </a:buClr>
              <a:buSzPct val="100000"/>
              <a:buFont typeface="Arial"/>
              <a:buChar char="●"/>
            </a:pPr>
            <a:r>
              <a:rPr lang="en"/>
              <a:t>Final Demonstration</a:t>
            </a:r>
          </a:p>
        </p:txBody>
      </p:sp>
      <p:pic>
        <p:nvPicPr>
          <p:cNvPr id="1208" name="Shape 1208"/>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209" name="Shape 1209"/>
          <p:cNvSpPr/>
          <p:nvPr/>
        </p:nvSpPr>
        <p:spPr>
          <a:xfrm flipH="1">
            <a:off y="274625" x="89701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3" name="Shape 1213"/>
        <p:cNvGrpSpPr/>
        <p:nvPr/>
      </p:nvGrpSpPr>
      <p:grpSpPr>
        <a:xfrm>
          <a:off y="0" x="0"/>
          <a:ext cy="0" cx="0"/>
          <a:chOff y="0" x="0"/>
          <a:chExt cy="0" cx="0"/>
        </a:xfrm>
      </p:grpSpPr>
      <p:sp>
        <p:nvSpPr>
          <p:cNvPr id="1214" name="Shape 121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Gear Ratio</a:t>
            </a:r>
          </a:p>
        </p:txBody>
      </p:sp>
      <p:sp>
        <p:nvSpPr>
          <p:cNvPr id="1215" name="Shape 121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Knowing the maximum rpm and our desired maximum velocity we can solve for the gear ratio</a:t>
            </a:r>
          </a:p>
        </p:txBody>
      </p:sp>
      <p:pic>
        <p:nvPicPr>
          <p:cNvPr id="1216" name="Shape 1216"/>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217" name="Shape 1217"/>
          <p:cNvSpPr/>
          <p:nvPr/>
        </p:nvSpPr>
        <p:spPr>
          <a:xfrm flipH="1">
            <a:off y="274625" x="89701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1218" name="Shape 1218"/>
          <p:cNvPicPr preferRelativeResize="0"/>
          <p:nvPr/>
        </p:nvPicPr>
        <p:blipFill>
          <a:blip r:embed="rId4">
            <a:alphaModFix/>
          </a:blip>
          <a:stretch>
            <a:fillRect/>
          </a:stretch>
        </p:blipFill>
        <p:spPr>
          <a:xfrm>
            <a:off y="3100925" x="3407500"/>
            <a:ext cy="3161000" cx="5279299"/>
          </a:xfrm>
          <a:prstGeom prst="rect">
            <a:avLst/>
          </a:prstGeom>
          <a:noFill/>
          <a:ln>
            <a:noFill/>
          </a:ln>
        </p:spPr>
      </p:pic>
    </p:spTree>
  </p:cSld>
  <p:clrMapOvr>
    <a:masterClrMapping/>
  </p:clrMapOvr>
  <p:transition spd="slow">
    <p:cut/>
  </p:transition>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2" name="Shape 1222"/>
        <p:cNvGrpSpPr/>
        <p:nvPr/>
      </p:nvGrpSpPr>
      <p:grpSpPr>
        <a:xfrm>
          <a:off y="0" x="0"/>
          <a:ext cy="0" cx="0"/>
          <a:chOff y="0" x="0"/>
          <a:chExt cy="0" cx="0"/>
        </a:xfrm>
      </p:grpSpPr>
      <p:sp>
        <p:nvSpPr>
          <p:cNvPr id="1223" name="Shape 122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Torque Curve</a:t>
            </a:r>
          </a:p>
        </p:txBody>
      </p:sp>
      <p:sp>
        <p:nvSpPr>
          <p:cNvPr id="1224" name="Shape 122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At minimum:</a:t>
            </a:r>
          </a:p>
          <a:p>
            <a:pPr rtl="0" lvl="1" indent="-381000" marL="914400">
              <a:spcBef>
                <a:spcPts val="0"/>
              </a:spcBef>
              <a:buClr>
                <a:schemeClr val="dk1"/>
              </a:buClr>
              <a:buSzPct val="80000"/>
              <a:buFont typeface="Courier New"/>
              <a:buChar char="o"/>
            </a:pPr>
            <a:r>
              <a:rPr lang="en"/>
              <a:t>Must show velocity vs. torque at an estimated load</a:t>
            </a:r>
          </a:p>
          <a:p>
            <a:pPr rtl="0" lvl="0" indent="-419100" marL="457200">
              <a:spcBef>
                <a:spcPts val="1000"/>
              </a:spcBef>
              <a:buClr>
                <a:schemeClr val="dk1"/>
              </a:buClr>
              <a:buSzPct val="100000"/>
              <a:buFont typeface="Arial"/>
              <a:buChar char="●"/>
            </a:pPr>
            <a:r>
              <a:rPr lang="en"/>
              <a:t>Goal:</a:t>
            </a:r>
          </a:p>
          <a:p>
            <a:pPr rtl="0" lvl="1" indent="-381000" marL="914400">
              <a:spcBef>
                <a:spcPts val="0"/>
              </a:spcBef>
              <a:buClr>
                <a:schemeClr val="dk1"/>
              </a:buClr>
              <a:buSzPct val="80000"/>
              <a:buFont typeface="Courier New"/>
              <a:buChar char="o"/>
            </a:pPr>
            <a:r>
              <a:rPr lang="en"/>
              <a:t>Will show velocity vs. torque at several load points</a:t>
            </a:r>
          </a:p>
          <a:p>
            <a:pPr rtl="0" lvl="1" indent="-381000" marL="914400">
              <a:spcBef>
                <a:spcPts val="0"/>
              </a:spcBef>
              <a:buClr>
                <a:schemeClr val="dk1"/>
              </a:buClr>
              <a:buSzPct val="80000"/>
              <a:buFont typeface="Courier New"/>
              <a:buChar char="o"/>
            </a:pPr>
            <a:r>
              <a:rPr lang="en"/>
              <a:t>Will show power consumption</a:t>
            </a:r>
          </a:p>
          <a:p>
            <a:pPr rtl="0" lvl="0" indent="-419100" marL="457200">
              <a:spcBef>
                <a:spcPts val="1000"/>
              </a:spcBef>
              <a:buClr>
                <a:schemeClr val="dk1"/>
              </a:buClr>
              <a:buSzPct val="100000"/>
              <a:buFont typeface="Arial"/>
              <a:buChar char="●"/>
            </a:pPr>
            <a:r>
              <a:rPr lang="en"/>
              <a:t>Ideal:</a:t>
            </a:r>
          </a:p>
          <a:p>
            <a:pPr rtl="0" lvl="1" indent="-381000" marL="914400">
              <a:spcBef>
                <a:spcPts val="0"/>
              </a:spcBef>
              <a:buClr>
                <a:schemeClr val="dk1"/>
              </a:buClr>
              <a:buSzPct val="80000"/>
              <a:buFont typeface="Courier New"/>
              <a:buChar char="o"/>
            </a:pPr>
            <a:r>
              <a:rPr lang="en"/>
              <a:t>3D graph of velocity, torque, and load</a:t>
            </a:r>
          </a:p>
        </p:txBody>
      </p:sp>
      <p:pic>
        <p:nvPicPr>
          <p:cNvPr id="1225" name="Shape 1225"/>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1226" name="Shape 1226"/>
          <p:cNvSpPr/>
          <p:nvPr/>
        </p:nvSpPr>
        <p:spPr>
          <a:xfrm flipH="1">
            <a:off y="274625" x="89701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0" name="Shape 1230"/>
        <p:cNvGrpSpPr/>
        <p:nvPr/>
      </p:nvGrpSpPr>
      <p:grpSpPr>
        <a:xfrm>
          <a:off y="0" x="0"/>
          <a:ext cy="0" cx="0"/>
          <a:chOff y="0" x="0"/>
          <a:chExt cy="0" cx="0"/>
        </a:xfrm>
      </p:grpSpPr>
      <p:sp>
        <p:nvSpPr>
          <p:cNvPr id="1231" name="Shape 123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Budget</a:t>
            </a:r>
          </a:p>
        </p:txBody>
      </p:sp>
      <p:sp>
        <p:nvSpPr>
          <p:cNvPr id="1232" name="Shape 123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Initially allocated money:</a:t>
            </a:r>
          </a:p>
          <a:p>
            <a:pPr rtl="0" lvl="1" indent="-381000" marL="914400">
              <a:spcBef>
                <a:spcPts val="0"/>
              </a:spcBef>
              <a:buClr>
                <a:schemeClr val="dk1"/>
              </a:buClr>
              <a:buSzPct val="80000"/>
              <a:buFont typeface="Courier New"/>
              <a:buChar char="o"/>
            </a:pPr>
            <a:r>
              <a:rPr lang="en"/>
              <a:t>Dyno - $148</a:t>
            </a:r>
          </a:p>
          <a:p>
            <a:pPr rtl="0" lvl="1" indent="-381000" marL="914400">
              <a:spcBef>
                <a:spcPts val="0"/>
              </a:spcBef>
              <a:buClr>
                <a:schemeClr val="dk1"/>
              </a:buClr>
              <a:buSzPct val="80000"/>
              <a:buFont typeface="Courier New"/>
              <a:buChar char="o"/>
            </a:pPr>
            <a:r>
              <a:rPr lang="en"/>
              <a:t>SCADA - $715</a:t>
            </a:r>
          </a:p>
          <a:p>
            <a:pPr rtl="0" lvl="1" indent="-381000" marL="914400">
              <a:spcBef>
                <a:spcPts val="0"/>
              </a:spcBef>
              <a:buClr>
                <a:schemeClr val="dk1"/>
              </a:buClr>
              <a:buSzPct val="80000"/>
              <a:buFont typeface="Courier New"/>
              <a:buChar char="o"/>
            </a:pPr>
            <a:r>
              <a:rPr lang="en"/>
              <a:t>GLV - $1397.90</a:t>
            </a:r>
          </a:p>
          <a:p>
            <a:pPr rtl="0" lvl="1" indent="-381000" marL="914400">
              <a:spcBef>
                <a:spcPts val="0"/>
              </a:spcBef>
              <a:buClr>
                <a:schemeClr val="dk1"/>
              </a:buClr>
              <a:buSzPct val="80000"/>
              <a:buFont typeface="Courier New"/>
              <a:buChar char="o"/>
            </a:pPr>
            <a:r>
              <a:rPr lang="en"/>
              <a:t>TSV - $2739.10</a:t>
            </a:r>
          </a:p>
          <a:p>
            <a:pPr rtl="0" lvl="0" indent="0" marL="457200">
              <a:spcBef>
                <a:spcPts val="0"/>
              </a:spcBef>
              <a:buNone/>
            </a:pPr>
            <a:r>
              <a:t/>
            </a:r>
            <a:endParaRPr/>
          </a:p>
          <a:p>
            <a:pPr rtl="0" lvl="0">
              <a:spcBef>
                <a:spcPts val="0"/>
              </a:spcBef>
              <a:buNone/>
            </a:pPr>
            <a:r>
              <a:t/>
            </a:r>
            <a:endParaRPr/>
          </a:p>
        </p:txBody>
      </p:sp>
      <p:pic>
        <p:nvPicPr>
          <p:cNvPr id="1233" name="Shape 1233"/>
          <p:cNvPicPr preferRelativeResize="0"/>
          <p:nvPr/>
        </p:nvPicPr>
        <p:blipFill rotWithShape="1">
          <a:blip r:embed="rId3">
            <a:alphaModFix/>
          </a:blip>
          <a:srcRect t="0" b="0" r="21986" l="13099"/>
          <a:stretch/>
        </p:blipFill>
        <p:spPr>
          <a:xfrm>
            <a:off y="2127150" x="4262875"/>
            <a:ext cy="3533775" cx="3709900"/>
          </a:xfrm>
          <a:prstGeom prst="rect">
            <a:avLst/>
          </a:prstGeom>
          <a:noFill/>
          <a:ln>
            <a:noFill/>
          </a:ln>
        </p:spPr>
      </p:pic>
    </p:spTree>
  </p:cSld>
  <p:clrMapOvr>
    <a:masterClrMapping/>
  </p:clrMapOvr>
  <p:transition spd="slow">
    <p:cut/>
  </p:transition>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7" name="Shape 1237"/>
        <p:cNvGrpSpPr/>
        <p:nvPr/>
      </p:nvGrpSpPr>
      <p:grpSpPr>
        <a:xfrm>
          <a:off y="0" x="0"/>
          <a:ext cy="0" cx="0"/>
          <a:chOff y="0" x="0"/>
          <a:chExt cy="0" cx="0"/>
        </a:xfrm>
      </p:grpSpPr>
      <p:sp>
        <p:nvSpPr>
          <p:cNvPr id="1238" name="Shape 123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Budget</a:t>
            </a:r>
          </a:p>
        </p:txBody>
      </p:sp>
      <p:sp>
        <p:nvSpPr>
          <p:cNvPr id="1239" name="Shape 123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Money Spent so far</a:t>
            </a:r>
          </a:p>
          <a:p>
            <a:pPr rtl="0" lvl="1" indent="-381000" marL="914400">
              <a:spcBef>
                <a:spcPts val="0"/>
              </a:spcBef>
              <a:buClr>
                <a:schemeClr val="dk1"/>
              </a:buClr>
              <a:buSzPct val="80000"/>
              <a:buFont typeface="Courier New"/>
              <a:buChar char="o"/>
            </a:pPr>
            <a:r>
              <a:rPr lang="en"/>
              <a:t>Dyno - $362</a:t>
            </a:r>
          </a:p>
          <a:p>
            <a:pPr rtl="0" lvl="1" indent="-381000" marL="914400">
              <a:spcBef>
                <a:spcPts val="0"/>
              </a:spcBef>
              <a:buClr>
                <a:schemeClr val="dk1"/>
              </a:buClr>
              <a:buSzPct val="80000"/>
              <a:buFont typeface="Courier New"/>
              <a:buChar char="o"/>
            </a:pPr>
            <a:r>
              <a:rPr lang="en"/>
              <a:t>TSV - $1026.03</a:t>
            </a:r>
          </a:p>
          <a:p>
            <a:pPr rtl="0" lvl="1" indent="-381000" marL="914400">
              <a:spcBef>
                <a:spcPts val="0"/>
              </a:spcBef>
              <a:buClr>
                <a:schemeClr val="dk1"/>
              </a:buClr>
              <a:buSzPct val="80000"/>
              <a:buFont typeface="Courier New"/>
              <a:buChar char="o"/>
            </a:pPr>
            <a:r>
              <a:rPr lang="en"/>
              <a:t>SCADA - $304.26</a:t>
            </a:r>
          </a:p>
          <a:p>
            <a:pPr rtl="0" lvl="1" indent="-381000" marL="914400">
              <a:spcBef>
                <a:spcPts val="0"/>
              </a:spcBef>
              <a:buClr>
                <a:schemeClr val="dk1"/>
              </a:buClr>
              <a:buSzPct val="80000"/>
              <a:buFont typeface="Courier New"/>
              <a:buChar char="o"/>
            </a:pPr>
            <a:r>
              <a:rPr lang="en"/>
              <a:t>GLV - $10.24</a:t>
            </a:r>
          </a:p>
          <a:p>
            <a:pPr rtl="0" lvl="0" indent="0" marL="0">
              <a:spcBef>
                <a:spcPts val="0"/>
              </a:spcBef>
              <a:buNone/>
            </a:pPr>
            <a:r>
              <a:t/>
            </a:r>
            <a:endParaRPr/>
          </a:p>
          <a:p>
            <a:pPr rtl="0" lvl="0" indent="0" marL="0">
              <a:spcBef>
                <a:spcPts val="0"/>
              </a:spcBef>
              <a:buNone/>
            </a:pPr>
            <a:r>
              <a:t/>
            </a:r>
            <a:endParaRPr/>
          </a:p>
          <a:p>
            <a:pPr rtl="0" lvl="0" indent="0" marL="0">
              <a:spcBef>
                <a:spcPts val="0"/>
              </a:spcBef>
              <a:buNone/>
            </a:pPr>
            <a:r>
              <a:t/>
            </a:r>
            <a:endParaRPr/>
          </a:p>
        </p:txBody>
      </p:sp>
      <p:pic>
        <p:nvPicPr>
          <p:cNvPr id="1240" name="Shape 1240"/>
          <p:cNvPicPr preferRelativeResize="0"/>
          <p:nvPr/>
        </p:nvPicPr>
        <p:blipFill rotWithShape="1">
          <a:blip r:embed="rId3">
            <a:alphaModFix/>
          </a:blip>
          <a:srcRect t="0" b="0" r="23924" l="9911"/>
          <a:stretch/>
        </p:blipFill>
        <p:spPr>
          <a:xfrm>
            <a:off y="1426125" x="4405550"/>
            <a:ext cy="3533775" cx="3781249"/>
          </a:xfrm>
          <a:prstGeom prst="rect">
            <a:avLst/>
          </a:prstGeom>
          <a:noFill/>
          <a:ln>
            <a:noFill/>
          </a:ln>
        </p:spPr>
      </p:pic>
    </p:spTree>
  </p:cSld>
  <p:clrMapOvr>
    <a:masterClrMapping/>
  </p:clrMapOvr>
  <p:transition spd="slow">
    <p:cut/>
  </p:transition>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4" name="Shape 1244"/>
        <p:cNvGrpSpPr/>
        <p:nvPr/>
      </p:nvGrpSpPr>
      <p:grpSpPr>
        <a:xfrm>
          <a:off y="0" x="0"/>
          <a:ext cy="0" cx="0"/>
          <a:chOff y="0" x="0"/>
          <a:chExt cy="0" cx="0"/>
        </a:xfrm>
      </p:grpSpPr>
      <p:sp>
        <p:nvSpPr>
          <p:cNvPr id="1245" name="Shape 124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Budget</a:t>
            </a:r>
          </a:p>
        </p:txBody>
      </p:sp>
      <p:sp>
        <p:nvSpPr>
          <p:cNvPr id="1246" name="Shape 124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Current status of money:</a:t>
            </a:r>
          </a:p>
          <a:p>
            <a:pPr rtl="0" lvl="0">
              <a:spcBef>
                <a:spcPts val="0"/>
              </a:spcBef>
              <a:buNone/>
            </a:pPr>
            <a:r>
              <a:t/>
            </a:r>
            <a:endParaRPr/>
          </a:p>
          <a:p>
            <a:pPr rtl="0" lvl="0">
              <a:spcBef>
                <a:spcPts val="0"/>
              </a:spcBef>
              <a:buNone/>
            </a:pPr>
            <a:r>
              <a:t/>
            </a:r>
            <a:endParaRPr/>
          </a:p>
        </p:txBody>
      </p:sp>
      <p:pic>
        <p:nvPicPr>
          <p:cNvPr id="1247" name="Shape 1247"/>
          <p:cNvPicPr preferRelativeResize="0"/>
          <p:nvPr/>
        </p:nvPicPr>
        <p:blipFill>
          <a:blip r:embed="rId3">
            <a:alphaModFix/>
          </a:blip>
          <a:stretch>
            <a:fillRect/>
          </a:stretch>
        </p:blipFill>
        <p:spPr>
          <a:xfrm>
            <a:off y="2060975" x="1743000"/>
            <a:ext cy="3533775" cx="571500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y="0" x="0"/>
          <a:ext cy="0" cx="0"/>
          <a:chOff y="0" x="0"/>
          <a:chExt cy="0" cx="0"/>
        </a:xfrm>
      </p:grpSpPr>
      <p:pic>
        <p:nvPicPr>
          <p:cNvPr id="141" name="Shape 141"/>
          <p:cNvPicPr preferRelativeResize="0"/>
          <p:nvPr/>
        </p:nvPicPr>
        <p:blipFill>
          <a:blip r:embed="rId3">
            <a:alphaModFix/>
          </a:blip>
          <a:stretch>
            <a:fillRect/>
          </a:stretch>
        </p:blipFill>
        <p:spPr>
          <a:xfrm>
            <a:off y="574500" x="364925"/>
            <a:ext cy="4429625" cx="869889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y="0" x="0"/>
          <a:ext cy="0" cx="0"/>
          <a:chOff y="0" x="0"/>
          <a:chExt cy="0" cx="0"/>
        </a:xfrm>
      </p:grpSpPr>
      <p:pic>
        <p:nvPicPr>
          <p:cNvPr id="146" name="Shape 146"/>
          <p:cNvPicPr preferRelativeResize="0"/>
          <p:nvPr/>
        </p:nvPicPr>
        <p:blipFill>
          <a:blip r:embed="rId3">
            <a:alphaModFix/>
          </a:blip>
          <a:stretch>
            <a:fillRect/>
          </a:stretch>
        </p:blipFill>
        <p:spPr>
          <a:xfrm>
            <a:off y="0" x="10550"/>
            <a:ext cy="4912550" cx="9044426"/>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y="0" x="0"/>
          <a:ext cy="0" cx="0"/>
          <a:chOff y="0" x="0"/>
          <a:chExt cy="0" cx="0"/>
        </a:xfrm>
      </p:grpSpPr>
      <p:sp>
        <p:nvSpPr>
          <p:cNvPr id="151" name="Shape 15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52" name="Shape 15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98002E"/>
              </a:buClr>
              <a:buSzPct val="100000"/>
              <a:buFont typeface="Arial"/>
              <a:buAutoNum startAt="8" type="arabicPeriod"/>
            </a:pPr>
            <a:r>
              <a:rPr b="1" sz="2400" lang="en">
                <a:solidFill>
                  <a:srgbClr val="98002E"/>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y="0" x="0"/>
          <a:ext cy="0" cx="0"/>
          <a:chOff y="0" x="0"/>
          <a:chExt cy="0" cx="0"/>
        </a:xfrm>
      </p:grpSpPr>
      <p:sp>
        <p:nvSpPr>
          <p:cNvPr id="157" name="Shape 157"/>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VCI</a:t>
            </a:r>
          </a:p>
        </p:txBody>
      </p:sp>
      <p:pic>
        <p:nvPicPr>
          <p:cNvPr id="158" name="Shape 158"/>
          <p:cNvPicPr preferRelativeResize="0"/>
          <p:nvPr/>
        </p:nvPicPr>
        <p:blipFill rotWithShape="1">
          <a:blip r:embed="rId3">
            <a:alphaModFix/>
          </a:blip>
          <a:srcRect t="57270" b="0" r="0" l="0"/>
          <a:stretch/>
        </p:blipFill>
        <p:spPr>
          <a:xfrm>
            <a:off y="1294325" x="457200"/>
            <a:ext cy="5143025" cx="672640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y="0" x="0"/>
          <a:ext cy="0" cx="0"/>
          <a:chOff y="0" x="0"/>
          <a:chExt cy="0" cx="0"/>
        </a:xfrm>
      </p:grpSpPr>
      <p:sp>
        <p:nvSpPr>
          <p:cNvPr id="163" name="Shape 16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Embedded Computer: VAB-820</a:t>
            </a:r>
          </a:p>
        </p:txBody>
      </p:sp>
      <p:pic>
        <p:nvPicPr>
          <p:cNvPr id="164" name="Shape 164"/>
          <p:cNvPicPr preferRelativeResize="0"/>
          <p:nvPr/>
        </p:nvPicPr>
        <p:blipFill rotWithShape="1">
          <a:blip r:embed="rId3">
            <a:alphaModFix/>
          </a:blip>
          <a:srcRect t="15527" b="12982" r="12157" l="10996"/>
          <a:stretch/>
        </p:blipFill>
        <p:spPr>
          <a:xfrm>
            <a:off y="3401991" x="5725775"/>
            <a:ext cy="2222136" cx="2839352"/>
          </a:xfrm>
          <a:prstGeom prst="rect">
            <a:avLst/>
          </a:prstGeom>
          <a:noFill/>
          <a:ln>
            <a:noFill/>
          </a:ln>
        </p:spPr>
      </p:pic>
      <p:pic>
        <p:nvPicPr>
          <p:cNvPr id="165" name="Shape 165"/>
          <p:cNvPicPr preferRelativeResize="0"/>
          <p:nvPr/>
        </p:nvPicPr>
        <p:blipFill>
          <a:blip r:embed="rId4">
            <a:alphaModFix/>
          </a:blip>
          <a:stretch>
            <a:fillRect/>
          </a:stretch>
        </p:blipFill>
        <p:spPr>
          <a:xfrm>
            <a:off y="1474275" x="5758763"/>
            <a:ext cy="1560023" cx="2773375"/>
          </a:xfrm>
          <a:prstGeom prst="rect">
            <a:avLst/>
          </a:prstGeom>
          <a:noFill/>
          <a:ln>
            <a:noFill/>
          </a:ln>
        </p:spPr>
      </p:pic>
      <p:pic>
        <p:nvPicPr>
          <p:cNvPr id="166" name="Shape 166"/>
          <p:cNvPicPr preferRelativeResize="0"/>
          <p:nvPr/>
        </p:nvPicPr>
        <p:blipFill rotWithShape="1">
          <a:blip r:embed="rId5">
            <a:alphaModFix/>
          </a:blip>
          <a:srcRect t="19813" b="0" r="0" l="0"/>
          <a:stretch/>
        </p:blipFill>
        <p:spPr>
          <a:xfrm>
            <a:off y="2364150" x="719250"/>
            <a:ext cy="2827851" cx="4702126"/>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y="0" x="0"/>
          <a:ext cy="0" cx="0"/>
          <a:chOff y="0" x="0"/>
          <a:chExt cy="0" cx="0"/>
        </a:xfrm>
      </p:grpSpPr>
      <p:sp>
        <p:nvSpPr>
          <p:cNvPr id="67" name="Shape 6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68" name="Shape 6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y="0" x="0"/>
          <a:ext cy="0" cx="0"/>
          <a:chOff y="0" x="0"/>
          <a:chExt cy="0" cx="0"/>
        </a:xfrm>
      </p:grpSpPr>
      <p:sp>
        <p:nvSpPr>
          <p:cNvPr id="171" name="Shape 171"/>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VSCADA</a:t>
            </a:r>
          </a:p>
        </p:txBody>
      </p:sp>
      <p:pic>
        <p:nvPicPr>
          <p:cNvPr id="172" name="Shape 172"/>
          <p:cNvPicPr preferRelativeResize="0"/>
          <p:nvPr/>
        </p:nvPicPr>
        <p:blipFill rotWithShape="1">
          <a:blip r:embed="rId3">
            <a:alphaModFix/>
          </a:blip>
          <a:srcRect t="0" b="0" r="0" l="52047"/>
          <a:stretch/>
        </p:blipFill>
        <p:spPr>
          <a:xfrm>
            <a:off y="23125" x="1692100"/>
            <a:ext cy="6512398" cx="5766848"/>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 name="Shape 176"/>
        <p:cNvGrpSpPr/>
        <p:nvPr/>
      </p:nvGrpSpPr>
      <p:grpSpPr>
        <a:xfrm>
          <a:off y="0" x="0"/>
          <a:ext cy="0" cx="0"/>
          <a:chOff y="0" x="0"/>
          <a:chExt cy="0" cx="0"/>
        </a:xfrm>
      </p:grpSpPr>
      <p:sp>
        <p:nvSpPr>
          <p:cNvPr id="177" name="Shape 17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178" name="Shape 17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rgbClr val="98002E"/>
              </a:buClr>
              <a:buSzPct val="80000"/>
              <a:buFont typeface="Arial"/>
              <a:buAutoNum type="alphaLcPeriod"/>
            </a:pPr>
            <a:r>
              <a:rPr b="1" lang="en">
                <a:solidFill>
                  <a:srgbClr val="98002E"/>
                </a:solidFill>
              </a:rPr>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2" name="Shape 182"/>
        <p:cNvGrpSpPr/>
        <p:nvPr/>
      </p:nvGrpSpPr>
      <p:grpSpPr>
        <a:xfrm>
          <a:off y="0" x="0"/>
          <a:ext cy="0" cx="0"/>
          <a:chOff y="0" x="0"/>
          <a:chExt cy="0" cx="0"/>
        </a:xfrm>
      </p:grpSpPr>
      <p:sp>
        <p:nvSpPr>
          <p:cNvPr id="183" name="Shape 18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Logging/Daemons - Main Program</a:t>
            </a:r>
          </a:p>
        </p:txBody>
      </p:sp>
      <p:sp>
        <p:nvSpPr>
          <p:cNvPr id="184" name="Shape 18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lnSpc>
                <a:spcPct val="150000"/>
              </a:lnSpc>
              <a:spcBef>
                <a:spcPts val="0"/>
              </a:spcBef>
              <a:buClr>
                <a:schemeClr val="dk1"/>
              </a:buClr>
              <a:buSzPct val="100000"/>
              <a:buFont typeface="Arial"/>
              <a:buChar char="●"/>
            </a:pPr>
            <a:r>
              <a:rPr sz="2400" lang="en"/>
              <a:t>VSCADA uses systemd to initially launch the main program</a:t>
            </a:r>
          </a:p>
          <a:p>
            <a:pPr rtl="0" lvl="1" indent="-381000" marL="914400">
              <a:lnSpc>
                <a:spcPct val="150000"/>
              </a:lnSpc>
              <a:spcBef>
                <a:spcPts val="0"/>
              </a:spcBef>
              <a:buClr>
                <a:schemeClr val="dk1"/>
              </a:buClr>
              <a:buSzPct val="80000"/>
              <a:buFont typeface="Courier New"/>
              <a:buChar char="o"/>
            </a:pPr>
            <a:r>
              <a:rPr lang="en"/>
              <a:t>systemd has most major linux distributions support</a:t>
            </a:r>
          </a:p>
          <a:p>
            <a:pPr rtl="0" lvl="0" indent="-381000" marL="457200">
              <a:lnSpc>
                <a:spcPct val="150000"/>
              </a:lnSpc>
              <a:spcBef>
                <a:spcPts val="0"/>
              </a:spcBef>
              <a:buClr>
                <a:schemeClr val="dk1"/>
              </a:buClr>
              <a:buSzPct val="100000"/>
              <a:buFont typeface="Arial"/>
              <a:buChar char="●"/>
            </a:pPr>
            <a:r>
              <a:rPr sz="2400" lang="en"/>
              <a:t>The main program will run in the background as the server with PID registered</a:t>
            </a:r>
          </a:p>
          <a:p>
            <a:pPr rtl="0" lvl="0" indent="-381000" marL="457200">
              <a:lnSpc>
                <a:spcPct val="150000"/>
              </a:lnSpc>
              <a:spcBef>
                <a:spcPts val="0"/>
              </a:spcBef>
              <a:buClr>
                <a:schemeClr val="dk1"/>
              </a:buClr>
              <a:buSzPct val="100000"/>
              <a:buFont typeface="Arial"/>
              <a:buChar char="●"/>
            </a:pPr>
            <a:r>
              <a:rPr sz="2400" lang="en"/>
              <a:t>The main program will start by doing system startup procedures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y="0" x="0"/>
          <a:ext cy="0" cx="0"/>
          <a:chOff y="0" x="0"/>
          <a:chExt cy="0" cx="0"/>
        </a:xfrm>
      </p:grpSpPr>
      <p:sp>
        <p:nvSpPr>
          <p:cNvPr id="189" name="Shape 18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Logging/Daemons - Startup</a:t>
            </a:r>
          </a:p>
        </p:txBody>
      </p:sp>
      <p:sp>
        <p:nvSpPr>
          <p:cNvPr id="190" name="Shape 19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lnSpc>
                <a:spcPct val="150000"/>
              </a:lnSpc>
              <a:spcBef>
                <a:spcPts val="0"/>
              </a:spcBef>
              <a:buClr>
                <a:schemeClr val="dk1"/>
              </a:buClr>
              <a:buSzPct val="100000"/>
              <a:buFont typeface="Arial"/>
              <a:buChar char="●"/>
            </a:pPr>
            <a:r>
              <a:rPr sz="2400" lang="en"/>
              <a:t>VSCADA uses systemd to initially launch the main program</a:t>
            </a:r>
          </a:p>
          <a:p>
            <a:pPr rtl="0" lvl="1" indent="-381000" marL="914400">
              <a:lnSpc>
                <a:spcPct val="150000"/>
              </a:lnSpc>
              <a:spcBef>
                <a:spcPts val="0"/>
              </a:spcBef>
              <a:buClr>
                <a:schemeClr val="dk1"/>
              </a:buClr>
              <a:buSzPct val="80000"/>
              <a:buFont typeface="Courier New"/>
              <a:buChar char="o"/>
            </a:pPr>
            <a:r>
              <a:rPr lang="en"/>
              <a:t>systemd has most major linux distributions support</a:t>
            </a:r>
          </a:p>
          <a:p>
            <a:pPr rtl="0" lvl="0" indent="-381000" marL="457200">
              <a:lnSpc>
                <a:spcPct val="150000"/>
              </a:lnSpc>
              <a:spcBef>
                <a:spcPts val="0"/>
              </a:spcBef>
              <a:buClr>
                <a:schemeClr val="dk1"/>
              </a:buClr>
              <a:buSzPct val="100000"/>
              <a:buFont typeface="Arial"/>
              <a:buChar char="●"/>
            </a:pPr>
            <a:r>
              <a:rPr sz="2400" lang="en"/>
              <a:t>The main program will run in the background as the server with PID registered</a:t>
            </a:r>
          </a:p>
          <a:p>
            <a:pPr rtl="0" lvl="0" indent="-381000" marL="457200">
              <a:lnSpc>
                <a:spcPct val="150000"/>
              </a:lnSpc>
              <a:spcBef>
                <a:spcPts val="0"/>
              </a:spcBef>
              <a:buClr>
                <a:schemeClr val="dk1"/>
              </a:buClr>
              <a:buSzPct val="100000"/>
              <a:buFont typeface="Arial"/>
              <a:buChar char="●"/>
            </a:pPr>
            <a:r>
              <a:rPr sz="2400" lang="en"/>
              <a:t>The main program will start by doing system startup procedures</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y="0" x="0"/>
          <a:ext cy="0" cx="0"/>
          <a:chOff y="0" x="0"/>
          <a:chExt cy="0" cx="0"/>
        </a:xfrm>
      </p:grpSpPr>
      <p:sp>
        <p:nvSpPr>
          <p:cNvPr id="195" name="Shape 195"/>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System Startup</a:t>
            </a:r>
          </a:p>
        </p:txBody>
      </p:sp>
      <p:pic>
        <p:nvPicPr>
          <p:cNvPr id="196" name="Shape 196"/>
          <p:cNvPicPr preferRelativeResize="0"/>
          <p:nvPr/>
        </p:nvPicPr>
        <p:blipFill rotWithShape="1">
          <a:blip r:embed="rId3">
            <a:alphaModFix/>
          </a:blip>
          <a:srcRect t="0" b="48453" r="21203" l="0"/>
          <a:stretch/>
        </p:blipFill>
        <p:spPr>
          <a:xfrm>
            <a:off y="1294225" x="1167400"/>
            <a:ext cy="5205002" cx="6150176"/>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 name="Shape 200"/>
        <p:cNvGrpSpPr/>
        <p:nvPr/>
      </p:nvGrpSpPr>
      <p:grpSpPr>
        <a:xfrm>
          <a:off y="0" x="0"/>
          <a:ext cy="0" cx="0"/>
          <a:chOff y="0" x="0"/>
          <a:chExt cy="0" cx="0"/>
        </a:xfrm>
      </p:grpSpPr>
      <p:sp>
        <p:nvSpPr>
          <p:cNvPr id="201" name="Shape 20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System States and Exceptions</a:t>
            </a:r>
          </a:p>
        </p:txBody>
      </p:sp>
      <p:sp>
        <p:nvSpPr>
          <p:cNvPr id="202" name="Shape 202"/>
          <p:cNvSpPr txBox="1"/>
          <p:nvPr/>
        </p:nvSpPr>
        <p:spPr>
          <a:xfrm>
            <a:off y="1806175" x="5149400"/>
            <a:ext cy="3943799" cx="3535200"/>
          </a:xfrm>
          <a:prstGeom prst="rect">
            <a:avLst/>
          </a:prstGeom>
          <a:noFill/>
          <a:ln>
            <a:noFill/>
          </a:ln>
        </p:spPr>
        <p:txBody>
          <a:bodyPr bIns="91425" rIns="91425" lIns="91425" tIns="91425" anchor="t" anchorCtr="0">
            <a:noAutofit/>
          </a:bodyPr>
          <a:lstStyle/>
          <a:p>
            <a:pPr rtl="0" lvl="0">
              <a:lnSpc>
                <a:spcPct val="115000"/>
              </a:lnSpc>
              <a:spcBef>
                <a:spcPts val="0"/>
              </a:spcBef>
              <a:buNone/>
            </a:pPr>
            <a:r>
              <a:rPr b="1" lang="en">
                <a:solidFill>
                  <a:schemeClr val="dk1"/>
                </a:solidFill>
              </a:rPr>
              <a:t>Startup Stage</a:t>
            </a:r>
          </a:p>
          <a:p>
            <a:pPr rtl="0" lvl="0" indent="-317500" marL="457200">
              <a:lnSpc>
                <a:spcPct val="115000"/>
              </a:lnSpc>
              <a:spcBef>
                <a:spcPts val="0"/>
              </a:spcBef>
              <a:buClr>
                <a:schemeClr val="dk1"/>
              </a:buClr>
              <a:buSzPct val="100000"/>
              <a:buFont typeface="Arial"/>
              <a:buChar char="●"/>
            </a:pPr>
            <a:r>
              <a:rPr b="1" lang="en">
                <a:solidFill>
                  <a:schemeClr val="dk1"/>
                </a:solidFill>
              </a:rPr>
              <a:t>When system boots up and will goto one of the following stages</a:t>
            </a:r>
          </a:p>
          <a:p>
            <a:pPr rtl="0" lvl="0">
              <a:lnSpc>
                <a:spcPct val="115000"/>
              </a:lnSpc>
              <a:spcBef>
                <a:spcPts val="0"/>
              </a:spcBef>
              <a:buNone/>
            </a:pPr>
            <a:r>
              <a:rPr b="1" lang="en">
                <a:solidFill>
                  <a:schemeClr val="dk1"/>
                </a:solidFill>
              </a:rPr>
              <a:t>Good to Go Stage</a:t>
            </a:r>
          </a:p>
          <a:p>
            <a:pPr rtl="0" lvl="0" indent="-317500" marL="457200">
              <a:lnSpc>
                <a:spcPct val="115000"/>
              </a:lnSpc>
              <a:spcBef>
                <a:spcPts val="0"/>
              </a:spcBef>
              <a:buClr>
                <a:schemeClr val="dk1"/>
              </a:buClr>
              <a:buSzPct val="100000"/>
              <a:buFont typeface="Arial"/>
              <a:buChar char="●"/>
            </a:pPr>
            <a:r>
              <a:rPr b="1" lang="en">
                <a:solidFill>
                  <a:schemeClr val="dk1"/>
                </a:solidFill>
              </a:rPr>
              <a:t>No error or warning and is ready to be driven</a:t>
            </a:r>
          </a:p>
          <a:p>
            <a:pPr rtl="0" lvl="0">
              <a:lnSpc>
                <a:spcPct val="115000"/>
              </a:lnSpc>
              <a:spcBef>
                <a:spcPts val="0"/>
              </a:spcBef>
              <a:buNone/>
            </a:pPr>
            <a:r>
              <a:rPr b="1" lang="en">
                <a:solidFill>
                  <a:schemeClr val="dk1"/>
                </a:solidFill>
              </a:rPr>
              <a:t>Driving Stage</a:t>
            </a:r>
          </a:p>
          <a:p>
            <a:pPr rtl="0" lvl="0" indent="-317500" marL="457200">
              <a:lnSpc>
                <a:spcPct val="115000"/>
              </a:lnSpc>
              <a:spcBef>
                <a:spcPts val="0"/>
              </a:spcBef>
              <a:buClr>
                <a:schemeClr val="dk1"/>
              </a:buClr>
              <a:buSzPct val="100000"/>
              <a:buFont typeface="Arial"/>
              <a:buChar char="●"/>
            </a:pPr>
            <a:r>
              <a:rPr b="1" lang="en">
                <a:solidFill>
                  <a:schemeClr val="dk1"/>
                </a:solidFill>
              </a:rPr>
              <a:t>The car is drving</a:t>
            </a:r>
          </a:p>
          <a:p>
            <a:pPr rtl="0" lvl="0">
              <a:lnSpc>
                <a:spcPct val="115000"/>
              </a:lnSpc>
              <a:spcBef>
                <a:spcPts val="0"/>
              </a:spcBef>
              <a:buNone/>
            </a:pPr>
            <a:r>
              <a:rPr b="1" lang="en">
                <a:solidFill>
                  <a:schemeClr val="dk1"/>
                </a:solidFill>
              </a:rPr>
              <a:t>Vehicle Boot Up Error Stage</a:t>
            </a:r>
          </a:p>
          <a:p>
            <a:pPr rtl="0" lvl="0" indent="-317500" marL="457200">
              <a:lnSpc>
                <a:spcPct val="115000"/>
              </a:lnSpc>
              <a:spcBef>
                <a:spcPts val="0"/>
              </a:spcBef>
              <a:buClr>
                <a:schemeClr val="dk1"/>
              </a:buClr>
              <a:buSzPct val="100000"/>
              <a:buFont typeface="Arial"/>
              <a:buChar char="●"/>
            </a:pPr>
            <a:r>
              <a:rPr b="1" lang="en">
                <a:solidFill>
                  <a:schemeClr val="dk1"/>
                </a:solidFill>
              </a:rPr>
              <a:t>VSCADA is functional but other subsystems are not</a:t>
            </a:r>
          </a:p>
          <a:p>
            <a:pPr rtl="0" lvl="0">
              <a:lnSpc>
                <a:spcPct val="115000"/>
              </a:lnSpc>
              <a:spcBef>
                <a:spcPts val="0"/>
              </a:spcBef>
              <a:buNone/>
            </a:pPr>
            <a:r>
              <a:rPr b="1" lang="en">
                <a:solidFill>
                  <a:schemeClr val="dk1"/>
                </a:solidFill>
              </a:rPr>
              <a:t>VSCADA Boot Up Error Stage</a:t>
            </a:r>
          </a:p>
          <a:p>
            <a:pPr rtl="0" lvl="0" indent="-317500" marL="457200">
              <a:lnSpc>
                <a:spcPct val="115000"/>
              </a:lnSpc>
              <a:spcBef>
                <a:spcPts val="0"/>
              </a:spcBef>
              <a:buClr>
                <a:schemeClr val="dk1"/>
              </a:buClr>
              <a:buSzPct val="100000"/>
              <a:buFont typeface="Arial"/>
              <a:buChar char="●"/>
            </a:pPr>
            <a:r>
              <a:rPr b="1" lang="en">
                <a:solidFill>
                  <a:schemeClr val="dk1"/>
                </a:solidFill>
              </a:rPr>
              <a:t>VSCADA is not functional</a:t>
            </a:r>
          </a:p>
          <a:p>
            <a:pPr rtl="0" lvl="0">
              <a:lnSpc>
                <a:spcPct val="115000"/>
              </a:lnSpc>
              <a:spcBef>
                <a:spcPts val="0"/>
              </a:spcBef>
              <a:buNone/>
            </a:pPr>
            <a:r>
              <a:rPr b="1" lang="en">
                <a:solidFill>
                  <a:schemeClr val="dk1"/>
                </a:solidFill>
              </a:rPr>
              <a:t>Failed Stage</a:t>
            </a:r>
          </a:p>
          <a:p>
            <a:pPr rtl="0" lvl="0" indent="-317500" marL="457200">
              <a:lnSpc>
                <a:spcPct val="115000"/>
              </a:lnSpc>
              <a:spcBef>
                <a:spcPts val="0"/>
              </a:spcBef>
              <a:buClr>
                <a:schemeClr val="dk1"/>
              </a:buClr>
              <a:buSzPct val="100000"/>
              <a:buFont typeface="Arial"/>
              <a:buChar char="●"/>
            </a:pPr>
            <a:r>
              <a:rPr b="1" lang="en">
                <a:solidFill>
                  <a:schemeClr val="dk1"/>
                </a:solidFill>
              </a:rPr>
              <a:t>VSCADA failed to boot up</a:t>
            </a:r>
          </a:p>
        </p:txBody>
      </p:sp>
      <p:pic>
        <p:nvPicPr>
          <p:cNvPr id="203" name="Shape 203"/>
          <p:cNvPicPr preferRelativeResize="0"/>
          <p:nvPr/>
        </p:nvPicPr>
        <p:blipFill rotWithShape="1">
          <a:blip r:embed="rId3">
            <a:alphaModFix/>
          </a:blip>
          <a:srcRect t="4005" b="67687" r="8096" l="29046"/>
          <a:stretch/>
        </p:blipFill>
        <p:spPr>
          <a:xfrm>
            <a:off y="1584750" x="457200"/>
            <a:ext cy="2507402" cx="4303626"/>
          </a:xfrm>
          <a:prstGeom prst="rect">
            <a:avLst/>
          </a:prstGeom>
          <a:noFill/>
          <a:ln>
            <a:noFill/>
          </a:ln>
        </p:spPr>
      </p:pic>
      <p:sp>
        <p:nvSpPr>
          <p:cNvPr id="204" name="Shape 204"/>
          <p:cNvSpPr txBox="1"/>
          <p:nvPr/>
        </p:nvSpPr>
        <p:spPr>
          <a:xfrm>
            <a:off y="3605575" x="1502775"/>
            <a:ext cy="345000" cx="2875200"/>
          </a:xfrm>
          <a:prstGeom prst="rect">
            <a:avLst/>
          </a:prstGeom>
          <a:noFill/>
          <a:ln>
            <a:noFill/>
          </a:ln>
        </p:spPr>
        <p:txBody>
          <a:bodyPr bIns="91425" rIns="91425" lIns="91425" tIns="91425" anchor="t" anchorCtr="0">
            <a:noAutofit/>
          </a:bodyPr>
          <a:lstStyle/>
          <a:p>
            <a:pPr lvl="0" indent="-317500" marL="457200">
              <a:spcBef>
                <a:spcPts val="0"/>
              </a:spcBef>
              <a:buClr>
                <a:srgbClr val="000000"/>
              </a:buClr>
              <a:buSzPct val="100000"/>
              <a:buFont typeface="Arial"/>
              <a:buChar char="★"/>
            </a:pPr>
            <a:r>
              <a:rPr lang="en"/>
              <a:t>You are not allowed to drive if in these error stages</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 name="Shape 208"/>
        <p:cNvGrpSpPr/>
        <p:nvPr/>
      </p:nvGrpSpPr>
      <p:grpSpPr>
        <a:xfrm>
          <a:off y="0" x="0"/>
          <a:ext cy="0" cx="0"/>
          <a:chOff y="0" x="0"/>
          <a:chExt cy="0" cx="0"/>
        </a:xfrm>
      </p:grpSpPr>
      <p:sp>
        <p:nvSpPr>
          <p:cNvPr id="209" name="Shape 20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System States and Exceptions</a:t>
            </a:r>
          </a:p>
        </p:txBody>
      </p:sp>
      <p:sp>
        <p:nvSpPr>
          <p:cNvPr id="210" name="Shape 21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lnSpc>
                <a:spcPct val="135000"/>
              </a:lnSpc>
              <a:spcBef>
                <a:spcPts val="0"/>
              </a:spcBef>
              <a:buNone/>
            </a:pPr>
            <a:r>
              <a:rPr b="1" sz="1200" lang="en"/>
              <a:t>System Errors:</a:t>
            </a:r>
          </a:p>
          <a:p>
            <a:pPr rtl="0" lvl="0">
              <a:lnSpc>
                <a:spcPct val="135000"/>
              </a:lnSpc>
              <a:spcBef>
                <a:spcPts val="0"/>
              </a:spcBef>
              <a:buNone/>
            </a:pPr>
            <a:r>
              <a:rPr b="1" sz="1200" lang="en"/>
              <a:t>Snytax error</a:t>
            </a:r>
          </a:p>
          <a:p>
            <a:pPr rtl="0" lvl="0" indent="-304800" marL="457200">
              <a:lnSpc>
                <a:spcPct val="135000"/>
              </a:lnSpc>
              <a:spcBef>
                <a:spcPts val="0"/>
              </a:spcBef>
              <a:buClr>
                <a:schemeClr val="dk1"/>
              </a:buClr>
              <a:buSzPct val="100000"/>
              <a:buFont typeface="Arial"/>
              <a:buChar char="➔"/>
            </a:pPr>
            <a:r>
              <a:rPr b="1" sz="1200" lang="en"/>
              <a:t>Failed Stage</a:t>
            </a:r>
          </a:p>
          <a:p>
            <a:pPr rtl="0" lvl="0">
              <a:lnSpc>
                <a:spcPct val="135000"/>
              </a:lnSpc>
              <a:spcBef>
                <a:spcPts val="0"/>
              </a:spcBef>
              <a:buNone/>
            </a:pPr>
            <a:r>
              <a:rPr b="1" sz="1200" lang="en"/>
              <a:t>VehicleStartupConfigLoadException</a:t>
            </a:r>
          </a:p>
          <a:p>
            <a:pPr rtl="0" lvl="0" indent="-304800" marL="457200">
              <a:lnSpc>
                <a:spcPct val="135000"/>
              </a:lnSpc>
              <a:spcBef>
                <a:spcPts val="0"/>
              </a:spcBef>
              <a:buClr>
                <a:schemeClr val="dk1"/>
              </a:buClr>
              <a:buSzPct val="100000"/>
              <a:buFont typeface="Arial"/>
              <a:buChar char="➔"/>
            </a:pPr>
            <a:r>
              <a:rPr b="1" sz="1200" lang="en"/>
              <a:t>Other Boot Up Error Stage</a:t>
            </a:r>
          </a:p>
          <a:p>
            <a:pPr rtl="0" lvl="0">
              <a:lnSpc>
                <a:spcPct val="135000"/>
              </a:lnSpc>
              <a:spcBef>
                <a:spcPts val="0"/>
              </a:spcBef>
              <a:buClr>
                <a:schemeClr val="dk1"/>
              </a:buClr>
              <a:buSzPct val="91666"/>
              <a:buFont typeface="Arial"/>
              <a:buNone/>
            </a:pPr>
            <a:r>
              <a:rPr b="1" sz="1200" lang="en"/>
              <a:t>DatabaseLoadException</a:t>
            </a:r>
          </a:p>
          <a:p>
            <a:pPr rtl="0" lvl="0" indent="-304800" marL="457200">
              <a:lnSpc>
                <a:spcPct val="135000"/>
              </a:lnSpc>
              <a:spcBef>
                <a:spcPts val="0"/>
              </a:spcBef>
              <a:buClr>
                <a:schemeClr val="dk1"/>
              </a:buClr>
              <a:buSzPct val="100000"/>
              <a:buFont typeface="Arial"/>
              <a:buChar char="➔"/>
            </a:pPr>
            <a:r>
              <a:rPr b="1" sz="1200" lang="en"/>
              <a:t>VSCADA Boot Up Error Stage</a:t>
            </a:r>
          </a:p>
          <a:p>
            <a:pPr rtl="0" lvl="0">
              <a:lnSpc>
                <a:spcPct val="135000"/>
              </a:lnSpc>
              <a:spcBef>
                <a:spcPts val="0"/>
              </a:spcBef>
              <a:buClr>
                <a:schemeClr val="dk1"/>
              </a:buClr>
              <a:buSzPct val="91666"/>
              <a:buFont typeface="Arial"/>
              <a:buNone/>
            </a:pPr>
            <a:r>
              <a:rPr b="1" sz="1200" lang="en"/>
              <a:t>RRDFileNotFoundException</a:t>
            </a:r>
          </a:p>
          <a:p>
            <a:pPr rtl="0" lvl="0" indent="-304800" marL="457200">
              <a:lnSpc>
                <a:spcPct val="135000"/>
              </a:lnSpc>
              <a:spcBef>
                <a:spcPts val="0"/>
              </a:spcBef>
              <a:buClr>
                <a:schemeClr val="dk1"/>
              </a:buClr>
              <a:buSzPct val="100000"/>
              <a:buFont typeface="Arial"/>
              <a:buChar char="➔"/>
            </a:pPr>
            <a:r>
              <a:rPr b="1" sz="1200" lang="en"/>
              <a:t>VSCADA Boot Up Error Stage</a:t>
            </a:r>
          </a:p>
          <a:p>
            <a:pPr rtl="0" lvl="0">
              <a:lnSpc>
                <a:spcPct val="135000"/>
              </a:lnSpc>
              <a:spcBef>
                <a:spcPts val="0"/>
              </a:spcBef>
              <a:buNone/>
            </a:pPr>
            <a:r>
              <a:rPr b="1" sz="1200" lang="en"/>
              <a:t>VehicleStartupTimeoutException</a:t>
            </a:r>
          </a:p>
          <a:p>
            <a:pPr rtl="0" lvl="0" indent="-304800" marL="457200">
              <a:lnSpc>
                <a:spcPct val="135000"/>
              </a:lnSpc>
              <a:spcBef>
                <a:spcPts val="0"/>
              </a:spcBef>
              <a:buClr>
                <a:schemeClr val="dk1"/>
              </a:buClr>
              <a:buSzPct val="100000"/>
              <a:buFont typeface="Arial"/>
              <a:buChar char="➔"/>
            </a:pPr>
            <a:r>
              <a:rPr b="1" sz="1200" lang="en"/>
              <a:t>Other Boot Up Error Stage</a:t>
            </a:r>
          </a:p>
          <a:p>
            <a:pPr rtl="0" lvl="0">
              <a:lnSpc>
                <a:spcPct val="135000"/>
              </a:lnSpc>
              <a:spcBef>
                <a:spcPts val="0"/>
              </a:spcBef>
              <a:buClr>
                <a:schemeClr val="dk1"/>
              </a:buClr>
              <a:buSzPct val="91666"/>
              <a:buFont typeface="Arial"/>
              <a:buNone/>
            </a:pPr>
            <a:r>
              <a:rPr b="1" sz="1200" lang="en"/>
              <a:t>SensorCheckingTimeoutException</a:t>
            </a:r>
          </a:p>
          <a:p>
            <a:pPr rtl="0" lvl="0" indent="-304800" marL="457200">
              <a:lnSpc>
                <a:spcPct val="135000"/>
              </a:lnSpc>
              <a:spcBef>
                <a:spcPts val="0"/>
              </a:spcBef>
              <a:buClr>
                <a:schemeClr val="dk1"/>
              </a:buClr>
              <a:buSzPct val="100000"/>
              <a:buFont typeface="Arial"/>
              <a:buChar char="➔"/>
            </a:pPr>
            <a:r>
              <a:rPr b="1" sz="1200" lang="en"/>
              <a:t>Other Boot Up Error Stage</a:t>
            </a:r>
          </a:p>
          <a:p>
            <a:pPr rtl="0" lvl="0">
              <a:lnSpc>
                <a:spcPct val="135000"/>
              </a:lnSpc>
              <a:spcBef>
                <a:spcPts val="0"/>
              </a:spcBef>
              <a:buClr>
                <a:schemeClr val="dk1"/>
              </a:buClr>
              <a:buSzPct val="91666"/>
              <a:buFont typeface="Arial"/>
              <a:buNone/>
            </a:pPr>
            <a:r>
              <a:rPr b="1" sz="1200" lang="en"/>
              <a:t>SystemFailureError</a:t>
            </a:r>
          </a:p>
          <a:p>
            <a:pPr rtl="0" lvl="0" indent="-304800" marL="457200">
              <a:lnSpc>
                <a:spcPct val="135000"/>
              </a:lnSpc>
              <a:spcBef>
                <a:spcPts val="0"/>
              </a:spcBef>
              <a:buClr>
                <a:schemeClr val="dk1"/>
              </a:buClr>
              <a:buSzPct val="100000"/>
              <a:buFont typeface="Arial"/>
              <a:buChar char="➔"/>
            </a:pPr>
            <a:r>
              <a:rPr b="1" sz="1200" lang="en"/>
              <a:t>Failed Stage</a:t>
            </a:r>
          </a:p>
          <a:p>
            <a:pPr rtl="0" lvl="0">
              <a:lnSpc>
                <a:spcPct val="135000"/>
              </a:lnSpc>
              <a:spcBef>
                <a:spcPts val="0"/>
              </a:spcBef>
              <a:buClr>
                <a:schemeClr val="dk1"/>
              </a:buClr>
              <a:buSzPct val="91666"/>
              <a:buFont typeface="Arial"/>
              <a:buNone/>
            </a:pPr>
            <a:r>
              <a:rPr b="1" sz="1200" lang="en"/>
              <a:t>OtherCommunicationException</a:t>
            </a:r>
          </a:p>
          <a:p>
            <a:pPr rtl="0" lvl="0" indent="-304800" marL="457200">
              <a:lnSpc>
                <a:spcPct val="135000"/>
              </a:lnSpc>
              <a:spcBef>
                <a:spcPts val="0"/>
              </a:spcBef>
              <a:buClr>
                <a:schemeClr val="dk1"/>
              </a:buClr>
              <a:buSzPct val="100000"/>
              <a:buFont typeface="Arial"/>
              <a:buChar char="➔"/>
            </a:pPr>
            <a:r>
              <a:rPr b="1" sz="1200" lang="en"/>
              <a:t>Vehicle Boot Up Error Stage</a:t>
            </a:r>
          </a:p>
          <a:p>
            <a:pPr rtl="0" lvl="0">
              <a:lnSpc>
                <a:spcPct val="135000"/>
              </a:lnSpc>
              <a:spcBef>
                <a:spcPts val="0"/>
              </a:spcBef>
              <a:buClr>
                <a:schemeClr val="dk1"/>
              </a:buClr>
              <a:buSzPct val="91666"/>
              <a:buFont typeface="Arial"/>
              <a:buNone/>
            </a:pPr>
            <a:r>
              <a:rPr b="1" sz="1200" lang="en"/>
              <a:t>OtherSystemException</a:t>
            </a:r>
          </a:p>
          <a:p>
            <a:pPr rtl="0" lvl="0" indent="-304800" marL="457200">
              <a:lnSpc>
                <a:spcPct val="135000"/>
              </a:lnSpc>
              <a:spcBef>
                <a:spcPts val="0"/>
              </a:spcBef>
              <a:buClr>
                <a:schemeClr val="dk1"/>
              </a:buClr>
              <a:buSzPct val="100000"/>
              <a:buFont typeface="Arial"/>
              <a:buChar char="➔"/>
            </a:pPr>
            <a:r>
              <a:rPr b="1" sz="1200" lang="en"/>
              <a:t>VSCADA Boot Up Error Stage</a:t>
            </a:r>
          </a:p>
        </p:txBody>
      </p:sp>
      <p:sp>
        <p:nvSpPr>
          <p:cNvPr id="211" name="Shape 211"/>
          <p:cNvSpPr txBox="1"/>
          <p:nvPr/>
        </p:nvSpPr>
        <p:spPr>
          <a:xfrm>
            <a:off y="1294225" x="4194925"/>
            <a:ext cy="4406999" cx="4253699"/>
          </a:xfrm>
          <a:prstGeom prst="rect">
            <a:avLst/>
          </a:prstGeom>
          <a:noFill/>
          <a:ln>
            <a:noFill/>
          </a:ln>
        </p:spPr>
        <p:txBody>
          <a:bodyPr bIns="91425" rIns="91425" lIns="91425" tIns="91425" anchor="t" anchorCtr="0">
            <a:noAutofit/>
          </a:bodyPr>
          <a:lstStyle/>
          <a:p>
            <a:pPr rtl="0" lvl="0">
              <a:lnSpc>
                <a:spcPct val="135000"/>
              </a:lnSpc>
              <a:spcBef>
                <a:spcPts val="0"/>
              </a:spcBef>
              <a:buClr>
                <a:schemeClr val="dk1"/>
              </a:buClr>
              <a:buSzPct val="91666"/>
              <a:buFont typeface="Arial"/>
              <a:buNone/>
            </a:pPr>
            <a:r>
              <a:rPr b="1" sz="1200" lang="en">
                <a:solidFill>
                  <a:schemeClr val="dk1"/>
                </a:solidFill>
              </a:rPr>
              <a:t>Sensor Errors:</a:t>
            </a:r>
          </a:p>
          <a:p>
            <a:pPr rtl="0" lvl="0">
              <a:lnSpc>
                <a:spcPct val="135000"/>
              </a:lnSpc>
              <a:spcBef>
                <a:spcPts val="0"/>
              </a:spcBef>
              <a:buClr>
                <a:schemeClr val="dk1"/>
              </a:buClr>
              <a:buSzPct val="91666"/>
              <a:buFont typeface="Arial"/>
              <a:buNone/>
            </a:pPr>
            <a:r>
              <a:rPr b="1" sz="1200" lang="en">
                <a:solidFill>
                  <a:schemeClr val="dk1"/>
                </a:solidFill>
              </a:rPr>
              <a:t>Logic:</a:t>
            </a:r>
          </a:p>
          <a:p>
            <a:pPr rtl="0" lvl="0">
              <a:lnSpc>
                <a:spcPct val="135000"/>
              </a:lnSpc>
              <a:spcBef>
                <a:spcPts val="0"/>
              </a:spcBef>
              <a:buClr>
                <a:schemeClr val="dk1"/>
              </a:buClr>
              <a:buSzPct val="91666"/>
              <a:buFont typeface="Arial"/>
              <a:buNone/>
            </a:pPr>
            <a:r>
              <a:rPr b="1" sz="1200" lang="en">
                <a:solidFill>
                  <a:schemeClr val="dk1"/>
                </a:solidFill>
              </a:rPr>
              <a:t>Errors are configurable and specific</a:t>
            </a:r>
          </a:p>
          <a:p>
            <a:pPr rtl="0" lvl="0">
              <a:lnSpc>
                <a:spcPct val="135000"/>
              </a:lnSpc>
              <a:spcBef>
                <a:spcPts val="0"/>
              </a:spcBef>
              <a:buClr>
                <a:schemeClr val="dk1"/>
              </a:buClr>
              <a:buSzPct val="91666"/>
              <a:buFont typeface="Arial"/>
              <a:buNone/>
            </a:pPr>
            <a:r>
              <a:rPr b="1" sz="1200" lang="en">
                <a:solidFill>
                  <a:schemeClr val="dk1"/>
                </a:solidFill>
              </a:rPr>
              <a:t>If happens before driving, then the car is disabled from driving;</a:t>
            </a:r>
          </a:p>
          <a:p>
            <a:pPr rtl="0" lvl="0">
              <a:lnSpc>
                <a:spcPct val="135000"/>
              </a:lnSpc>
              <a:spcBef>
                <a:spcPts val="0"/>
              </a:spcBef>
              <a:buNone/>
            </a:pPr>
            <a:r>
              <a:rPr b="1" sz="1200" lang="en">
                <a:solidFill>
                  <a:schemeClr val="dk1"/>
                </a:solidFill>
              </a:rPr>
              <a:t>else take actions according to sensor configuration</a:t>
            </a:r>
          </a:p>
          <a:p>
            <a:pPr rtl="0" lvl="0">
              <a:lnSpc>
                <a:spcPct val="135000"/>
              </a:lnSpc>
              <a:spcBef>
                <a:spcPts val="0"/>
              </a:spcBef>
              <a:buClr>
                <a:schemeClr val="dk1"/>
              </a:buClr>
              <a:buFont typeface="Arial"/>
              <a:buNone/>
            </a:pPr>
            <a:r>
              <a:t/>
            </a:r>
            <a:endParaRPr b="1" sz="1200">
              <a:solidFill>
                <a:schemeClr val="dk1"/>
              </a:solidFill>
            </a:endParaRPr>
          </a:p>
          <a:p>
            <a:pPr rtl="0" lvl="0">
              <a:lnSpc>
                <a:spcPct val="135000"/>
              </a:lnSpc>
              <a:spcBef>
                <a:spcPts val="0"/>
              </a:spcBef>
              <a:buClr>
                <a:schemeClr val="dk1"/>
              </a:buClr>
              <a:buSzPct val="91666"/>
              <a:buFont typeface="Arial"/>
              <a:buNone/>
            </a:pPr>
            <a:r>
              <a:rPr b="1" sz="1200" lang="en">
                <a:solidFill>
                  <a:schemeClr val="dk1"/>
                </a:solidFill>
              </a:rPr>
              <a:t>Possible Errors:</a:t>
            </a:r>
          </a:p>
          <a:p>
            <a:pPr rtl="0" lvl="0">
              <a:lnSpc>
                <a:spcPct val="135000"/>
              </a:lnSpc>
              <a:spcBef>
                <a:spcPts val="0"/>
              </a:spcBef>
              <a:buClr>
                <a:schemeClr val="dk1"/>
              </a:buClr>
              <a:buSzPct val="91666"/>
              <a:buFont typeface="Arial"/>
              <a:buNone/>
            </a:pPr>
            <a:r>
              <a:rPr b="1" sz="1200" lang="en">
                <a:solidFill>
                  <a:schemeClr val="dk1"/>
                </a:solidFill>
              </a:rPr>
              <a:t>OverHeating</a:t>
            </a:r>
          </a:p>
          <a:p>
            <a:pPr rtl="0" lvl="0">
              <a:lnSpc>
                <a:spcPct val="135000"/>
              </a:lnSpc>
              <a:spcBef>
                <a:spcPts val="0"/>
              </a:spcBef>
              <a:buClr>
                <a:schemeClr val="dk1"/>
              </a:buClr>
              <a:buSzPct val="91666"/>
              <a:buFont typeface="Arial"/>
              <a:buNone/>
            </a:pPr>
            <a:r>
              <a:rPr b="1" sz="1200" lang="en">
                <a:solidFill>
                  <a:schemeClr val="dk1"/>
                </a:solidFill>
              </a:rPr>
              <a:t>UnderCharged</a:t>
            </a:r>
          </a:p>
          <a:p>
            <a:pPr rtl="0" lvl="0">
              <a:lnSpc>
                <a:spcPct val="135000"/>
              </a:lnSpc>
              <a:spcBef>
                <a:spcPts val="600"/>
              </a:spcBef>
              <a:buClr>
                <a:schemeClr val="dk1"/>
              </a:buClr>
              <a:buFont typeface="Arial"/>
              <a:buNone/>
            </a:pPr>
            <a:r>
              <a:t/>
            </a:r>
            <a:endParaRPr sz="1200">
              <a:solidFill>
                <a:schemeClr val="dk1"/>
              </a:solidFill>
            </a:endParaRPr>
          </a:p>
          <a:p>
            <a:pPr>
              <a:lnSpc>
                <a:spcPct val="135000"/>
              </a:lnSpc>
              <a:spcBef>
                <a:spcPts val="0"/>
              </a:spcBef>
              <a:buNone/>
            </a:pPr>
            <a:r>
              <a:t/>
            </a:r>
            <a:endParaRPr sz="1200"/>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5" name="Shape 215"/>
        <p:cNvGrpSpPr/>
        <p:nvPr/>
      </p:nvGrpSpPr>
      <p:grpSpPr>
        <a:xfrm>
          <a:off y="0" x="0"/>
          <a:ext cy="0" cx="0"/>
          <a:chOff y="0" x="0"/>
          <a:chExt cy="0" cx="0"/>
        </a:xfrm>
      </p:grpSpPr>
      <p:sp>
        <p:nvSpPr>
          <p:cNvPr id="216" name="Shape 21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Logging/Daemons - Logging</a:t>
            </a:r>
          </a:p>
        </p:txBody>
      </p:sp>
      <p:sp>
        <p:nvSpPr>
          <p:cNvPr id="217" name="Shape 21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42900" marL="457200">
              <a:lnSpc>
                <a:spcPct val="135000"/>
              </a:lnSpc>
              <a:spcBef>
                <a:spcPts val="0"/>
              </a:spcBef>
              <a:buClr>
                <a:schemeClr val="dk1"/>
              </a:buClr>
              <a:buSzPct val="100000"/>
              <a:buFont typeface="Arial"/>
              <a:buChar char="●"/>
            </a:pPr>
            <a:r>
              <a:rPr sz="1800" lang="en"/>
              <a:t>Have 5 levels, in their respective order:</a:t>
            </a:r>
          </a:p>
          <a:p>
            <a:pPr rtl="0" lvl="1" indent="-342900" marL="914400">
              <a:lnSpc>
                <a:spcPct val="135000"/>
              </a:lnSpc>
              <a:spcBef>
                <a:spcPts val="0"/>
              </a:spcBef>
              <a:buClr>
                <a:schemeClr val="dk1"/>
              </a:buClr>
              <a:buSzPct val="100000"/>
              <a:buFont typeface="Courier New"/>
              <a:buChar char="o"/>
            </a:pPr>
            <a:r>
              <a:rPr sz="1800" lang="en"/>
              <a:t>Debug: detailed information, mainly used for debugging</a:t>
            </a:r>
          </a:p>
          <a:p>
            <a:pPr rtl="0" lvl="1" indent="-342900" marL="914400">
              <a:lnSpc>
                <a:spcPct val="135000"/>
              </a:lnSpc>
              <a:spcBef>
                <a:spcPts val="0"/>
              </a:spcBef>
              <a:buClr>
                <a:schemeClr val="dk1"/>
              </a:buClr>
              <a:buSzPct val="100000"/>
              <a:buFont typeface="Courier New"/>
              <a:buChar char="o"/>
            </a:pPr>
            <a:r>
              <a:rPr sz="1800" lang="en"/>
              <a:t>Info: general information, should contain important data</a:t>
            </a:r>
          </a:p>
          <a:p>
            <a:pPr rtl="0" lvl="1" indent="-342900" marL="914400">
              <a:lnSpc>
                <a:spcPct val="135000"/>
              </a:lnSpc>
              <a:spcBef>
                <a:spcPts val="0"/>
              </a:spcBef>
              <a:buClr>
                <a:schemeClr val="dk1"/>
              </a:buClr>
              <a:buSzPct val="100000"/>
              <a:buFont typeface="Courier New"/>
              <a:buChar char="o"/>
            </a:pPr>
            <a:r>
              <a:rPr sz="1800" lang="en"/>
              <a:t>Warning: Need user’s attention</a:t>
            </a:r>
          </a:p>
          <a:p>
            <a:pPr rtl="0" lvl="1" indent="-342900" marL="914400">
              <a:lnSpc>
                <a:spcPct val="135000"/>
              </a:lnSpc>
              <a:spcBef>
                <a:spcPts val="0"/>
              </a:spcBef>
              <a:buClr>
                <a:schemeClr val="dk1"/>
              </a:buClr>
              <a:buSzPct val="100000"/>
              <a:buFont typeface="Courier New"/>
              <a:buChar char="o"/>
            </a:pPr>
            <a:r>
              <a:rPr sz="1800" lang="en"/>
              <a:t>Error: Need user to check the source of the error</a:t>
            </a:r>
          </a:p>
          <a:p>
            <a:pPr rtl="0" lvl="1" indent="-342900" marL="914400">
              <a:lnSpc>
                <a:spcPct val="135000"/>
              </a:lnSpc>
              <a:spcBef>
                <a:spcPts val="0"/>
              </a:spcBef>
              <a:buClr>
                <a:schemeClr val="dk1"/>
              </a:buClr>
              <a:buSzPct val="100000"/>
              <a:buFont typeface="Courier New"/>
              <a:buChar char="o"/>
            </a:pPr>
            <a:r>
              <a:rPr sz="1800" lang="en"/>
              <a:t>Critical: Opps. </a:t>
            </a:r>
          </a:p>
          <a:p>
            <a:pPr rtl="0" lvl="0" indent="-342900" marL="457200">
              <a:lnSpc>
                <a:spcPct val="135000"/>
              </a:lnSpc>
              <a:spcBef>
                <a:spcPts val="0"/>
              </a:spcBef>
              <a:buClr>
                <a:schemeClr val="dk1"/>
              </a:buClr>
              <a:buSzPct val="100000"/>
              <a:buFont typeface="Arial"/>
              <a:buChar char="●"/>
            </a:pPr>
            <a:r>
              <a:rPr sz="1800" lang="en"/>
              <a:t>Logs are stored in syslog of Linux</a:t>
            </a:r>
          </a:p>
          <a:p>
            <a:pPr rtl="0" lvl="1" indent="-342900" marL="914400">
              <a:lnSpc>
                <a:spcPct val="135000"/>
              </a:lnSpc>
              <a:spcBef>
                <a:spcPts val="0"/>
              </a:spcBef>
              <a:buClr>
                <a:schemeClr val="dk1"/>
              </a:buClr>
              <a:buSzPct val="100000"/>
              <a:buFont typeface="Courier New"/>
              <a:buChar char="o"/>
            </a:pPr>
            <a:r>
              <a:rPr sz="1800" lang="en"/>
              <a:t>syslog handles storage, update, filter, etc. </a:t>
            </a:r>
          </a:p>
          <a:p>
            <a:pPr rtl="0" lvl="1" indent="-342900" marL="914400">
              <a:lnSpc>
                <a:spcPct val="135000"/>
              </a:lnSpc>
              <a:spcBef>
                <a:spcPts val="0"/>
              </a:spcBef>
              <a:buClr>
                <a:schemeClr val="dk1"/>
              </a:buClr>
              <a:buSzPct val="100000"/>
              <a:buFont typeface="Courier New"/>
              <a:buChar char="o"/>
            </a:pPr>
            <a:r>
              <a:rPr sz="1800" lang="en"/>
              <a:t>Python and other library support for syslog</a:t>
            </a:r>
          </a:p>
          <a:p>
            <a:pPr rtl="0" lvl="0" indent="-342900" marL="457200">
              <a:lnSpc>
                <a:spcPct val="135000"/>
              </a:lnSpc>
              <a:spcBef>
                <a:spcPts val="0"/>
              </a:spcBef>
              <a:buClr>
                <a:schemeClr val="dk1"/>
              </a:buClr>
              <a:buSzPct val="100000"/>
              <a:buFont typeface="Arial"/>
              <a:buChar char="●"/>
            </a:pPr>
            <a:r>
              <a:rPr sz="1800" lang="en"/>
              <a:t>Can be viewed by clients over the TCP protocol</a:t>
            </a:r>
          </a:p>
          <a:p>
            <a:pPr rtl="0" lvl="0" indent="-342900" marL="457200">
              <a:lnSpc>
                <a:spcPct val="135000"/>
              </a:lnSpc>
              <a:spcBef>
                <a:spcPts val="0"/>
              </a:spcBef>
              <a:buClr>
                <a:schemeClr val="dk1"/>
              </a:buClr>
              <a:buSzPct val="100000"/>
              <a:buFont typeface="Arial"/>
              <a:buChar char="●"/>
            </a:pPr>
            <a:r>
              <a:rPr sz="1800" lang="en"/>
              <a:t>Levels can be set by configuration. Info level by default</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 name="Shape 221"/>
        <p:cNvGrpSpPr/>
        <p:nvPr/>
      </p:nvGrpSpPr>
      <p:grpSpPr>
        <a:xfrm>
          <a:off y="0" x="0"/>
          <a:ext cy="0" cx="0"/>
          <a:chOff y="0" x="0"/>
          <a:chExt cy="0" cx="0"/>
        </a:xfrm>
      </p:grpSpPr>
      <p:sp>
        <p:nvSpPr>
          <p:cNvPr id="222" name="Shape 22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223" name="Shape 22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rgbClr val="98002E"/>
              </a:buClr>
              <a:buSzPct val="80000"/>
              <a:buFont typeface="Arial"/>
              <a:buAutoNum type="alphaLcPeriod"/>
            </a:pPr>
            <a:r>
              <a:rPr b="1" lang="en">
                <a:solidFill>
                  <a:srgbClr val="98002E"/>
                </a:solidFill>
              </a:rPr>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 name="Shape 227"/>
        <p:cNvGrpSpPr/>
        <p:nvPr/>
      </p:nvGrpSpPr>
      <p:grpSpPr>
        <a:xfrm>
          <a:off y="0" x="0"/>
          <a:ext cy="0" cx="0"/>
          <a:chOff y="0" x="0"/>
          <a:chExt cy="0" cx="0"/>
        </a:xfrm>
      </p:grpSpPr>
      <p:sp>
        <p:nvSpPr>
          <p:cNvPr id="228" name="Shape 228"/>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Interfaces</a:t>
            </a:r>
          </a:p>
        </p:txBody>
      </p:sp>
      <p:sp>
        <p:nvSpPr>
          <p:cNvPr id="229" name="Shape 22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TSV Communication</a:t>
            </a:r>
          </a:p>
          <a:p>
            <a:pPr rtl="0" lvl="1" indent="-381000" marL="914400">
              <a:spcBef>
                <a:spcPts val="0"/>
              </a:spcBef>
              <a:buClr>
                <a:schemeClr val="dk1"/>
              </a:buClr>
              <a:buSzPct val="80000"/>
              <a:buFont typeface="Courier New"/>
              <a:buChar char="o"/>
            </a:pPr>
            <a:r>
              <a:rPr lang="en"/>
              <a:t>Send/Receive Packets of data from the four PACMAN via CAN</a:t>
            </a:r>
          </a:p>
          <a:p>
            <a:pPr rtl="0" lvl="1" indent="-381000" marL="914400">
              <a:spcBef>
                <a:spcPts val="0"/>
              </a:spcBef>
              <a:buClr>
                <a:schemeClr val="dk1"/>
              </a:buClr>
              <a:buSzPct val="80000"/>
              <a:buFont typeface="Courier New"/>
              <a:buChar char="o"/>
            </a:pPr>
            <a:r>
              <a:rPr lang="en"/>
              <a:t>will follow API</a:t>
            </a:r>
          </a:p>
          <a:p>
            <a:pPr rtl="0" lvl="0" indent="-419100" marL="457200">
              <a:spcBef>
                <a:spcPts val="0"/>
              </a:spcBef>
              <a:buClr>
                <a:schemeClr val="dk1"/>
              </a:buClr>
              <a:buSzPct val="100000"/>
              <a:buFont typeface="Arial"/>
              <a:buChar char="●"/>
            </a:pPr>
            <a:r>
              <a:rPr lang="en"/>
              <a:t>GLV Communication</a:t>
            </a:r>
          </a:p>
          <a:p>
            <a:pPr rtl="0" lvl="1" indent="-381000" marL="914400">
              <a:spcBef>
                <a:spcPts val="0"/>
              </a:spcBef>
              <a:buClr>
                <a:schemeClr val="dk1"/>
              </a:buClr>
              <a:buSzPct val="80000"/>
              <a:buFont typeface="Courier New"/>
              <a:buChar char="o"/>
            </a:pPr>
            <a:r>
              <a:rPr lang="en"/>
              <a:t>JGB act as a hub for groups of sensors via CAN</a:t>
            </a:r>
          </a:p>
          <a:p>
            <a:pPr rtl="0" lvl="0" indent="-419100" marL="457200">
              <a:spcBef>
                <a:spcPts val="0"/>
              </a:spcBef>
              <a:buClr>
                <a:schemeClr val="dk1"/>
              </a:buClr>
              <a:buSzPct val="100000"/>
              <a:buFont typeface="Arial"/>
              <a:buChar char="●"/>
            </a:pPr>
            <a:r>
              <a:rPr lang="en"/>
              <a:t>DYNO Communication</a:t>
            </a:r>
          </a:p>
          <a:p>
            <a:pPr rtl="0" lvl="1" indent="-381000" marL="914400">
              <a:spcBef>
                <a:spcPts val="0"/>
              </a:spcBef>
              <a:buClr>
                <a:schemeClr val="dk1"/>
              </a:buClr>
              <a:buSzPct val="80000"/>
              <a:buFont typeface="Courier New"/>
              <a:buChar char="o"/>
            </a:pPr>
            <a:r>
              <a:rPr lang="en"/>
              <a:t>Control Throttle via JGB board</a:t>
            </a:r>
          </a:p>
          <a:p>
            <a:pPr rtl="0" lvl="1" indent="-381000" marL="914400">
              <a:spcBef>
                <a:spcPts val="0"/>
              </a:spcBef>
              <a:buClr>
                <a:schemeClr val="dk1"/>
              </a:buClr>
              <a:buSzPct val="80000"/>
              <a:buFont typeface="Courier New"/>
              <a:buChar char="o"/>
            </a:pPr>
            <a:r>
              <a:rPr lang="en"/>
              <a:t>Motor Controller CAN</a:t>
            </a:r>
          </a:p>
          <a:p>
            <a:pPr rtl="0" lvl="1" indent="-381000" marL="914400">
              <a:spcBef>
                <a:spcPts val="0"/>
              </a:spcBef>
              <a:buClr>
                <a:schemeClr val="dk1"/>
              </a:buClr>
              <a:buSzPct val="80000"/>
              <a:buFont typeface="Courier New"/>
              <a:buChar char="o"/>
            </a:pPr>
            <a:r>
              <a:rPr lang="en"/>
              <a:t>Dynamometer - USB interface to read RPM and torque, set valve </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 name="Shape 72"/>
        <p:cNvGrpSpPr/>
        <p:nvPr/>
      </p:nvGrpSpPr>
      <p:grpSpPr>
        <a:xfrm>
          <a:off y="0" x="0"/>
          <a:ext cy="0" cx="0"/>
          <a:chOff y="0" x="0"/>
          <a:chExt cy="0" cx="0"/>
        </a:xfrm>
      </p:grpSpPr>
      <p:sp>
        <p:nvSpPr>
          <p:cNvPr id="73" name="Shape 7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74" name="Shape 7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98002E"/>
              </a:buClr>
              <a:buSzPct val="100000"/>
              <a:buFont typeface="Arial"/>
              <a:buAutoNum startAt="8" type="arabicPeriod"/>
            </a:pPr>
            <a:r>
              <a:rPr b="1" sz="2400" lang="en">
                <a:solidFill>
                  <a:srgbClr val="98002E"/>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3" name="Shape 233"/>
        <p:cNvGrpSpPr/>
        <p:nvPr/>
      </p:nvGrpSpPr>
      <p:grpSpPr>
        <a:xfrm>
          <a:off y="0" x="0"/>
          <a:ext cy="0" cx="0"/>
          <a:chOff y="0" x="0"/>
          <a:chExt cy="0" cx="0"/>
        </a:xfrm>
      </p:grpSpPr>
      <p:sp>
        <p:nvSpPr>
          <p:cNvPr id="234" name="Shape 23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CAN Interface</a:t>
            </a:r>
          </a:p>
        </p:txBody>
      </p:sp>
      <p:sp>
        <p:nvSpPr>
          <p:cNvPr id="235" name="Shape 23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SocketCAN -Linux Drivers</a:t>
            </a:r>
          </a:p>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rtl="0" lvl="0" indent="-419100" marL="457200">
              <a:spcBef>
                <a:spcPts val="0"/>
              </a:spcBef>
              <a:buClr>
                <a:schemeClr val="dk1"/>
              </a:buClr>
              <a:buSzPct val="100000"/>
              <a:buFont typeface="Arial"/>
              <a:buChar char="●"/>
            </a:pPr>
            <a:r>
              <a:rPr lang="en"/>
              <a:t>Python-CAN</a:t>
            </a:r>
          </a:p>
          <a:p>
            <a:pPr rtl="0" lvl="0">
              <a:spcBef>
                <a:spcPts val="0"/>
              </a:spcBef>
              <a:buNone/>
            </a:pPr>
            <a:r>
              <a:t/>
            </a:r>
            <a:endParaRPr/>
          </a:p>
          <a:p>
            <a:pPr rtl="0" lvl="0">
              <a:spcBef>
                <a:spcPts val="0"/>
              </a:spcBef>
              <a:buNone/>
            </a:pPr>
            <a:r>
              <a:t/>
            </a:r>
            <a:endParaRPr/>
          </a:p>
          <a:p>
            <a:pPr rtl="0" lvl="0">
              <a:spcBef>
                <a:spcPts val="0"/>
              </a:spcBef>
              <a:buNone/>
            </a:pPr>
            <a:r>
              <a:t/>
            </a:r>
            <a:endParaRPr/>
          </a:p>
          <a:p>
            <a:pPr rtl="0" lvl="0">
              <a:spcBef>
                <a:spcPts val="0"/>
              </a:spcBef>
              <a:buNone/>
            </a:pPr>
            <a:r>
              <a:t/>
            </a:r>
            <a:endParaRPr/>
          </a:p>
        </p:txBody>
      </p:sp>
      <p:pic>
        <p:nvPicPr>
          <p:cNvPr id="236" name="Shape 236"/>
          <p:cNvPicPr preferRelativeResize="0"/>
          <p:nvPr/>
        </p:nvPicPr>
        <p:blipFill rotWithShape="1">
          <a:blip r:embed="rId3">
            <a:alphaModFix/>
          </a:blip>
          <a:srcRect t="0" b="0" r="35362" l="0"/>
          <a:stretch/>
        </p:blipFill>
        <p:spPr>
          <a:xfrm>
            <a:off y="2574500" x="2764775"/>
            <a:ext cy="781050" cx="5563925"/>
          </a:xfrm>
          <a:prstGeom prst="rect">
            <a:avLst/>
          </a:prstGeom>
          <a:noFill/>
          <a:ln>
            <a:noFill/>
          </a:ln>
        </p:spPr>
      </p:pic>
      <p:pic>
        <p:nvPicPr>
          <p:cNvPr id="237" name="Shape 237"/>
          <p:cNvPicPr preferRelativeResize="0"/>
          <p:nvPr/>
        </p:nvPicPr>
        <p:blipFill>
          <a:blip r:embed="rId4">
            <a:alphaModFix/>
          </a:blip>
          <a:stretch>
            <a:fillRect/>
          </a:stretch>
        </p:blipFill>
        <p:spPr>
          <a:xfrm>
            <a:off y="4821050" x="139299"/>
            <a:ext cy="460165" cx="8792873"/>
          </a:xfrm>
          <a:prstGeom prst="rect">
            <a:avLst/>
          </a:prstGeom>
          <a:noFill/>
          <a:ln>
            <a:noFill/>
          </a:ln>
        </p:spPr>
      </p:pic>
      <p:pic>
        <p:nvPicPr>
          <p:cNvPr id="238" name="Shape 238"/>
          <p:cNvPicPr preferRelativeResize="0"/>
          <p:nvPr/>
        </p:nvPicPr>
        <p:blipFill>
          <a:blip r:embed="rId5">
            <a:alphaModFix/>
          </a:blip>
          <a:stretch>
            <a:fillRect/>
          </a:stretch>
        </p:blipFill>
        <p:spPr>
          <a:xfrm>
            <a:off y="1981275" x="291700"/>
            <a:ext cy="239776" cx="8501175"/>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y="0" x="0"/>
          <a:ext cy="0" cx="0"/>
          <a:chOff y="0" x="0"/>
          <a:chExt cy="0" cx="0"/>
        </a:xfrm>
      </p:grpSpPr>
      <p:sp>
        <p:nvSpPr>
          <p:cNvPr id="243" name="Shape 243"/>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TSV Pack LevelCAN Frame</a:t>
            </a:r>
          </a:p>
        </p:txBody>
      </p:sp>
      <p:pic>
        <p:nvPicPr>
          <p:cNvPr id="244" name="Shape 244"/>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245" name="Shape 245"/>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246" name="Shape 246"/>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247" name="Shape 247"/>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248" name="Shape 248"/>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249" name="Shape 249"/>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250" name="Shape 250"/>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251" name="Shape 251"/>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252" name="Shape 252"/>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253" name="Shape 253"/>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54" name="Shape 254"/>
          <p:cNvSpPr txBox="1"/>
          <p:nvPr/>
        </p:nvSpPr>
        <p:spPr>
          <a:xfrm>
            <a:off y="3315750" x="318000"/>
            <a:ext cy="2958599" cx="4253999"/>
          </a:xfrm>
          <a:prstGeom prst="rect">
            <a:avLst/>
          </a:prstGeom>
          <a:noFill/>
          <a:ln>
            <a:noFill/>
          </a:ln>
        </p:spPr>
        <p:txBody>
          <a:bodyPr bIns="91425" rIns="91425" lIns="91425" tIns="91425" anchor="t" anchorCtr="0">
            <a:noAutofit/>
          </a:bodyPr>
          <a:lstStyle/>
          <a:p>
            <a:pPr rtl="0">
              <a:spcBef>
                <a:spcPts val="480"/>
              </a:spcBef>
              <a:buNone/>
            </a:pPr>
            <a:r>
              <a:rPr sz="2400" lang="en">
                <a:solidFill>
                  <a:schemeClr val="dk1"/>
                </a:solidFill>
              </a:rPr>
              <a:t>Byte 0 - 1,Pack#(1-4)</a:t>
            </a:r>
          </a:p>
          <a:p>
            <a:pPr rtl="0" lvl="0">
              <a:spcBef>
                <a:spcPts val="480"/>
              </a:spcBef>
              <a:buNone/>
            </a:pPr>
            <a:r>
              <a:rPr sz="2400" lang="en">
                <a:solidFill>
                  <a:schemeClr val="dk1"/>
                </a:solidFill>
              </a:rPr>
              <a:t>Byte 1 - Voltage (High)</a:t>
            </a:r>
          </a:p>
          <a:p>
            <a:pPr rtl="0" lvl="0">
              <a:spcBef>
                <a:spcPts val="480"/>
              </a:spcBef>
              <a:buClr>
                <a:schemeClr val="dk1"/>
              </a:buClr>
              <a:buSzPct val="45833"/>
              <a:buFont typeface="Arial"/>
              <a:buNone/>
            </a:pPr>
            <a:r>
              <a:rPr sz="2400" lang="en">
                <a:solidFill>
                  <a:schemeClr val="dk1"/>
                </a:solidFill>
              </a:rPr>
              <a:t>Byte 2 - Voltage (Low)</a:t>
            </a:r>
          </a:p>
          <a:p>
            <a:pPr rtl="0" lvl="0">
              <a:spcBef>
                <a:spcPts val="480"/>
              </a:spcBef>
              <a:buClr>
                <a:schemeClr val="dk1"/>
              </a:buClr>
              <a:buSzPct val="45833"/>
              <a:buFont typeface="Arial"/>
              <a:buNone/>
            </a:pPr>
            <a:r>
              <a:rPr sz="2400" lang="en">
                <a:solidFill>
                  <a:schemeClr val="dk1"/>
                </a:solidFill>
              </a:rPr>
              <a:t>Byte 3 - Current (High)</a:t>
            </a:r>
          </a:p>
        </p:txBody>
      </p:sp>
      <p:sp>
        <p:nvSpPr>
          <p:cNvPr id="255" name="Shape 255"/>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56" name="Shape 256"/>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57" name="Shape 257"/>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Current (Low)</a:t>
            </a:r>
          </a:p>
          <a:p>
            <a:pPr rtl="0" lvl="0">
              <a:spcBef>
                <a:spcPts val="480"/>
              </a:spcBef>
              <a:buNone/>
            </a:pPr>
            <a:r>
              <a:rPr sz="2400" lang="en">
                <a:solidFill>
                  <a:schemeClr val="dk1"/>
                </a:solidFill>
              </a:rPr>
              <a:t>Byte 5 - SOC (High)</a:t>
            </a:r>
          </a:p>
          <a:p>
            <a:pPr rtl="0" lvl="0">
              <a:spcBef>
                <a:spcPts val="480"/>
              </a:spcBef>
              <a:buNone/>
            </a:pPr>
            <a:r>
              <a:rPr sz="2400" lang="en">
                <a:solidFill>
                  <a:schemeClr val="dk1"/>
                </a:solidFill>
              </a:rPr>
              <a:t>Byte 6 - SOC (Low)</a:t>
            </a:r>
          </a:p>
          <a:p>
            <a:pPr rtl="0" lvl="0">
              <a:spcBef>
                <a:spcPts val="480"/>
              </a:spcBef>
              <a:buNone/>
            </a:pPr>
            <a:r>
              <a:rPr sz="2400" lang="en">
                <a:solidFill>
                  <a:schemeClr val="dk1"/>
                </a:solidFill>
              </a:rPr>
              <a:t>Byte 7 - Fuse Temp</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y="0" x="0"/>
          <a:ext cy="0" cx="0"/>
          <a:chOff y="0" x="0"/>
          <a:chExt cy="0" cx="0"/>
        </a:xfrm>
      </p:grpSpPr>
      <p:sp>
        <p:nvSpPr>
          <p:cNvPr id="262" name="Shape 262"/>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TSV(1) AMS Level CAN Frame </a:t>
            </a:r>
          </a:p>
        </p:txBody>
      </p:sp>
      <p:pic>
        <p:nvPicPr>
          <p:cNvPr id="263" name="Shape 263"/>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264" name="Shape 264"/>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265" name="Shape 265"/>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266" name="Shape 266"/>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267" name="Shape 267"/>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268" name="Shape 268"/>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269" name="Shape 269"/>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270" name="Shape 270"/>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271" name="Shape 271"/>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272" name="Shape 272"/>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73" name="Shape 273"/>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x1,Pack#(1-4)</a:t>
            </a:r>
          </a:p>
          <a:p>
            <a:pPr rtl="0" lvl="0">
              <a:spcBef>
                <a:spcPts val="480"/>
              </a:spcBef>
              <a:buNone/>
            </a:pPr>
            <a:r>
              <a:rPr sz="2400" lang="en">
                <a:solidFill>
                  <a:schemeClr val="dk1"/>
                </a:solidFill>
              </a:rPr>
              <a:t>Byte 1 - AMS#(1-7)</a:t>
            </a:r>
          </a:p>
          <a:p>
            <a:pPr rtl="0" lvl="0">
              <a:spcBef>
                <a:spcPts val="480"/>
              </a:spcBef>
              <a:buClr>
                <a:schemeClr val="dk1"/>
              </a:buClr>
              <a:buSzPct val="45833"/>
              <a:buFont typeface="Arial"/>
              <a:buNone/>
            </a:pPr>
            <a:r>
              <a:rPr sz="2400" lang="en">
                <a:solidFill>
                  <a:schemeClr val="dk1"/>
                </a:solidFill>
              </a:rPr>
              <a:t>Byte 2 - Voltage (High)</a:t>
            </a:r>
          </a:p>
          <a:p>
            <a:pPr rtl="0" lvl="0">
              <a:spcBef>
                <a:spcPts val="480"/>
              </a:spcBef>
              <a:buClr>
                <a:schemeClr val="dk1"/>
              </a:buClr>
              <a:buSzPct val="45833"/>
              <a:buFont typeface="Arial"/>
              <a:buNone/>
            </a:pPr>
            <a:r>
              <a:rPr sz="2400" lang="en">
                <a:solidFill>
                  <a:schemeClr val="dk1"/>
                </a:solidFill>
              </a:rPr>
              <a:t>Byte 3 - Voltage (Low)</a:t>
            </a:r>
          </a:p>
        </p:txBody>
      </p:sp>
      <p:sp>
        <p:nvSpPr>
          <p:cNvPr id="274" name="Shape 274"/>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75" name="Shape 275"/>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76" name="Shape 276"/>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Current (High)</a:t>
            </a:r>
          </a:p>
          <a:p>
            <a:pPr rtl="0" lvl="0">
              <a:spcBef>
                <a:spcPts val="480"/>
              </a:spcBef>
              <a:buNone/>
            </a:pPr>
            <a:r>
              <a:rPr sz="2400" lang="en">
                <a:solidFill>
                  <a:schemeClr val="dk1"/>
                </a:solidFill>
              </a:rPr>
              <a:t>Byte 5 - Current (Low)</a:t>
            </a:r>
          </a:p>
          <a:p>
            <a:pPr rtl="0" lvl="0">
              <a:spcBef>
                <a:spcPts val="480"/>
              </a:spcBef>
              <a:buNone/>
            </a:pPr>
            <a:r>
              <a:rPr sz="2400" lang="en">
                <a:solidFill>
                  <a:schemeClr val="dk1"/>
                </a:solidFill>
              </a:rPr>
              <a:t>Byte 6 - Temperature (High)</a:t>
            </a:r>
          </a:p>
          <a:p>
            <a:pPr rtl="0" lvl="0">
              <a:spcBef>
                <a:spcPts val="480"/>
              </a:spcBef>
              <a:buNone/>
            </a:pPr>
            <a:r>
              <a:rPr sz="2400" lang="en">
                <a:solidFill>
                  <a:schemeClr val="dk1"/>
                </a:solidFill>
              </a:rPr>
              <a:t>Byte 7 - Temperature (Low)</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y="0" x="0"/>
          <a:ext cy="0" cx="0"/>
          <a:chOff y="0" x="0"/>
          <a:chExt cy="0" cx="0"/>
        </a:xfrm>
      </p:grpSpPr>
      <p:sp>
        <p:nvSpPr>
          <p:cNvPr id="281" name="Shape 281"/>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GLV(2) Cockpit CAN Frame </a:t>
            </a:r>
          </a:p>
        </p:txBody>
      </p:sp>
      <p:pic>
        <p:nvPicPr>
          <p:cNvPr id="282" name="Shape 282"/>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283" name="Shape 283"/>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284" name="Shape 284"/>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285" name="Shape 285"/>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286" name="Shape 286"/>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287" name="Shape 287"/>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288" name="Shape 288"/>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289" name="Shape 289"/>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290" name="Shape 290"/>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291" name="Shape 291"/>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92" name="Shape 292"/>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x21 (Cockpit)</a:t>
            </a:r>
          </a:p>
          <a:p>
            <a:pPr rtl="0" lvl="0">
              <a:spcBef>
                <a:spcPts val="480"/>
              </a:spcBef>
              <a:buNone/>
            </a:pPr>
            <a:r>
              <a:rPr sz="2400" lang="en">
                <a:solidFill>
                  <a:schemeClr val="dk1"/>
                </a:solidFill>
              </a:rPr>
              <a:t>Byte 1 - Ambient_temp (High)</a:t>
            </a:r>
          </a:p>
          <a:p>
            <a:pPr rtl="0" lvl="0">
              <a:spcBef>
                <a:spcPts val="480"/>
              </a:spcBef>
              <a:buClr>
                <a:schemeClr val="dk1"/>
              </a:buClr>
              <a:buSzPct val="45833"/>
              <a:buFont typeface="Arial"/>
              <a:buNone/>
            </a:pPr>
            <a:r>
              <a:rPr sz="2400" lang="en">
                <a:solidFill>
                  <a:schemeClr val="dk1"/>
                </a:solidFill>
              </a:rPr>
              <a:t>Byte 2 - Ambient_temp (Low)</a:t>
            </a:r>
          </a:p>
          <a:p>
            <a:pPr rtl="0" lvl="0">
              <a:spcBef>
                <a:spcPts val="480"/>
              </a:spcBef>
              <a:buClr>
                <a:schemeClr val="dk1"/>
              </a:buClr>
              <a:buSzPct val="45833"/>
              <a:buFont typeface="Arial"/>
              <a:buNone/>
            </a:pPr>
            <a:r>
              <a:rPr sz="2400" lang="en">
                <a:solidFill>
                  <a:schemeClr val="dk1"/>
                </a:solidFill>
              </a:rPr>
              <a:t>Byte 3 - Failure_LED (High)</a:t>
            </a:r>
          </a:p>
        </p:txBody>
      </p:sp>
      <p:sp>
        <p:nvSpPr>
          <p:cNvPr id="293" name="Shape 293"/>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94" name="Shape 294"/>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295" name="Shape 295"/>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Failure_LED (High)</a:t>
            </a:r>
          </a:p>
          <a:p>
            <a:pPr rtl="0" lvl="0">
              <a:spcBef>
                <a:spcPts val="480"/>
              </a:spcBef>
              <a:buNone/>
            </a:pPr>
            <a:r>
              <a:rPr sz="2400" lang="en">
                <a:solidFill>
                  <a:schemeClr val="dk1"/>
                </a:solidFill>
              </a:rPr>
              <a:t>Byte 5 - Warning_LED(High)</a:t>
            </a:r>
          </a:p>
          <a:p>
            <a:pPr rtl="0" lvl="0">
              <a:spcBef>
                <a:spcPts val="480"/>
              </a:spcBef>
              <a:buNone/>
            </a:pPr>
            <a:r>
              <a:rPr sz="2400" lang="en">
                <a:solidFill>
                  <a:schemeClr val="dk1"/>
                </a:solidFill>
              </a:rPr>
              <a:t>Byte 6 - Ok_LED (High)</a:t>
            </a:r>
          </a:p>
          <a:p>
            <a:pPr rtl="0" lvl="0">
              <a:spcBef>
                <a:spcPts val="480"/>
              </a:spcBef>
              <a:buNone/>
            </a:pPr>
            <a:r>
              <a:rPr sz="2400" lang="en">
                <a:solidFill>
                  <a:schemeClr val="dk1"/>
                </a:solidFill>
              </a:rPr>
              <a:t>Byte 7 - Ok_LED (Low)</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y="0" x="0"/>
          <a:ext cy="0" cx="0"/>
          <a:chOff y="0" x="0"/>
          <a:chExt cy="0" cx="0"/>
        </a:xfrm>
      </p:grpSpPr>
      <p:sp>
        <p:nvSpPr>
          <p:cNvPr id="300" name="Shape 300"/>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GLV(2) TSI CAN Frame </a:t>
            </a:r>
          </a:p>
        </p:txBody>
      </p:sp>
      <p:pic>
        <p:nvPicPr>
          <p:cNvPr id="301" name="Shape 301"/>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302" name="Shape 302"/>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303" name="Shape 303"/>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304" name="Shape 304"/>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305" name="Shape 305"/>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306" name="Shape 306"/>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307" name="Shape 307"/>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308" name="Shape 308"/>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309" name="Shape 309"/>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310" name="Shape 310"/>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11" name="Shape 311"/>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x22 (TSI)</a:t>
            </a:r>
          </a:p>
          <a:p>
            <a:pPr rtl="0" lvl="0">
              <a:spcBef>
                <a:spcPts val="480"/>
              </a:spcBef>
              <a:buNone/>
            </a:pPr>
            <a:r>
              <a:rPr sz="2400" lang="en">
                <a:solidFill>
                  <a:schemeClr val="dk1"/>
                </a:solidFill>
              </a:rPr>
              <a:t>Byte 1 - Temperature (High)</a:t>
            </a:r>
          </a:p>
          <a:p>
            <a:pPr rtl="0" lvl="0">
              <a:spcBef>
                <a:spcPts val="480"/>
              </a:spcBef>
              <a:buClr>
                <a:schemeClr val="dk1"/>
              </a:buClr>
              <a:buSzPct val="45833"/>
              <a:buFont typeface="Arial"/>
              <a:buNone/>
            </a:pPr>
            <a:r>
              <a:rPr sz="2400" lang="en">
                <a:solidFill>
                  <a:schemeClr val="dk1"/>
                </a:solidFill>
              </a:rPr>
              <a:t>Byte 2 - Temperature (Low)</a:t>
            </a:r>
          </a:p>
          <a:p>
            <a:pPr rtl="0" lvl="0">
              <a:spcBef>
                <a:spcPts val="480"/>
              </a:spcBef>
              <a:buClr>
                <a:schemeClr val="dk1"/>
              </a:buClr>
              <a:buSzPct val="45833"/>
              <a:buFont typeface="Arial"/>
              <a:buNone/>
            </a:pPr>
            <a:r>
              <a:rPr sz="2400" lang="en">
                <a:solidFill>
                  <a:schemeClr val="dk1"/>
                </a:solidFill>
              </a:rPr>
              <a:t>Byte 3 - x00</a:t>
            </a:r>
          </a:p>
        </p:txBody>
      </p:sp>
      <p:sp>
        <p:nvSpPr>
          <p:cNvPr id="312" name="Shape 312"/>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13" name="Shape 313"/>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14" name="Shape 314"/>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x00</a:t>
            </a:r>
          </a:p>
          <a:p>
            <a:pPr rtl="0" lvl="0">
              <a:spcBef>
                <a:spcPts val="480"/>
              </a:spcBef>
              <a:buNone/>
            </a:pPr>
            <a:r>
              <a:rPr sz="2400" lang="en">
                <a:solidFill>
                  <a:schemeClr val="dk1"/>
                </a:solidFill>
              </a:rPr>
              <a:t>Byte 5 - x00</a:t>
            </a:r>
          </a:p>
          <a:p>
            <a:pPr rtl="0" lvl="0">
              <a:spcBef>
                <a:spcPts val="480"/>
              </a:spcBef>
              <a:buNone/>
            </a:pPr>
            <a:r>
              <a:rPr sz="2400" lang="en">
                <a:solidFill>
                  <a:schemeClr val="dk1"/>
                </a:solidFill>
              </a:rPr>
              <a:t>Byte 6 - x00</a:t>
            </a:r>
          </a:p>
          <a:p>
            <a:pPr rtl="0" lvl="0">
              <a:spcBef>
                <a:spcPts val="480"/>
              </a:spcBef>
              <a:buNone/>
            </a:pPr>
            <a:r>
              <a:rPr sz="2400" lang="en">
                <a:solidFill>
                  <a:schemeClr val="dk1"/>
                </a:solidFill>
              </a:rPr>
              <a:t>Byte 7 - x00</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y="0" x="0"/>
          <a:ext cy="0" cx="0"/>
          <a:chOff y="0" x="0"/>
          <a:chExt cy="0" cx="0"/>
        </a:xfrm>
      </p:grpSpPr>
      <p:sp>
        <p:nvSpPr>
          <p:cNvPr id="319" name="Shape 319"/>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GLV(3) GLV_Power CAN Frame </a:t>
            </a:r>
          </a:p>
        </p:txBody>
      </p:sp>
      <p:pic>
        <p:nvPicPr>
          <p:cNvPr id="320" name="Shape 320"/>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321" name="Shape 321"/>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322" name="Shape 322"/>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323" name="Shape 323"/>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324" name="Shape 324"/>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325" name="Shape 325"/>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326" name="Shape 326"/>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327" name="Shape 327"/>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328" name="Shape 328"/>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329" name="Shape 329"/>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30" name="Shape 330"/>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x13</a:t>
            </a:r>
          </a:p>
          <a:p>
            <a:pPr rtl="0" lvl="0">
              <a:spcBef>
                <a:spcPts val="480"/>
              </a:spcBef>
              <a:buClr>
                <a:schemeClr val="dk1"/>
              </a:buClr>
              <a:buSzPct val="45833"/>
              <a:buFont typeface="Arial"/>
              <a:buNone/>
            </a:pPr>
            <a:r>
              <a:rPr sz="2400" lang="en">
                <a:solidFill>
                  <a:schemeClr val="dk1"/>
                </a:solidFill>
              </a:rPr>
              <a:t>Byte 1 - Voltage (High)</a:t>
            </a:r>
          </a:p>
          <a:p>
            <a:pPr rtl="0" lvl="0">
              <a:spcBef>
                <a:spcPts val="480"/>
              </a:spcBef>
              <a:buClr>
                <a:schemeClr val="dk1"/>
              </a:buClr>
              <a:buSzPct val="45833"/>
              <a:buFont typeface="Arial"/>
              <a:buNone/>
            </a:pPr>
            <a:r>
              <a:rPr sz="2400" lang="en">
                <a:solidFill>
                  <a:schemeClr val="dk1"/>
                </a:solidFill>
              </a:rPr>
              <a:t>Byte 2 - Voltage (Low)</a:t>
            </a:r>
          </a:p>
          <a:p>
            <a:pPr rtl="0" lvl="0">
              <a:spcBef>
                <a:spcPts val="480"/>
              </a:spcBef>
              <a:buClr>
                <a:schemeClr val="dk1"/>
              </a:buClr>
              <a:buSzPct val="45833"/>
              <a:buFont typeface="Arial"/>
              <a:buNone/>
            </a:pPr>
            <a:r>
              <a:rPr sz="2400" lang="en">
                <a:solidFill>
                  <a:schemeClr val="dk1"/>
                </a:solidFill>
              </a:rPr>
              <a:t>Byte 3 - Current (High)</a:t>
            </a:r>
          </a:p>
          <a:p>
            <a:pPr rtl="0" lvl="0">
              <a:spcBef>
                <a:spcPts val="480"/>
              </a:spcBef>
              <a:buClr>
                <a:schemeClr val="dk1"/>
              </a:buClr>
              <a:buFont typeface="Arial"/>
              <a:buNone/>
            </a:pPr>
            <a:r>
              <a:t/>
            </a:r>
            <a:endParaRPr sz="2400">
              <a:solidFill>
                <a:schemeClr val="dk1"/>
              </a:solidFill>
            </a:endParaRPr>
          </a:p>
        </p:txBody>
      </p:sp>
      <p:sp>
        <p:nvSpPr>
          <p:cNvPr id="331" name="Shape 331"/>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32" name="Shape 332"/>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33" name="Shape 333"/>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Current (Low)</a:t>
            </a:r>
          </a:p>
          <a:p>
            <a:pPr rtl="0" lvl="0">
              <a:spcBef>
                <a:spcPts val="480"/>
              </a:spcBef>
              <a:buNone/>
            </a:pPr>
            <a:r>
              <a:rPr sz="2400" lang="en">
                <a:solidFill>
                  <a:schemeClr val="dk1"/>
                </a:solidFill>
              </a:rPr>
              <a:t>Byte 5 - Temperature (High)</a:t>
            </a:r>
          </a:p>
          <a:p>
            <a:pPr rtl="0">
              <a:spcBef>
                <a:spcPts val="480"/>
              </a:spcBef>
              <a:buNone/>
            </a:pPr>
            <a:r>
              <a:rPr sz="2400" lang="en">
                <a:solidFill>
                  <a:schemeClr val="dk1"/>
                </a:solidFill>
              </a:rPr>
              <a:t>Byte 6 - Temperature (Low)</a:t>
            </a:r>
          </a:p>
          <a:p>
            <a:pPr rtl="0" lvl="0">
              <a:spcBef>
                <a:spcPts val="480"/>
              </a:spcBef>
              <a:buClr>
                <a:schemeClr val="dk1"/>
              </a:buClr>
              <a:buSzPct val="45833"/>
              <a:buFont typeface="Arial"/>
              <a:buNone/>
            </a:pPr>
            <a:r>
              <a:rPr sz="2400" lang="en">
                <a:solidFill>
                  <a:schemeClr val="dk1"/>
                </a:solidFill>
              </a:rPr>
              <a:t>Byte 7 - SOC</a:t>
            </a:r>
          </a:p>
          <a:p>
            <a:pPr rtl="0" lvl="0">
              <a:spcBef>
                <a:spcPts val="480"/>
              </a:spcBef>
              <a:buNone/>
            </a:pPr>
            <a:r>
              <a:t/>
            </a:r>
            <a:endParaRPr sz="2400">
              <a:solidFill>
                <a:schemeClr val="dk1"/>
              </a:solidFill>
            </a:endParaRP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7" name="Shape 337"/>
        <p:cNvGrpSpPr/>
        <p:nvPr/>
      </p:nvGrpSpPr>
      <p:grpSpPr>
        <a:xfrm>
          <a:off y="0" x="0"/>
          <a:ext cy="0" cx="0"/>
          <a:chOff y="0" x="0"/>
          <a:chExt cy="0" cx="0"/>
        </a:xfrm>
      </p:grpSpPr>
      <p:sp>
        <p:nvSpPr>
          <p:cNvPr id="338" name="Shape 338"/>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Motor Controller CAN Frames (1 / 2)</a:t>
            </a:r>
          </a:p>
        </p:txBody>
      </p:sp>
      <p:pic>
        <p:nvPicPr>
          <p:cNvPr id="339" name="Shape 339"/>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340" name="Shape 340"/>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341" name="Shape 341"/>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342" name="Shape 342"/>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343" name="Shape 343"/>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344" name="Shape 344"/>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345" name="Shape 345"/>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346" name="Shape 346"/>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347" name="Shape 347"/>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348" name="Shape 348"/>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49" name="Shape 349"/>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RPM (High)</a:t>
            </a:r>
          </a:p>
          <a:p>
            <a:pPr rtl="0" lvl="0">
              <a:spcBef>
                <a:spcPts val="480"/>
              </a:spcBef>
              <a:buNone/>
            </a:pPr>
            <a:r>
              <a:rPr sz="2400" lang="en">
                <a:solidFill>
                  <a:schemeClr val="dk1"/>
                </a:solidFill>
              </a:rPr>
              <a:t>Byte 1 - RPM (Low)</a:t>
            </a:r>
          </a:p>
          <a:p>
            <a:pPr rtl="0" lvl="0">
              <a:spcBef>
                <a:spcPts val="480"/>
              </a:spcBef>
              <a:buClr>
                <a:schemeClr val="dk1"/>
              </a:buClr>
              <a:buSzPct val="45833"/>
              <a:buFont typeface="Arial"/>
              <a:buNone/>
            </a:pPr>
            <a:r>
              <a:rPr sz="2400" lang="en">
                <a:solidFill>
                  <a:schemeClr val="dk1"/>
                </a:solidFill>
              </a:rPr>
              <a:t>Byte 2 - Motor Temp</a:t>
            </a:r>
          </a:p>
          <a:p>
            <a:pPr rtl="0" lvl="0">
              <a:spcBef>
                <a:spcPts val="480"/>
              </a:spcBef>
              <a:buClr>
                <a:schemeClr val="dk1"/>
              </a:buClr>
              <a:buSzPct val="45833"/>
              <a:buFont typeface="Arial"/>
              <a:buNone/>
            </a:pPr>
            <a:r>
              <a:rPr sz="2400" lang="en">
                <a:solidFill>
                  <a:schemeClr val="dk1"/>
                </a:solidFill>
              </a:rPr>
              <a:t>Byte 3 - Controller Temp</a:t>
            </a:r>
          </a:p>
        </p:txBody>
      </p:sp>
      <p:sp>
        <p:nvSpPr>
          <p:cNvPr id="350" name="Shape 350"/>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51" name="Shape 351"/>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52" name="Shape 352"/>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RMS Current (High)</a:t>
            </a:r>
          </a:p>
          <a:p>
            <a:pPr rtl="0" lvl="0">
              <a:spcBef>
                <a:spcPts val="480"/>
              </a:spcBef>
              <a:buNone/>
            </a:pPr>
            <a:r>
              <a:rPr sz="2400" lang="en">
                <a:solidFill>
                  <a:schemeClr val="dk1"/>
                </a:solidFill>
              </a:rPr>
              <a:t>Byte 5 - RMS Current (Low)</a:t>
            </a:r>
          </a:p>
          <a:p>
            <a:pPr rtl="0" lvl="0">
              <a:spcBef>
                <a:spcPts val="480"/>
              </a:spcBef>
              <a:buNone/>
            </a:pPr>
            <a:r>
              <a:rPr sz="2400" lang="en">
                <a:solidFill>
                  <a:schemeClr val="dk1"/>
                </a:solidFill>
              </a:rPr>
              <a:t>Byte 6 - Capacitor V (High)</a:t>
            </a:r>
          </a:p>
          <a:p>
            <a:pPr rtl="0" lvl="0">
              <a:spcBef>
                <a:spcPts val="480"/>
              </a:spcBef>
              <a:buNone/>
            </a:pPr>
            <a:r>
              <a:rPr sz="2400" lang="en">
                <a:solidFill>
                  <a:schemeClr val="dk1"/>
                </a:solidFill>
              </a:rPr>
              <a:t>Byte 7 - Capacitor V (Low)</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6" name="Shape 356"/>
        <p:cNvGrpSpPr/>
        <p:nvPr/>
      </p:nvGrpSpPr>
      <p:grpSpPr>
        <a:xfrm>
          <a:off y="0" x="0"/>
          <a:ext cy="0" cx="0"/>
          <a:chOff y="0" x="0"/>
          <a:chExt cy="0" cx="0"/>
        </a:xfrm>
      </p:grpSpPr>
      <p:sp>
        <p:nvSpPr>
          <p:cNvPr id="357" name="Shape 357"/>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Motor Controller CAN Frames (2 / 2)</a:t>
            </a:r>
          </a:p>
        </p:txBody>
      </p:sp>
      <p:pic>
        <p:nvPicPr>
          <p:cNvPr id="358" name="Shape 358"/>
          <p:cNvPicPr preferRelativeResize="0"/>
          <p:nvPr/>
        </p:nvPicPr>
        <p:blipFill>
          <a:blip r:embed="rId3">
            <a:alphaModFix/>
          </a:blip>
          <a:stretch>
            <a:fillRect/>
          </a:stretch>
        </p:blipFill>
        <p:spPr>
          <a:xfrm>
            <a:off y="990390" x="457200"/>
            <a:ext cy="1063384" cx="8229599"/>
          </a:xfrm>
          <a:prstGeom prst="rect">
            <a:avLst/>
          </a:prstGeom>
          <a:noFill/>
          <a:ln>
            <a:noFill/>
          </a:ln>
        </p:spPr>
      </p:pic>
      <p:sp>
        <p:nvSpPr>
          <p:cNvPr id="359" name="Shape 359"/>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0</a:t>
            </a:r>
          </a:p>
        </p:txBody>
      </p:sp>
      <p:sp>
        <p:nvSpPr>
          <p:cNvPr id="360" name="Shape 360"/>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361" name="Shape 361"/>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362" name="Shape 362"/>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363" name="Shape 363"/>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364" name="Shape 364"/>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365" name="Shape 365"/>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366" name="Shape 366"/>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367" name="Shape 367"/>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68" name="Shape 368"/>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Stator Freq (High)</a:t>
            </a:r>
          </a:p>
          <a:p>
            <a:pPr rtl="0" lvl="0">
              <a:spcBef>
                <a:spcPts val="480"/>
              </a:spcBef>
              <a:buNone/>
            </a:pPr>
            <a:r>
              <a:rPr sz="2400" lang="en">
                <a:solidFill>
                  <a:schemeClr val="dk1"/>
                </a:solidFill>
              </a:rPr>
              <a:t>Byte 1 - Stator Freq (Low)</a:t>
            </a:r>
          </a:p>
          <a:p>
            <a:pPr rtl="0" lvl="0">
              <a:spcBef>
                <a:spcPts val="480"/>
              </a:spcBef>
              <a:buNone/>
            </a:pPr>
            <a:r>
              <a:rPr sz="2400" lang="en">
                <a:solidFill>
                  <a:schemeClr val="dk1"/>
                </a:solidFill>
              </a:rPr>
              <a:t>Byte 2 - Controller Fault P</a:t>
            </a:r>
          </a:p>
          <a:p>
            <a:pPr rtl="0" lvl="0">
              <a:spcBef>
                <a:spcPts val="480"/>
              </a:spcBef>
              <a:buNone/>
            </a:pPr>
            <a:r>
              <a:rPr sz="2400" lang="en">
                <a:solidFill>
                  <a:schemeClr val="dk1"/>
                </a:solidFill>
              </a:rPr>
              <a:t>Byte 3 - Controller Fault S</a:t>
            </a:r>
          </a:p>
        </p:txBody>
      </p:sp>
      <p:sp>
        <p:nvSpPr>
          <p:cNvPr id="369" name="Shape 369"/>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70" name="Shape 370"/>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371" name="Shape 371"/>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Throttle Input</a:t>
            </a:r>
          </a:p>
          <a:p>
            <a:pPr rtl="0" lvl="0">
              <a:spcBef>
                <a:spcPts val="480"/>
              </a:spcBef>
              <a:buNone/>
            </a:pPr>
            <a:r>
              <a:rPr sz="2400" lang="en">
                <a:solidFill>
                  <a:schemeClr val="dk1"/>
                </a:solidFill>
              </a:rPr>
              <a:t>Byte 5 - Brake Input</a:t>
            </a:r>
          </a:p>
          <a:p>
            <a:pPr rtl="0" lvl="0">
              <a:spcBef>
                <a:spcPts val="480"/>
              </a:spcBef>
              <a:buNone/>
            </a:pPr>
            <a:r>
              <a:rPr sz="2400" lang="en">
                <a:solidFill>
                  <a:schemeClr val="dk1"/>
                </a:solidFill>
              </a:rPr>
              <a:t>Byte 6 - System Bits</a:t>
            </a:r>
          </a:p>
          <a:p>
            <a:pPr rtl="0" lvl="0">
              <a:spcBef>
                <a:spcPts val="480"/>
              </a:spcBef>
              <a:buNone/>
            </a:pPr>
            <a:r>
              <a:rPr sz="2400" lang="en">
                <a:solidFill>
                  <a:schemeClr val="dk1"/>
                </a:solidFill>
              </a:rPr>
              <a:t>Byte 7 - (UNUSED)</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5" name="Shape 375"/>
        <p:cNvGrpSpPr/>
        <p:nvPr/>
      </p:nvGrpSpPr>
      <p:grpSpPr>
        <a:xfrm>
          <a:off y="0" x="0"/>
          <a:ext cy="0" cx="0"/>
          <a:chOff y="0" x="0"/>
          <a:chExt cy="0" cx="0"/>
        </a:xfrm>
      </p:grpSpPr>
      <p:sp>
        <p:nvSpPr>
          <p:cNvPr id="376" name="Shape 376"/>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CAN Microcontroller Board (JGB)</a:t>
            </a:r>
          </a:p>
        </p:txBody>
      </p:sp>
      <p:pic>
        <p:nvPicPr>
          <p:cNvPr id="377" name="Shape 377"/>
          <p:cNvPicPr preferRelativeResize="0"/>
          <p:nvPr/>
        </p:nvPicPr>
        <p:blipFill>
          <a:blip r:embed="rId3">
            <a:alphaModFix/>
          </a:blip>
          <a:stretch>
            <a:fillRect/>
          </a:stretch>
        </p:blipFill>
        <p:spPr>
          <a:xfrm>
            <a:off y="957250" x="4068850"/>
            <a:ext cy="4943475" cx="4686300"/>
          </a:xfrm>
          <a:prstGeom prst="rect">
            <a:avLst/>
          </a:prstGeom>
          <a:noFill/>
          <a:ln>
            <a:noFill/>
          </a:ln>
        </p:spPr>
      </p:pic>
      <p:sp>
        <p:nvSpPr>
          <p:cNvPr id="378" name="Shape 378"/>
          <p:cNvSpPr txBox="1"/>
          <p:nvPr/>
        </p:nvSpPr>
        <p:spPr>
          <a:xfrm>
            <a:off y="1109700" x="177550"/>
            <a:ext cy="4943399" cx="3891299"/>
          </a:xfrm>
          <a:prstGeom prst="rect">
            <a:avLst/>
          </a:prstGeom>
          <a:noFill/>
          <a:ln>
            <a:noFill/>
          </a:ln>
        </p:spPr>
        <p:txBody>
          <a:bodyPr bIns="91425" rIns="91425" lIns="91425" tIns="91425" anchor="t" anchorCtr="0">
            <a:noAutofit/>
          </a:bodyPr>
          <a:lstStyle/>
          <a:p>
            <a:pPr algn="l" rtl="0" marR="0">
              <a:lnSpc>
                <a:spcPct val="100000"/>
              </a:lnSpc>
              <a:spcBef>
                <a:spcPts val="600"/>
              </a:spcBef>
              <a:spcAft>
                <a:spcPts val="0"/>
              </a:spcAft>
              <a:buNone/>
            </a:pPr>
            <a:r>
              <a:rPr sz="2400" lang="en">
                <a:solidFill>
                  <a:schemeClr val="dk1"/>
                </a:solidFill>
              </a:rPr>
              <a:t>Automotive AVR</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CAN Bus</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LIN</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UART (RS-232)</a:t>
            </a:r>
          </a:p>
          <a:p>
            <a:pPr algn="l" rtl="0" lvl="0" marR="0">
              <a:lnSpc>
                <a:spcPct val="100000"/>
              </a:lnSpc>
              <a:spcBef>
                <a:spcPts val="600"/>
              </a:spcBef>
              <a:spcAft>
                <a:spcPts val="0"/>
              </a:spcAft>
              <a:buNone/>
            </a:pPr>
            <a:r>
              <a:rPr sz="2400" lang="en">
                <a:solidFill>
                  <a:schemeClr val="dk1"/>
                </a:solidFill>
              </a:rPr>
              <a:t>Board Inputs/Outputs</a:t>
            </a:r>
          </a:p>
          <a:p>
            <a:pPr rtl="0" lvl="0" indent="-381000" marL="457200">
              <a:spcBef>
                <a:spcPts val="480"/>
              </a:spcBef>
              <a:buClr>
                <a:schemeClr val="dk1"/>
              </a:buClr>
              <a:buSzPct val="100000"/>
              <a:buFont typeface="Arial"/>
              <a:buChar char="●"/>
            </a:pPr>
            <a:r>
              <a:rPr sz="2400" lang="en">
                <a:solidFill>
                  <a:schemeClr val="dk1"/>
                </a:solidFill>
              </a:rPr>
              <a:t>Internal Temperature</a:t>
            </a:r>
          </a:p>
          <a:p>
            <a:pPr rtl="0" lvl="0" indent="-381000" marL="457200">
              <a:spcBef>
                <a:spcPts val="480"/>
              </a:spcBef>
              <a:buClr>
                <a:schemeClr val="dk1"/>
              </a:buClr>
              <a:buSzPct val="100000"/>
              <a:buFont typeface="Arial"/>
              <a:buChar char="●"/>
            </a:pPr>
            <a:r>
              <a:rPr sz="2400" lang="en">
                <a:solidFill>
                  <a:schemeClr val="dk1"/>
                </a:solidFill>
              </a:rPr>
              <a:t>5 ADC Channels</a:t>
            </a:r>
          </a:p>
          <a:p>
            <a:pPr rtl="0" lvl="0" indent="-381000" marL="457200">
              <a:spcBef>
                <a:spcPts val="480"/>
              </a:spcBef>
              <a:buClr>
                <a:schemeClr val="dk1"/>
              </a:buClr>
              <a:buSzPct val="100000"/>
              <a:buFont typeface="Arial"/>
              <a:buChar char="●"/>
            </a:pPr>
            <a:r>
              <a:rPr sz="2400" lang="en">
                <a:solidFill>
                  <a:schemeClr val="dk1"/>
                </a:solidFill>
              </a:rPr>
              <a:t>3 PWM Channels</a:t>
            </a:r>
          </a:p>
          <a:p>
            <a:pPr rtl="0" lvl="0" indent="-381000" marL="457200">
              <a:spcBef>
                <a:spcPts val="480"/>
              </a:spcBef>
              <a:buClr>
                <a:schemeClr val="dk1"/>
              </a:buClr>
              <a:buSzPct val="100000"/>
              <a:buFont typeface="Arial"/>
              <a:buChar char="●"/>
            </a:pPr>
            <a:r>
              <a:rPr sz="2400" lang="en">
                <a:solidFill>
                  <a:schemeClr val="dk1"/>
                </a:solidFill>
              </a:rPr>
              <a:t>1 DAC Channel</a:t>
            </a:r>
          </a:p>
          <a:p>
            <a:pPr rtl="0" lvl="0" indent="-381000" marL="457200">
              <a:spcBef>
                <a:spcPts val="480"/>
              </a:spcBef>
              <a:buClr>
                <a:schemeClr val="dk1"/>
              </a:buClr>
              <a:buSzPct val="100000"/>
              <a:buFont typeface="Arial"/>
              <a:buChar char="●"/>
            </a:pPr>
            <a:r>
              <a:rPr sz="2400" lang="en">
                <a:solidFill>
                  <a:schemeClr val="dk1"/>
                </a:solidFill>
              </a:rPr>
              <a:t>6 GPIO/SPI</a:t>
            </a:r>
          </a:p>
          <a:p>
            <a:pPr rtl="0" lvl="0" indent="-381000" marL="457200">
              <a:spcBef>
                <a:spcPts val="480"/>
              </a:spcBef>
              <a:buClr>
                <a:schemeClr val="dk1"/>
              </a:buClr>
              <a:buSzPct val="100000"/>
              <a:buFont typeface="Arial"/>
              <a:buChar char="●"/>
            </a:pPr>
            <a:r>
              <a:rPr sz="2400" lang="en">
                <a:solidFill>
                  <a:schemeClr val="dk1"/>
                </a:solidFill>
              </a:rPr>
              <a:t>2 Differential ADC</a:t>
            </a:r>
          </a:p>
          <a:p>
            <a:pPr rtl="0" lvl="0" indent="-381000" marL="457200">
              <a:spcBef>
                <a:spcPts val="480"/>
              </a:spcBef>
              <a:buClr>
                <a:schemeClr val="dk1"/>
              </a:buClr>
              <a:buSzPct val="100000"/>
              <a:buFont typeface="Arial"/>
              <a:buChar char="●"/>
            </a:pPr>
            <a:r>
              <a:rPr sz="2400" lang="en">
                <a:solidFill>
                  <a:schemeClr val="dk1"/>
                </a:solidFill>
              </a:rPr>
              <a:t>USB - UART</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y="0" x="0"/>
          <a:ext cy="0" cx="0"/>
          <a:chOff y="0" x="0"/>
          <a:chExt cy="0" cx="0"/>
        </a:xfrm>
      </p:grpSpPr>
      <p:sp>
        <p:nvSpPr>
          <p:cNvPr id="383" name="Shape 383"/>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Microcontroller Firmware Design</a:t>
            </a:r>
          </a:p>
        </p:txBody>
      </p:sp>
      <p:sp>
        <p:nvSpPr>
          <p:cNvPr id="384" name="Shape 384"/>
          <p:cNvSpPr txBox="1"/>
          <p:nvPr/>
        </p:nvSpPr>
        <p:spPr>
          <a:xfrm>
            <a:off y="1054300" x="457200"/>
            <a:ext cy="4943399" cx="4745700"/>
          </a:xfrm>
          <a:prstGeom prst="rect">
            <a:avLst/>
          </a:prstGeom>
          <a:noFill/>
          <a:ln>
            <a:noFill/>
          </a:ln>
        </p:spPr>
        <p:txBody>
          <a:bodyPr bIns="91425" rIns="91425" lIns="91425" tIns="91425" anchor="t" anchorCtr="0">
            <a:noAutofit/>
          </a:bodyPr>
          <a:lstStyle/>
          <a:p>
            <a:pPr algn="l" rtl="0" lvl="0" marR="0">
              <a:lnSpc>
                <a:spcPct val="100000"/>
              </a:lnSpc>
              <a:spcBef>
                <a:spcPts val="600"/>
              </a:spcBef>
              <a:spcAft>
                <a:spcPts val="0"/>
              </a:spcAft>
              <a:buNone/>
            </a:pPr>
            <a:r>
              <a:rPr b="1" sz="2400" lang="en">
                <a:solidFill>
                  <a:schemeClr val="dk1"/>
                </a:solidFill>
              </a:rPr>
              <a:t>UART</a:t>
            </a:r>
          </a:p>
          <a:p>
            <a:pPr algn="l" rtl="0" lvl="0" marR="0" indent="0" marL="457200">
              <a:lnSpc>
                <a:spcPct val="100000"/>
              </a:lnSpc>
              <a:spcBef>
                <a:spcPts val="600"/>
              </a:spcBef>
              <a:spcAft>
                <a:spcPts val="0"/>
              </a:spcAft>
              <a:buNone/>
            </a:pPr>
            <a:r>
              <a:rPr sz="2400" lang="en">
                <a:solidFill>
                  <a:schemeClr val="dk1"/>
                </a:solidFill>
              </a:rPr>
              <a:t>Send/Receive Test/Debugging Information </a:t>
            </a:r>
          </a:p>
          <a:p>
            <a:pPr algn="l" rtl="0" lvl="0" marR="0">
              <a:lnSpc>
                <a:spcPct val="100000"/>
              </a:lnSpc>
              <a:spcBef>
                <a:spcPts val="600"/>
              </a:spcBef>
              <a:spcAft>
                <a:spcPts val="0"/>
              </a:spcAft>
              <a:buNone/>
            </a:pPr>
            <a:r>
              <a:rPr b="1" sz="2400" lang="en">
                <a:solidFill>
                  <a:schemeClr val="dk1"/>
                </a:solidFill>
              </a:rPr>
              <a:t>CAN</a:t>
            </a:r>
          </a:p>
          <a:p>
            <a:pPr rtl="0" lvl="0" indent="0" marL="457200">
              <a:spcBef>
                <a:spcPts val="480"/>
              </a:spcBef>
              <a:buNone/>
            </a:pPr>
            <a:r>
              <a:rPr sz="2400" lang="en">
                <a:solidFill>
                  <a:schemeClr val="dk1"/>
                </a:solidFill>
              </a:rPr>
              <a:t>SCADA Communication</a:t>
            </a:r>
          </a:p>
          <a:p>
            <a:pPr rtl="0">
              <a:spcBef>
                <a:spcPts val="480"/>
              </a:spcBef>
              <a:buNone/>
            </a:pPr>
            <a:r>
              <a:rPr b="1" sz="2400" lang="en">
                <a:solidFill>
                  <a:schemeClr val="dk1"/>
                </a:solidFill>
              </a:rPr>
              <a:t>TIMER</a:t>
            </a:r>
          </a:p>
          <a:p>
            <a:pPr rtl="0" lvl="0" indent="0" marL="457200">
              <a:spcBef>
                <a:spcPts val="480"/>
              </a:spcBef>
              <a:buNone/>
            </a:pPr>
            <a:r>
              <a:rPr sz="2400" lang="en">
                <a:solidFill>
                  <a:schemeClr val="dk1"/>
                </a:solidFill>
              </a:rPr>
              <a:t>PWM, Sensor Timing</a:t>
            </a:r>
          </a:p>
          <a:p>
            <a:pPr algn="l" rtl="0" marR="0">
              <a:lnSpc>
                <a:spcPct val="100000"/>
              </a:lnSpc>
              <a:spcBef>
                <a:spcPts val="600"/>
              </a:spcBef>
              <a:spcAft>
                <a:spcPts val="0"/>
              </a:spcAft>
              <a:buNone/>
            </a:pPr>
            <a:r>
              <a:rPr b="1" sz="2400" lang="en">
                <a:solidFill>
                  <a:schemeClr val="dk1"/>
                </a:solidFill>
              </a:rPr>
              <a:t>WATCHDOG TIMER</a:t>
            </a:r>
          </a:p>
          <a:p>
            <a:pPr algn="l" rtl="0" lvl="0" marR="0" indent="0" marL="457200">
              <a:lnSpc>
                <a:spcPct val="100000"/>
              </a:lnSpc>
              <a:spcBef>
                <a:spcPts val="600"/>
              </a:spcBef>
              <a:spcAft>
                <a:spcPts val="0"/>
              </a:spcAft>
              <a:buNone/>
            </a:pPr>
            <a:r>
              <a:rPr sz="2400" lang="en">
                <a:solidFill>
                  <a:schemeClr val="dk1"/>
                </a:solidFill>
              </a:rPr>
              <a:t>Crash Prevention</a:t>
            </a:r>
          </a:p>
          <a:p>
            <a:pPr rtl="0">
              <a:spcBef>
                <a:spcPts val="480"/>
              </a:spcBef>
              <a:buNone/>
            </a:pPr>
            <a:r>
              <a:rPr b="1" sz="2400" lang="en">
                <a:solidFill>
                  <a:schemeClr val="dk1"/>
                </a:solidFill>
              </a:rPr>
              <a:t>I/O</a:t>
            </a:r>
          </a:p>
          <a:p>
            <a:pPr rtl="0" lvl="0" indent="0" marL="457200">
              <a:spcBef>
                <a:spcPts val="480"/>
              </a:spcBef>
              <a:buNone/>
            </a:pPr>
            <a:r>
              <a:rPr sz="2400" lang="en">
                <a:solidFill>
                  <a:schemeClr val="dk1"/>
                </a:solidFill>
              </a:rPr>
              <a:t>System Control Interface</a:t>
            </a:r>
          </a:p>
          <a:p>
            <a:pPr rtl="0" lvl="0" indent="0" marL="457200">
              <a:spcBef>
                <a:spcPts val="480"/>
              </a:spcBef>
              <a:buNone/>
            </a:pPr>
            <a:r>
              <a:t/>
            </a:r>
            <a:endParaRPr sz="2400">
              <a:solidFill>
                <a:schemeClr val="dk1"/>
              </a:solidFill>
            </a:endParaRPr>
          </a:p>
        </p:txBody>
      </p:sp>
      <p:pic>
        <p:nvPicPr>
          <p:cNvPr id="385" name="Shape 385"/>
          <p:cNvPicPr preferRelativeResize="0"/>
          <p:nvPr/>
        </p:nvPicPr>
        <p:blipFill rotWithShape="1">
          <a:blip r:embed="rId3">
            <a:alphaModFix/>
          </a:blip>
          <a:srcRect t="12311" b="0" r="0" l="65993"/>
          <a:stretch/>
        </p:blipFill>
        <p:spPr>
          <a:xfrm>
            <a:off y="1054300" x="5202903"/>
            <a:ext cy="4245499" cx="348389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y="0" x="0"/>
          <a:ext cy="0" cx="0"/>
          <a:chOff y="0" x="0"/>
          <a:chExt cy="0" cx="0"/>
        </a:xfrm>
      </p:grpSpPr>
      <p:sp>
        <p:nvSpPr>
          <p:cNvPr id="79" name="Shape 79"/>
          <p:cNvSpPr txBox="1"/>
          <p:nvPr>
            <p:ph type="title"/>
          </p:nvPr>
        </p:nvSpPr>
        <p:spPr>
          <a:xfrm>
            <a:off y="120732" x="457200"/>
            <a:ext cy="1019699" cx="8229600"/>
          </a:xfrm>
          <a:prstGeom prst="rect">
            <a:avLst/>
          </a:prstGeom>
        </p:spPr>
        <p:txBody>
          <a:bodyPr bIns="91425" rIns="91425" lIns="91425" tIns="91425" anchor="b" anchorCtr="0">
            <a:noAutofit/>
          </a:bodyPr>
          <a:lstStyle/>
          <a:p>
            <a:pPr>
              <a:spcBef>
                <a:spcPts val="0"/>
              </a:spcBef>
              <a:buNone/>
            </a:pPr>
            <a:r>
              <a:rPr sz="3000" lang="en"/>
              <a:t>Meet the Afternoon Teams</a:t>
            </a:r>
          </a:p>
        </p:txBody>
      </p:sp>
      <p:sp>
        <p:nvSpPr>
          <p:cNvPr id="80" name="Shape 80"/>
          <p:cNvSpPr txBox="1"/>
          <p:nvPr>
            <p:ph idx="1" type="body"/>
          </p:nvPr>
        </p:nvSpPr>
        <p:spPr>
          <a:xfrm>
            <a:off y="1250000" x="457200"/>
            <a:ext cy="4967700" cx="8229600"/>
          </a:xfrm>
          <a:prstGeom prst="rect">
            <a:avLst/>
          </a:prstGeom>
        </p:spPr>
        <p:txBody>
          <a:bodyPr bIns="91425" rIns="91425" lIns="91425" tIns="91425" anchor="t" anchorCtr="0">
            <a:noAutofit/>
          </a:bodyPr>
          <a:lstStyle/>
          <a:p>
            <a:pPr rtl="0" lvl="0" indent="-355600" marL="457200">
              <a:spcBef>
                <a:spcPts val="0"/>
              </a:spcBef>
              <a:buClr>
                <a:schemeClr val="dk1"/>
              </a:buClr>
              <a:buSzPct val="100000"/>
              <a:buFont typeface="Arial"/>
              <a:buChar char="●"/>
            </a:pPr>
            <a:r>
              <a:rPr sz="2000" lang="en"/>
              <a:t>Vehicle Supervisory Control and Data Acquisition (VSCADA)</a:t>
            </a:r>
          </a:p>
          <a:p>
            <a:pPr rtl="0" lvl="0" indent="-355600" marL="914400">
              <a:spcBef>
                <a:spcPts val="0"/>
              </a:spcBef>
              <a:buClr>
                <a:schemeClr val="dk1"/>
              </a:buClr>
              <a:buSzPct val="100000"/>
              <a:buFont typeface="Arial"/>
              <a:buAutoNum type="arabicPeriod"/>
            </a:pPr>
            <a:r>
              <a:rPr sz="2000" lang="en"/>
              <a:t>Yiming Chen</a:t>
            </a:r>
          </a:p>
          <a:p>
            <a:pPr rtl="0" lvl="0" indent="-355600" marL="914400">
              <a:spcBef>
                <a:spcPts val="0"/>
              </a:spcBef>
              <a:buClr>
                <a:schemeClr val="dk1"/>
              </a:buClr>
              <a:buSzPct val="100000"/>
              <a:buFont typeface="Arial"/>
              <a:buAutoNum type="arabicPeriod"/>
            </a:pPr>
            <a:r>
              <a:rPr sz="2000" lang="en"/>
              <a:t>Bikram Shrestha</a:t>
            </a:r>
          </a:p>
          <a:p>
            <a:pPr rtl="0" lvl="0" indent="-355600" marL="914400">
              <a:spcBef>
                <a:spcPts val="0"/>
              </a:spcBef>
              <a:buClr>
                <a:schemeClr val="dk1"/>
              </a:buClr>
              <a:buSzPct val="100000"/>
              <a:buFont typeface="Arial"/>
              <a:buAutoNum type="arabicPeriod"/>
            </a:pPr>
            <a:r>
              <a:rPr sz="2000" lang="en"/>
              <a:t>Rameel Sethi</a:t>
            </a:r>
          </a:p>
          <a:p>
            <a:pPr rtl="0" lvl="0" indent="-355600" marL="914400">
              <a:spcBef>
                <a:spcPts val="0"/>
              </a:spcBef>
              <a:buClr>
                <a:schemeClr val="dk1"/>
              </a:buClr>
              <a:buSzPct val="100000"/>
              <a:buFont typeface="Arial"/>
              <a:buAutoNum type="arabicPeriod"/>
            </a:pPr>
            <a:r>
              <a:rPr sz="2000" lang="en"/>
              <a:t>John Gehrig</a:t>
            </a:r>
          </a:p>
          <a:p>
            <a:pPr rtl="0" lvl="0" indent="-355600" marL="914400">
              <a:spcBef>
                <a:spcPts val="0"/>
              </a:spcBef>
              <a:buClr>
                <a:schemeClr val="dk1"/>
              </a:buClr>
              <a:buSzPct val="100000"/>
              <a:buFont typeface="Arial"/>
              <a:buAutoNum type="arabicPeriod"/>
            </a:pPr>
            <a:r>
              <a:rPr sz="2000" lang="en"/>
              <a:t>Sam Cesario</a:t>
            </a:r>
          </a:p>
          <a:p>
            <a:pPr rtl="0" lvl="0" indent="-355600" marL="914400">
              <a:spcBef>
                <a:spcPts val="0"/>
              </a:spcBef>
              <a:buClr>
                <a:schemeClr val="dk1"/>
              </a:buClr>
              <a:buSzPct val="100000"/>
              <a:buFont typeface="Arial"/>
              <a:buAutoNum type="arabicPeriod"/>
            </a:pPr>
            <a:r>
              <a:rPr sz="2000" lang="en"/>
              <a:t>Adam Cornwell</a:t>
            </a:r>
          </a:p>
          <a:p>
            <a:pPr rtl="0" lvl="0" indent="-355600" marL="457200">
              <a:spcBef>
                <a:spcPts val="0"/>
              </a:spcBef>
              <a:buClr>
                <a:schemeClr val="dk1"/>
              </a:buClr>
              <a:buSzPct val="100000"/>
              <a:buFont typeface="Arial"/>
              <a:buChar char="●"/>
            </a:pPr>
            <a:r>
              <a:rPr sz="2000" lang="en"/>
              <a:t>Dynamometer (DYNO)</a:t>
            </a:r>
          </a:p>
          <a:p>
            <a:pPr rtl="0" lvl="0" indent="-355600" marL="914400">
              <a:spcBef>
                <a:spcPts val="0"/>
              </a:spcBef>
              <a:buClr>
                <a:schemeClr val="dk1"/>
              </a:buClr>
              <a:buSzPct val="100000"/>
              <a:buFont typeface="Arial"/>
              <a:buAutoNum type="arabicPeriod"/>
            </a:pPr>
            <a:r>
              <a:rPr sz="2000" lang="en"/>
              <a:t>Steve Mazich</a:t>
            </a:r>
          </a:p>
          <a:p>
            <a:pPr rtl="0" lvl="0" indent="-355600" marL="914400">
              <a:spcBef>
                <a:spcPts val="0"/>
              </a:spcBef>
              <a:buClr>
                <a:schemeClr val="dk1"/>
              </a:buClr>
              <a:buSzPct val="100000"/>
              <a:buFont typeface="Arial"/>
              <a:buAutoNum type="arabicPeriod"/>
            </a:pPr>
            <a:r>
              <a:rPr sz="2000" lang="en"/>
              <a:t>Brendan Malone</a:t>
            </a:r>
          </a:p>
          <a:p>
            <a:pPr rtl="0" lvl="0" indent="-355600" marL="914400">
              <a:spcBef>
                <a:spcPts val="0"/>
              </a:spcBef>
              <a:buClr>
                <a:schemeClr val="dk1"/>
              </a:buClr>
              <a:buSzPct val="100000"/>
              <a:buFont typeface="Arial"/>
              <a:buAutoNum type="arabicPeriod"/>
            </a:pPr>
            <a:r>
              <a:rPr sz="2000" lang="en"/>
              <a:t>John Bloore</a:t>
            </a:r>
          </a:p>
          <a:p>
            <a:pPr rtl="0" lvl="0" indent="-355600" marL="914400">
              <a:spcBef>
                <a:spcPts val="0"/>
              </a:spcBef>
              <a:buClr>
                <a:schemeClr val="dk1"/>
              </a:buClr>
              <a:buSzPct val="100000"/>
              <a:buFont typeface="Arial"/>
              <a:buAutoNum type="arabicPeriod"/>
            </a:pPr>
            <a:r>
              <a:rPr sz="2000" lang="en"/>
              <a:t>Nate Hand</a:t>
            </a:r>
          </a:p>
          <a:p>
            <a:pPr rtl="0" lvl="0" indent="-355600" marL="914400">
              <a:spcBef>
                <a:spcPts val="0"/>
              </a:spcBef>
              <a:buClr>
                <a:schemeClr val="dk1"/>
              </a:buClr>
              <a:buSzPct val="100000"/>
              <a:buFont typeface="Arial"/>
              <a:buAutoNum type="arabicPeriod"/>
            </a:pPr>
            <a:r>
              <a:rPr sz="2000" lang="en"/>
              <a:t>Alex Hytha</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9" name="Shape 389"/>
        <p:cNvGrpSpPr/>
        <p:nvPr/>
      </p:nvGrpSpPr>
      <p:grpSpPr>
        <a:xfrm>
          <a:off y="0" x="0"/>
          <a:ext cy="0" cx="0"/>
          <a:chOff y="0" x="0"/>
          <a:chExt cy="0" cx="0"/>
        </a:xfrm>
      </p:grpSpPr>
      <p:sp>
        <p:nvSpPr>
          <p:cNvPr id="390" name="Shape 390"/>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Microcontroller Prototype Hardware</a:t>
            </a:r>
          </a:p>
        </p:txBody>
      </p:sp>
      <p:pic>
        <p:nvPicPr>
          <p:cNvPr id="391" name="Shape 391"/>
          <p:cNvPicPr preferRelativeResize="0"/>
          <p:nvPr/>
        </p:nvPicPr>
        <p:blipFill rotWithShape="1">
          <a:blip r:embed="rId3">
            <a:alphaModFix/>
          </a:blip>
          <a:srcRect t="9716" b="7734" r="8692" l="0"/>
          <a:stretch/>
        </p:blipFill>
        <p:spPr>
          <a:xfrm>
            <a:off y="1689500" x="3555675"/>
            <a:ext cy="3479001" cx="5131123"/>
          </a:xfrm>
          <a:prstGeom prst="rect">
            <a:avLst/>
          </a:prstGeom>
          <a:noFill/>
          <a:ln>
            <a:noFill/>
          </a:ln>
        </p:spPr>
      </p:pic>
      <p:sp>
        <p:nvSpPr>
          <p:cNvPr id="392" name="Shape 392"/>
          <p:cNvSpPr txBox="1"/>
          <p:nvPr/>
        </p:nvSpPr>
        <p:spPr>
          <a:xfrm>
            <a:off y="1689500" x="457200"/>
            <a:ext cy="3479100" cx="4745700"/>
          </a:xfrm>
          <a:prstGeom prst="rect">
            <a:avLst/>
          </a:prstGeom>
          <a:noFill/>
          <a:ln>
            <a:noFill/>
          </a:ln>
        </p:spPr>
        <p:txBody>
          <a:bodyPr bIns="91425" rIns="91425" lIns="91425" tIns="91425" anchor="t" anchorCtr="0">
            <a:noAutofit/>
          </a:bodyPr>
          <a:lstStyle/>
          <a:p>
            <a:pPr algn="l" rtl="0" marR="0">
              <a:lnSpc>
                <a:spcPct val="100000"/>
              </a:lnSpc>
              <a:spcBef>
                <a:spcPts val="600"/>
              </a:spcBef>
              <a:spcAft>
                <a:spcPts val="0"/>
              </a:spcAft>
              <a:buNone/>
            </a:pPr>
            <a:r>
              <a:rPr b="1" sz="2400" lang="en">
                <a:solidFill>
                  <a:schemeClr val="dk1"/>
                </a:solidFill>
              </a:rPr>
              <a:t>WORKING:</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ADC</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D2A</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PWM</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GPIO</a:t>
            </a:r>
          </a:p>
          <a:p>
            <a:pPr algn="l" rtl="0" marR="0">
              <a:lnSpc>
                <a:spcPct val="100000"/>
              </a:lnSpc>
              <a:spcBef>
                <a:spcPts val="600"/>
              </a:spcBef>
              <a:spcAft>
                <a:spcPts val="0"/>
              </a:spcAft>
              <a:buNone/>
            </a:pPr>
            <a:r>
              <a:rPr b="1" sz="2400" lang="en">
                <a:solidFill>
                  <a:schemeClr val="dk1"/>
                </a:solidFill>
              </a:rPr>
              <a:t>NOT WORKING:</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CAN</a:t>
            </a:r>
          </a:p>
          <a:p>
            <a:pPr algn="l" rtl="0" lvl="0" marR="0" indent="-381000" marL="457200">
              <a:lnSpc>
                <a:spcPct val="100000"/>
              </a:lnSpc>
              <a:spcBef>
                <a:spcPts val="600"/>
              </a:spcBef>
              <a:spcAft>
                <a:spcPts val="0"/>
              </a:spcAft>
              <a:buClr>
                <a:schemeClr val="dk1"/>
              </a:buClr>
              <a:buSzPct val="100000"/>
              <a:buFont typeface="Arial"/>
              <a:buChar char="●"/>
            </a:pPr>
            <a:r>
              <a:rPr sz="2400" lang="en">
                <a:solidFill>
                  <a:schemeClr val="dk1"/>
                </a:solidFill>
              </a:rPr>
              <a:t>UART</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6" name="Shape 396"/>
        <p:cNvGrpSpPr/>
        <p:nvPr/>
      </p:nvGrpSpPr>
      <p:grpSpPr>
        <a:xfrm>
          <a:off y="0" x="0"/>
          <a:ext cy="0" cx="0"/>
          <a:chOff y="0" x="0"/>
          <a:chExt cy="0" cx="0"/>
        </a:xfrm>
      </p:grpSpPr>
      <p:sp>
        <p:nvSpPr>
          <p:cNvPr id="397" name="Shape 397"/>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Microcontroller CAN Frames</a:t>
            </a:r>
          </a:p>
        </p:txBody>
      </p:sp>
      <p:pic>
        <p:nvPicPr>
          <p:cNvPr id="398" name="Shape 398"/>
          <p:cNvPicPr preferRelativeResize="0"/>
          <p:nvPr/>
        </p:nvPicPr>
        <p:blipFill>
          <a:blip r:embed="rId4">
            <a:alphaModFix/>
          </a:blip>
          <a:stretch>
            <a:fillRect/>
          </a:stretch>
        </p:blipFill>
        <p:spPr>
          <a:xfrm>
            <a:off y="990390" x="457200"/>
            <a:ext cy="1063384" cx="8229599"/>
          </a:xfrm>
          <a:prstGeom prst="rect">
            <a:avLst/>
          </a:prstGeom>
          <a:noFill/>
          <a:ln>
            <a:noFill/>
          </a:ln>
        </p:spPr>
      </p:pic>
      <p:sp>
        <p:nvSpPr>
          <p:cNvPr id="399" name="Shape 399"/>
          <p:cNvSpPr/>
          <p:nvPr/>
        </p:nvSpPr>
        <p:spPr>
          <a:xfrm>
            <a:off y="2739750" x="318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a:spcBef>
                <a:spcPts val="0"/>
              </a:spcBef>
              <a:buNone/>
            </a:pPr>
            <a:r>
              <a:rPr b="1" lang="en"/>
              <a:t>BYTE 0</a:t>
            </a:r>
          </a:p>
        </p:txBody>
      </p:sp>
      <p:sp>
        <p:nvSpPr>
          <p:cNvPr id="400" name="Shape 400"/>
          <p:cNvSpPr/>
          <p:nvPr/>
        </p:nvSpPr>
        <p:spPr>
          <a:xfrm>
            <a:off y="2739750" x="1381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1</a:t>
            </a:r>
          </a:p>
        </p:txBody>
      </p:sp>
      <p:sp>
        <p:nvSpPr>
          <p:cNvPr id="401" name="Shape 401"/>
          <p:cNvSpPr/>
          <p:nvPr/>
        </p:nvSpPr>
        <p:spPr>
          <a:xfrm>
            <a:off y="2739750" x="2445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2</a:t>
            </a:r>
          </a:p>
        </p:txBody>
      </p:sp>
      <p:sp>
        <p:nvSpPr>
          <p:cNvPr id="402" name="Shape 402"/>
          <p:cNvSpPr/>
          <p:nvPr/>
        </p:nvSpPr>
        <p:spPr>
          <a:xfrm>
            <a:off y="2739750" x="3508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3</a:t>
            </a:r>
          </a:p>
        </p:txBody>
      </p:sp>
      <p:sp>
        <p:nvSpPr>
          <p:cNvPr id="403" name="Shape 403"/>
          <p:cNvSpPr/>
          <p:nvPr/>
        </p:nvSpPr>
        <p:spPr>
          <a:xfrm>
            <a:off y="2739750" x="4572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4</a:t>
            </a:r>
          </a:p>
        </p:txBody>
      </p:sp>
      <p:sp>
        <p:nvSpPr>
          <p:cNvPr id="404" name="Shape 404"/>
          <p:cNvSpPr/>
          <p:nvPr/>
        </p:nvSpPr>
        <p:spPr>
          <a:xfrm>
            <a:off y="2739750" x="5635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5</a:t>
            </a:r>
          </a:p>
        </p:txBody>
      </p:sp>
      <p:sp>
        <p:nvSpPr>
          <p:cNvPr id="405" name="Shape 405"/>
          <p:cNvSpPr/>
          <p:nvPr/>
        </p:nvSpPr>
        <p:spPr>
          <a:xfrm>
            <a:off y="2739750" x="66990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6</a:t>
            </a:r>
          </a:p>
        </p:txBody>
      </p:sp>
      <p:sp>
        <p:nvSpPr>
          <p:cNvPr id="406" name="Shape 406"/>
          <p:cNvSpPr/>
          <p:nvPr/>
        </p:nvSpPr>
        <p:spPr>
          <a:xfrm>
            <a:off y="2739750" x="7762500"/>
            <a:ext cy="576000" cx="1063499"/>
          </a:xfrm>
          <a:prstGeom prst="rect">
            <a:avLst/>
          </a:prstGeom>
          <a:solidFill>
            <a:schemeClr val="lt2"/>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BYTE 7</a:t>
            </a:r>
          </a:p>
        </p:txBody>
      </p:sp>
      <p:sp>
        <p:nvSpPr>
          <p:cNvPr id="407" name="Shape 407"/>
          <p:cNvSpPr/>
          <p:nvPr/>
        </p:nvSpPr>
        <p:spPr>
          <a:xfrm>
            <a:off y="2053775" x="5070575"/>
            <a:ext cy="576000" cx="609299"/>
          </a:xfrm>
          <a:prstGeom prst="downArrow">
            <a:avLst>
              <a:gd fmla="val 50000" name="adj1"/>
              <a:gd fmla="val 50000" name="adj2"/>
            </a:avLst>
          </a:prstGeom>
          <a:solidFill>
            <a:srgbClr val="00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408" name="Shape 408"/>
          <p:cNvSpPr/>
          <p:nvPr/>
        </p:nvSpPr>
        <p:spPr>
          <a:xfrm>
            <a:off y="2252750" x="450550"/>
            <a:ext cy="293700" cx="4276500"/>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409" name="Shape 409"/>
          <p:cNvSpPr/>
          <p:nvPr/>
        </p:nvSpPr>
        <p:spPr>
          <a:xfrm>
            <a:off y="2249925" x="6023400"/>
            <a:ext cy="293700" cx="2663399"/>
          </a:xfrm>
          <a:prstGeom prst="leftRightArrow">
            <a:avLst>
              <a:gd fmla="val 50000" name="adj1"/>
              <a:gd fmla="val 50000" name="adj2"/>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spcBef>
                <a:spcPts val="0"/>
              </a:spcBef>
              <a:buNone/>
            </a:pPr>
            <a:r>
              <a:t/>
            </a:r>
            <a:endParaRPr/>
          </a:p>
        </p:txBody>
      </p:sp>
      <p:sp>
        <p:nvSpPr>
          <p:cNvPr id="410" name="Shape 410"/>
          <p:cNvSpPr txBox="1"/>
          <p:nvPr/>
        </p:nvSpPr>
        <p:spPr>
          <a:xfrm>
            <a:off y="3315750" x="318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0 - </a:t>
            </a:r>
          </a:p>
          <a:p>
            <a:pPr rtl="0" lvl="0">
              <a:spcBef>
                <a:spcPts val="480"/>
              </a:spcBef>
              <a:buNone/>
            </a:pPr>
            <a:r>
              <a:rPr sz="2400" lang="en">
                <a:solidFill>
                  <a:schemeClr val="dk1"/>
                </a:solidFill>
              </a:rPr>
              <a:t>Byte 1 - </a:t>
            </a:r>
          </a:p>
          <a:p>
            <a:pPr rtl="0" lvl="0">
              <a:spcBef>
                <a:spcPts val="480"/>
              </a:spcBef>
              <a:buNone/>
            </a:pPr>
            <a:r>
              <a:rPr sz="2400" lang="en">
                <a:solidFill>
                  <a:schemeClr val="dk1"/>
                </a:solidFill>
              </a:rPr>
              <a:t>Byte 2 - </a:t>
            </a:r>
          </a:p>
          <a:p>
            <a:pPr rtl="0" lvl="0">
              <a:spcBef>
                <a:spcPts val="480"/>
              </a:spcBef>
              <a:buNone/>
            </a:pPr>
            <a:r>
              <a:rPr sz="2400" lang="en">
                <a:solidFill>
                  <a:schemeClr val="dk1"/>
                </a:solidFill>
              </a:rPr>
              <a:t>Byte 3 - </a:t>
            </a:r>
          </a:p>
        </p:txBody>
      </p:sp>
      <p:sp>
        <p:nvSpPr>
          <p:cNvPr id="411" name="Shape 411"/>
          <p:cNvSpPr txBox="1"/>
          <p:nvPr/>
        </p:nvSpPr>
        <p:spPr>
          <a:xfrm>
            <a:off y="3315750" x="4572000"/>
            <a:ext cy="2958599" cx="4253999"/>
          </a:xfrm>
          <a:prstGeom prst="rect">
            <a:avLst/>
          </a:prstGeom>
          <a:noFill/>
          <a:ln>
            <a:noFill/>
          </a:ln>
        </p:spPr>
        <p:txBody>
          <a:bodyPr bIns="91425" rIns="91425" lIns="91425" tIns="91425" anchor="t" anchorCtr="0">
            <a:noAutofit/>
          </a:bodyPr>
          <a:lstStyle/>
          <a:p>
            <a:pPr rtl="0" lvl="0">
              <a:spcBef>
                <a:spcPts val="480"/>
              </a:spcBef>
              <a:buNone/>
            </a:pPr>
            <a:r>
              <a:rPr sz="2400" lang="en">
                <a:solidFill>
                  <a:schemeClr val="dk1"/>
                </a:solidFill>
              </a:rPr>
              <a:t>Byte 4 - </a:t>
            </a:r>
          </a:p>
          <a:p>
            <a:pPr rtl="0" lvl="0">
              <a:spcBef>
                <a:spcPts val="480"/>
              </a:spcBef>
              <a:buNone/>
            </a:pPr>
            <a:r>
              <a:rPr sz="2400" lang="en">
                <a:solidFill>
                  <a:schemeClr val="dk1"/>
                </a:solidFill>
              </a:rPr>
              <a:t>Byte 5 - </a:t>
            </a:r>
          </a:p>
          <a:p>
            <a:pPr rtl="0" lvl="0">
              <a:spcBef>
                <a:spcPts val="480"/>
              </a:spcBef>
              <a:buNone/>
            </a:pPr>
            <a:r>
              <a:rPr sz="2400" lang="en">
                <a:solidFill>
                  <a:schemeClr val="dk1"/>
                </a:solidFill>
              </a:rPr>
              <a:t>Byte 6 - </a:t>
            </a:r>
          </a:p>
          <a:p>
            <a:pPr rtl="0" lvl="0">
              <a:spcBef>
                <a:spcPts val="480"/>
              </a:spcBef>
              <a:buNone/>
            </a:pPr>
            <a:r>
              <a:rPr sz="2400" lang="en">
                <a:solidFill>
                  <a:schemeClr val="dk1"/>
                </a:solidFill>
              </a:rPr>
              <a:t>Byte 7 - </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5" name="Shape 415"/>
        <p:cNvGrpSpPr/>
        <p:nvPr/>
      </p:nvGrpSpPr>
      <p:grpSpPr>
        <a:xfrm>
          <a:off y="0" x="0"/>
          <a:ext cy="0" cx="0"/>
          <a:chOff y="0" x="0"/>
          <a:chExt cy="0" cx="0"/>
        </a:xfrm>
      </p:grpSpPr>
      <p:sp>
        <p:nvSpPr>
          <p:cNvPr id="416" name="Shape 416"/>
          <p:cNvSpPr/>
          <p:nvPr/>
        </p:nvSpPr>
        <p:spPr>
          <a:xfrm>
            <a:off y="4473775" x="5350925"/>
            <a:ext cy="1991400" cx="3793200"/>
          </a:xfrm>
          <a:prstGeom prst="rect">
            <a:avLst/>
          </a:prstGeom>
          <a:solidFill>
            <a:srgbClr val="FFFFFF"/>
          </a:solidFill>
          <a:ln>
            <a:noFill/>
          </a:ln>
        </p:spPr>
        <p:txBody>
          <a:bodyPr bIns="91425" rIns="91425" lIns="91425" tIns="91425" anchor="ctr" anchorCtr="0">
            <a:noAutofit/>
          </a:bodyPr>
          <a:lstStyle/>
          <a:p>
            <a:pPr>
              <a:spcBef>
                <a:spcPts val="0"/>
              </a:spcBef>
              <a:buNone/>
            </a:pPr>
            <a:r>
              <a:t/>
            </a:r>
            <a:endParaRPr/>
          </a:p>
        </p:txBody>
      </p:sp>
      <p:pic>
        <p:nvPicPr>
          <p:cNvPr id="417" name="Shape 417"/>
          <p:cNvPicPr preferRelativeResize="0"/>
          <p:nvPr/>
        </p:nvPicPr>
        <p:blipFill rotWithShape="1">
          <a:blip r:embed="rId3">
            <a:alphaModFix/>
          </a:blip>
          <a:srcRect t="3511" b="3844" r="2848" l="3130"/>
          <a:stretch/>
        </p:blipFill>
        <p:spPr>
          <a:xfrm>
            <a:off y="82975" x="415525"/>
            <a:ext cy="6331375" cx="8312951"/>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1" name="Shape 421"/>
        <p:cNvGrpSpPr/>
        <p:nvPr/>
      </p:nvGrpSpPr>
      <p:grpSpPr>
        <a:xfrm>
          <a:off y="0" x="0"/>
          <a:ext cy="0" cx="0"/>
          <a:chOff y="0" x="0"/>
          <a:chExt cy="0" cx="0"/>
        </a:xfrm>
      </p:grpSpPr>
      <p:sp>
        <p:nvSpPr>
          <p:cNvPr id="422" name="Shape 422"/>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Microcontroller Code/Toolchain</a:t>
            </a:r>
          </a:p>
        </p:txBody>
      </p:sp>
      <p:sp>
        <p:nvSpPr>
          <p:cNvPr id="423" name="Shape 423"/>
          <p:cNvSpPr txBox="1"/>
          <p:nvPr/>
        </p:nvSpPr>
        <p:spPr>
          <a:xfrm>
            <a:off y="2656275" x="248500"/>
            <a:ext cy="1563000" cx="8552699"/>
          </a:xfrm>
          <a:prstGeom prst="rect">
            <a:avLst/>
          </a:prstGeom>
          <a:noFill/>
          <a:ln>
            <a:noFill/>
          </a:ln>
        </p:spPr>
        <p:txBody>
          <a:bodyPr bIns="91425" rIns="91425" lIns="91425" tIns="91425" anchor="t" anchorCtr="0">
            <a:noAutofit/>
          </a:bodyPr>
          <a:lstStyle/>
          <a:p>
            <a:pPr>
              <a:spcBef>
                <a:spcPts val="0"/>
              </a:spcBef>
              <a:buNone/>
            </a:pPr>
            <a:r>
              <a:rPr sz="3000" lang="en"/>
              <a:t>{INSERT CODE HERE/TOOLCHAIN IMAGES}</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7" name="Shape 427"/>
        <p:cNvGrpSpPr/>
        <p:nvPr/>
      </p:nvGrpSpPr>
      <p:grpSpPr>
        <a:xfrm>
          <a:off y="0" x="0"/>
          <a:ext cy="0" cx="0"/>
          <a:chOff y="0" x="0"/>
          <a:chExt cy="0" cx="0"/>
        </a:xfrm>
      </p:grpSpPr>
      <p:sp>
        <p:nvSpPr>
          <p:cNvPr id="428" name="Shape 428"/>
          <p:cNvSpPr txBox="1"/>
          <p:nvPr>
            <p:ph idx="1" type="body"/>
          </p:nvPr>
        </p:nvSpPr>
        <p:spPr>
          <a:xfrm>
            <a:off y="3058825" x="458675"/>
            <a:ext cy="3203100" cx="8229600"/>
          </a:xfrm>
          <a:prstGeom prst="rect">
            <a:avLst/>
          </a:prstGeom>
        </p:spPr>
        <p:txBody>
          <a:bodyPr bIns="91425" rIns="91425" lIns="91425" tIns="91425" anchor="t" anchorCtr="0">
            <a:noAutofit/>
          </a:bodyPr>
          <a:lstStyle/>
          <a:p>
            <a:pPr rtl="0" lvl="0">
              <a:spcBef>
                <a:spcPts val="0"/>
              </a:spcBef>
              <a:buNone/>
            </a:pPr>
            <a:r>
              <a:rPr lang="en"/>
              <a:t>Request - Response Model</a:t>
            </a:r>
          </a:p>
          <a:p>
            <a:pPr rtl="0" lvl="0" indent="-419100" marL="457200">
              <a:spcBef>
                <a:spcPts val="0"/>
              </a:spcBef>
              <a:buClr>
                <a:schemeClr val="dk1"/>
              </a:buClr>
              <a:buSzPct val="100000"/>
              <a:buFont typeface="Arial"/>
              <a:buChar char="●"/>
            </a:pPr>
            <a:r>
              <a:rPr lang="en"/>
              <a:t>Client Initiates Request</a:t>
            </a:r>
          </a:p>
          <a:p>
            <a:pPr rtl="0" lvl="0" indent="-419100" marL="457200">
              <a:spcBef>
                <a:spcPts val="0"/>
              </a:spcBef>
              <a:buClr>
                <a:schemeClr val="dk1"/>
              </a:buClr>
              <a:buSzPct val="100000"/>
              <a:buFont typeface="Arial"/>
              <a:buChar char="●"/>
            </a:pPr>
            <a:r>
              <a:rPr lang="en"/>
              <a:t>Server Responds to Request</a:t>
            </a:r>
          </a:p>
          <a:p>
            <a:pPr rtl="0" lvl="0" indent="-419100" marL="457200">
              <a:spcBef>
                <a:spcPts val="0"/>
              </a:spcBef>
              <a:buClr>
                <a:schemeClr val="dk1"/>
              </a:buClr>
              <a:buSzPct val="100000"/>
              <a:buFont typeface="Arial"/>
              <a:buChar char="●"/>
            </a:pPr>
            <a:r>
              <a:rPr lang="en"/>
              <a:t>JSON Object Passing</a:t>
            </a:r>
          </a:p>
          <a:p>
            <a:pPr rtl="0" lvl="0">
              <a:spcBef>
                <a:spcPts val="0"/>
              </a:spcBef>
              <a:buNone/>
            </a:pPr>
            <a:r>
              <a:rPr lang="en"/>
              <a:t>Unix-Style Commands</a:t>
            </a:r>
          </a:p>
          <a:p>
            <a:pPr rtl="0" lvl="0" indent="-419100" marL="457200">
              <a:spcBef>
                <a:spcPts val="0"/>
              </a:spcBef>
              <a:buClr>
                <a:schemeClr val="dk1"/>
              </a:buClr>
              <a:buSzPct val="100000"/>
              <a:buFont typeface="Arial"/>
              <a:buChar char="●"/>
            </a:pPr>
            <a:r>
              <a:rPr lang="en"/>
              <a:t>Modular, Flexible, Expandable</a:t>
            </a:r>
          </a:p>
        </p:txBody>
      </p:sp>
      <p:sp>
        <p:nvSpPr>
          <p:cNvPr id="429" name="Shape 429"/>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Client - Server Architecture</a:t>
            </a:r>
          </a:p>
        </p:txBody>
      </p:sp>
      <p:sp>
        <p:nvSpPr>
          <p:cNvPr id="430" name="Shape 430"/>
          <p:cNvSpPr/>
          <p:nvPr/>
        </p:nvSpPr>
        <p:spPr>
          <a:xfrm>
            <a:off y="1432412" x="484300"/>
            <a:ext cy="1152299" cx="1894500"/>
          </a:xfrm>
          <a:prstGeom prst="roundRect">
            <a:avLst>
              <a:gd fmla="val 16667" name="adj"/>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600" lang="en"/>
              <a:t>CLIENT</a:t>
            </a:r>
          </a:p>
          <a:p>
            <a:pPr algn="ctr" rtl="0" lvl="0">
              <a:spcBef>
                <a:spcPts val="0"/>
              </a:spcBef>
              <a:buNone/>
            </a:pPr>
            <a:r>
              <a:rPr b="1" sz="1200" lang="en">
                <a:solidFill>
                  <a:schemeClr val="dk1"/>
                </a:solidFill>
              </a:rPr>
              <a:t>(WIRELESS)</a:t>
            </a:r>
          </a:p>
        </p:txBody>
      </p:sp>
      <p:sp>
        <p:nvSpPr>
          <p:cNvPr id="431" name="Shape 431"/>
          <p:cNvSpPr/>
          <p:nvPr/>
        </p:nvSpPr>
        <p:spPr>
          <a:xfrm>
            <a:off y="1287978" x="3387687"/>
            <a:ext cy="1441199" cx="2369399"/>
          </a:xfrm>
          <a:prstGeom prst="roundRect">
            <a:avLst>
              <a:gd fmla="val 16667" name="adj"/>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600" lang="en"/>
              <a:t>SERVER</a:t>
            </a:r>
          </a:p>
          <a:p>
            <a:pPr algn="ctr" rtl="0" lvl="0">
              <a:spcBef>
                <a:spcPts val="0"/>
              </a:spcBef>
              <a:buNone/>
            </a:pPr>
            <a:r>
              <a:rPr b="1" sz="1600" lang="en"/>
              <a:t>(IP)</a:t>
            </a:r>
          </a:p>
        </p:txBody>
      </p:sp>
      <p:sp>
        <p:nvSpPr>
          <p:cNvPr id="432" name="Shape 432"/>
          <p:cNvSpPr/>
          <p:nvPr/>
        </p:nvSpPr>
        <p:spPr>
          <a:xfrm>
            <a:off y="1432425" x="6768150"/>
            <a:ext cy="1152299" cx="1894500"/>
          </a:xfrm>
          <a:prstGeom prst="roundRect">
            <a:avLst>
              <a:gd fmla="val 16667" name="adj"/>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600" lang="en"/>
              <a:t>CLIENT</a:t>
            </a:r>
          </a:p>
          <a:p>
            <a:pPr algn="ctr" rtl="0" lvl="0">
              <a:spcBef>
                <a:spcPts val="0"/>
              </a:spcBef>
              <a:buNone/>
            </a:pPr>
            <a:r>
              <a:rPr b="1" sz="1200" lang="en"/>
              <a:t>(LOCAL)</a:t>
            </a:r>
          </a:p>
        </p:txBody>
      </p:sp>
      <p:sp>
        <p:nvSpPr>
          <p:cNvPr id="433" name="Shape 433"/>
          <p:cNvSpPr/>
          <p:nvPr/>
        </p:nvSpPr>
        <p:spPr>
          <a:xfrm>
            <a:off y="1748475" x="2428000"/>
            <a:ext cy="520199" cx="910499"/>
          </a:xfrm>
          <a:prstGeom prst="leftRightArrow">
            <a:avLst>
              <a:gd fmla="val 50000" name="adj1"/>
              <a:gd fmla="val 50000" name="adj2"/>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000" lang="en"/>
              <a:t>TCP</a:t>
            </a:r>
          </a:p>
        </p:txBody>
      </p:sp>
      <p:sp>
        <p:nvSpPr>
          <p:cNvPr id="434" name="Shape 434"/>
          <p:cNvSpPr/>
          <p:nvPr/>
        </p:nvSpPr>
        <p:spPr>
          <a:xfrm>
            <a:off y="1748475" x="5807375"/>
            <a:ext cy="520199" cx="910499"/>
          </a:xfrm>
          <a:prstGeom prst="leftRightArrow">
            <a:avLst>
              <a:gd fmla="val 50000" name="adj1"/>
              <a:gd fmla="val 50000" name="adj2"/>
            </a:avLst>
          </a:prstGeom>
          <a:solidFill>
            <a:srgbClr val="FFFFFF"/>
          </a:solidFill>
          <a:ln w="19050" cap="flat">
            <a:solidFill>
              <a:srgbClr val="000000"/>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sz="1000" lang="en"/>
              <a:t>TCP</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8" name="Shape 438"/>
        <p:cNvGrpSpPr/>
        <p:nvPr/>
      </p:nvGrpSpPr>
      <p:grpSpPr>
        <a:xfrm>
          <a:off y="0" x="0"/>
          <a:ext cy="0" cx="0"/>
          <a:chOff y="0" x="0"/>
          <a:chExt cy="0" cx="0"/>
        </a:xfrm>
      </p:grpSpPr>
      <p:sp>
        <p:nvSpPr>
          <p:cNvPr id="439" name="Shape 439"/>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Server Command Architecture</a:t>
            </a:r>
          </a:p>
        </p:txBody>
      </p:sp>
      <p:sp>
        <p:nvSpPr>
          <p:cNvPr id="440" name="Shape 440"/>
          <p:cNvSpPr/>
          <p:nvPr/>
        </p:nvSpPr>
        <p:spPr>
          <a:xfrm>
            <a:off y="1750700" x="914400"/>
            <a:ext cy="532499" cx="1828800"/>
          </a:xfrm>
          <a:prstGeom prst="rect">
            <a:avLst/>
          </a:prstGeom>
          <a:solidFill>
            <a:srgbClr val="FF00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a:spcBef>
                <a:spcPts val="0"/>
              </a:spcBef>
              <a:buNone/>
            </a:pPr>
            <a:r>
              <a:rPr b="1" lang="en"/>
              <a:t>CMD NAME</a:t>
            </a:r>
          </a:p>
        </p:txBody>
      </p:sp>
      <p:sp>
        <p:nvSpPr>
          <p:cNvPr id="441" name="Shape 441"/>
          <p:cNvSpPr/>
          <p:nvPr/>
        </p:nvSpPr>
        <p:spPr>
          <a:xfrm>
            <a:off y="1750700" x="2743200"/>
            <a:ext cy="532499" cx="1828800"/>
          </a:xfrm>
          <a:prstGeom prst="rect">
            <a:avLst/>
          </a:prstGeom>
          <a:solidFill>
            <a:srgbClr val="FFFF00"/>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FLAGS</a:t>
            </a:r>
          </a:p>
        </p:txBody>
      </p:sp>
      <p:sp>
        <p:nvSpPr>
          <p:cNvPr id="442" name="Shape 442"/>
          <p:cNvSpPr/>
          <p:nvPr/>
        </p:nvSpPr>
        <p:spPr>
          <a:xfrm>
            <a:off y="1750700" x="4572000"/>
            <a:ext cy="532499" cx="1828800"/>
          </a:xfrm>
          <a:prstGeom prst="rect">
            <a:avLst/>
          </a:prstGeom>
          <a:solidFill>
            <a:srgbClr val="CCCCCC"/>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OPTIONS</a:t>
            </a:r>
          </a:p>
        </p:txBody>
      </p:sp>
      <p:sp>
        <p:nvSpPr>
          <p:cNvPr id="443" name="Shape 443"/>
          <p:cNvSpPr/>
          <p:nvPr/>
        </p:nvSpPr>
        <p:spPr>
          <a:xfrm>
            <a:off y="1750700" x="6400800"/>
            <a:ext cy="532499" cx="1828800"/>
          </a:xfrm>
          <a:prstGeom prst="rect">
            <a:avLst/>
          </a:prstGeom>
          <a:solidFill>
            <a:srgbClr val="00FFFF"/>
          </a:solidFill>
          <a:ln w="19050" cap="flat">
            <a:solidFill>
              <a:schemeClr val="dk2"/>
            </a:solidFill>
            <a:prstDash val="solid"/>
            <a:round/>
            <a:headEnd w="med" len="med" type="none"/>
            <a:tailEnd w="med" len="med" type="none"/>
          </a:ln>
        </p:spPr>
        <p:txBody>
          <a:bodyPr bIns="91425" rIns="91425" lIns="91425" tIns="91425" anchor="ctr" anchorCtr="0">
            <a:noAutofit/>
          </a:bodyPr>
          <a:lstStyle/>
          <a:p>
            <a:pPr algn="ctr" rtl="0" lvl="0">
              <a:spcBef>
                <a:spcPts val="0"/>
              </a:spcBef>
              <a:buNone/>
            </a:pPr>
            <a:r>
              <a:rPr b="1" lang="en"/>
              <a:t>ARGUMENTS</a:t>
            </a:r>
          </a:p>
        </p:txBody>
      </p:sp>
      <p:sp>
        <p:nvSpPr>
          <p:cNvPr id="444" name="Shape 444"/>
          <p:cNvSpPr txBox="1"/>
          <p:nvPr/>
        </p:nvSpPr>
        <p:spPr>
          <a:xfrm>
            <a:off y="1108700" x="457200"/>
            <a:ext cy="642000" cx="5501699"/>
          </a:xfrm>
          <a:prstGeom prst="rect">
            <a:avLst/>
          </a:prstGeom>
          <a:noFill/>
          <a:ln>
            <a:noFill/>
          </a:ln>
        </p:spPr>
        <p:txBody>
          <a:bodyPr bIns="91425" rIns="91425" lIns="91425" tIns="91425" anchor="t" anchorCtr="0">
            <a:noAutofit/>
          </a:bodyPr>
          <a:lstStyle/>
          <a:p>
            <a:pPr>
              <a:spcBef>
                <a:spcPts val="0"/>
              </a:spcBef>
              <a:buNone/>
            </a:pPr>
            <a:r>
              <a:rPr b="1" sz="2400" lang="en"/>
              <a:t>Server Command Syntax:</a:t>
            </a:r>
          </a:p>
        </p:txBody>
      </p:sp>
      <p:sp>
        <p:nvSpPr>
          <p:cNvPr id="445" name="Shape 445"/>
          <p:cNvSpPr txBox="1"/>
          <p:nvPr/>
        </p:nvSpPr>
        <p:spPr>
          <a:xfrm>
            <a:off y="4806500" x="619225"/>
            <a:ext cy="642000" cx="5501699"/>
          </a:xfrm>
          <a:prstGeom prst="rect">
            <a:avLst/>
          </a:prstGeom>
          <a:noFill/>
          <a:ln>
            <a:noFill/>
          </a:ln>
        </p:spPr>
        <p:txBody>
          <a:bodyPr bIns="91425" rIns="91425" lIns="91425" tIns="91425" anchor="t" anchorCtr="0">
            <a:noAutofit/>
          </a:bodyPr>
          <a:lstStyle/>
          <a:p>
            <a:pPr rtl="0" lvl="0">
              <a:spcBef>
                <a:spcPts val="0"/>
              </a:spcBef>
              <a:buNone/>
            </a:pPr>
            <a:r>
              <a:rPr b="1" sz="2400" lang="en"/>
              <a:t>Syntax Notes:</a:t>
            </a:r>
          </a:p>
        </p:txBody>
      </p:sp>
      <p:sp>
        <p:nvSpPr>
          <p:cNvPr id="446" name="Shape 446"/>
          <p:cNvSpPr txBox="1"/>
          <p:nvPr/>
        </p:nvSpPr>
        <p:spPr>
          <a:xfrm>
            <a:off y="2387375" x="906750"/>
            <a:ext cy="2565299" cx="7322700"/>
          </a:xfrm>
          <a:prstGeom prst="rect">
            <a:avLst/>
          </a:prstGeom>
          <a:noFill/>
          <a:ln>
            <a:noFill/>
          </a:ln>
        </p:spPr>
        <p:txBody>
          <a:bodyPr bIns="91425" rIns="91425" lIns="91425" tIns="91425" anchor="t" anchorCtr="0">
            <a:noAutofit/>
          </a:bodyPr>
          <a:lstStyle/>
          <a:p>
            <a:pPr rtl="0">
              <a:spcBef>
                <a:spcPts val="0"/>
              </a:spcBef>
              <a:buNone/>
            </a:pPr>
            <a:r>
              <a:rPr b="1" sz="2000" lang="en"/>
              <a:t>CMD NAME -</a:t>
            </a:r>
          </a:p>
          <a:p>
            <a:pPr rtl="0" indent="0" marL="457200">
              <a:spcBef>
                <a:spcPts val="0"/>
              </a:spcBef>
              <a:buNone/>
            </a:pPr>
            <a:r>
              <a:rPr sz="1600" lang="en"/>
              <a:t>Unique command name, identifies specific server task to carry out.</a:t>
            </a:r>
          </a:p>
          <a:p>
            <a:pPr rtl="0">
              <a:spcBef>
                <a:spcPts val="0"/>
              </a:spcBef>
              <a:buNone/>
            </a:pPr>
            <a:r>
              <a:rPr b="1" sz="2000" lang="en"/>
              <a:t>FLAGS -</a:t>
            </a:r>
          </a:p>
          <a:p>
            <a:pPr rtl="0" lvl="0" indent="0" marL="457200">
              <a:spcBef>
                <a:spcPts val="0"/>
              </a:spcBef>
              <a:buNone/>
            </a:pPr>
            <a:r>
              <a:rPr sz="1600" lang="en">
                <a:solidFill>
                  <a:schemeClr val="dk1"/>
                </a:solidFill>
              </a:rPr>
              <a:t>Enables or disables specific command functionality or output.</a:t>
            </a:r>
          </a:p>
          <a:p>
            <a:pPr rtl="0">
              <a:spcBef>
                <a:spcPts val="0"/>
              </a:spcBef>
              <a:buNone/>
            </a:pPr>
            <a:r>
              <a:rPr b="1" sz="2000" lang="en"/>
              <a:t>OPTIONS -</a:t>
            </a:r>
          </a:p>
          <a:p>
            <a:pPr rtl="0" lvl="0" indent="0" marL="457200">
              <a:spcBef>
                <a:spcPts val="0"/>
              </a:spcBef>
              <a:buNone/>
            </a:pPr>
            <a:r>
              <a:rPr sz="1600" lang="en">
                <a:solidFill>
                  <a:schemeClr val="dk1"/>
                </a:solidFill>
              </a:rPr>
              <a:t>Utilized to pass data from the client to server.</a:t>
            </a:r>
          </a:p>
          <a:p>
            <a:pPr rtl="0">
              <a:spcBef>
                <a:spcPts val="0"/>
              </a:spcBef>
              <a:buNone/>
            </a:pPr>
            <a:r>
              <a:rPr b="1" sz="2000" lang="en"/>
              <a:t>ARGUMENTS -</a:t>
            </a:r>
          </a:p>
          <a:p>
            <a:pPr rtl="0" lvl="0" indent="0" marL="457200">
              <a:spcBef>
                <a:spcPts val="0"/>
              </a:spcBef>
              <a:buClr>
                <a:schemeClr val="dk1"/>
              </a:buClr>
              <a:buSzPct val="68750"/>
              <a:buFont typeface="Arial"/>
              <a:buNone/>
            </a:pPr>
            <a:r>
              <a:rPr sz="1600" lang="en">
                <a:solidFill>
                  <a:schemeClr val="dk1"/>
                </a:solidFill>
              </a:rPr>
              <a:t>End objects affected by the server command.</a:t>
            </a:r>
          </a:p>
          <a:p>
            <a:pPr>
              <a:spcBef>
                <a:spcPts val="0"/>
              </a:spcBef>
              <a:buNone/>
            </a:pPr>
            <a:r>
              <a:t/>
            </a:r>
            <a:endParaRPr b="1" sz="2000"/>
          </a:p>
        </p:txBody>
      </p:sp>
      <p:sp>
        <p:nvSpPr>
          <p:cNvPr id="447" name="Shape 447"/>
          <p:cNvSpPr txBox="1"/>
          <p:nvPr/>
        </p:nvSpPr>
        <p:spPr>
          <a:xfrm>
            <a:off y="5286475" x="906750"/>
            <a:ext cy="1056899" cx="7322700"/>
          </a:xfrm>
          <a:prstGeom prst="rect">
            <a:avLst/>
          </a:prstGeom>
          <a:noFill/>
          <a:ln>
            <a:noFill/>
          </a:ln>
        </p:spPr>
        <p:txBody>
          <a:bodyPr bIns="91425" rIns="91425" lIns="91425" tIns="91425" anchor="t" anchorCtr="0">
            <a:noAutofit/>
          </a:bodyPr>
          <a:lstStyle/>
          <a:p>
            <a:pPr rtl="0" lvl="0" indent="0" marL="0">
              <a:spcBef>
                <a:spcPts val="0"/>
              </a:spcBef>
              <a:buNone/>
            </a:pPr>
            <a:r>
              <a:rPr sz="2000" lang="en"/>
              <a:t>All command Options, Flags, Arguments space separated.</a:t>
            </a:r>
          </a:p>
          <a:p>
            <a:pPr rtl="0" lvl="0" indent="0" marL="0">
              <a:spcBef>
                <a:spcPts val="0"/>
              </a:spcBef>
              <a:buNone/>
            </a:pPr>
            <a:r>
              <a:rPr sz="2000" lang="en"/>
              <a:t>Flags begin with the “-” character.</a:t>
            </a:r>
          </a:p>
          <a:p>
            <a:pPr rtl="0" lvl="0" indent="0" marL="0">
              <a:spcBef>
                <a:spcPts val="0"/>
              </a:spcBef>
              <a:buNone/>
            </a:pPr>
            <a:r>
              <a:rPr sz="2000" lang="en"/>
              <a:t>Options are followed by a string containing no spaces.</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1" name="Shape 451"/>
        <p:cNvGrpSpPr/>
        <p:nvPr/>
      </p:nvGrpSpPr>
      <p:grpSpPr>
        <a:xfrm>
          <a:off y="0" x="0"/>
          <a:ext cy="0" cx="0"/>
          <a:chOff y="0" x="0"/>
          <a:chExt cy="0" cx="0"/>
        </a:xfrm>
      </p:grpSpPr>
      <p:sp>
        <p:nvSpPr>
          <p:cNvPr id="452" name="Shape 452"/>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Server - Client Demonstration</a:t>
            </a:r>
          </a:p>
        </p:txBody>
      </p:sp>
      <p:sp>
        <p:nvSpPr>
          <p:cNvPr id="453" name="Shape 453"/>
          <p:cNvSpPr txBox="1"/>
          <p:nvPr/>
        </p:nvSpPr>
        <p:spPr>
          <a:xfrm>
            <a:off y="2656275" x="248500"/>
            <a:ext cy="1563000" cx="8552699"/>
          </a:xfrm>
          <a:prstGeom prst="rect">
            <a:avLst/>
          </a:prstGeom>
          <a:noFill/>
          <a:ln>
            <a:noFill/>
          </a:ln>
        </p:spPr>
        <p:txBody>
          <a:bodyPr bIns="91425" rIns="91425" lIns="91425" tIns="91425" anchor="t" anchorCtr="0">
            <a:noAutofit/>
          </a:bodyPr>
          <a:lstStyle/>
          <a:p>
            <a:pPr rtl="0" lvl="0">
              <a:spcBef>
                <a:spcPts val="0"/>
              </a:spcBef>
              <a:buNone/>
            </a:pPr>
            <a:r>
              <a:rPr sz="3000" lang="en"/>
              <a:t>{INSERT VM/Host Images Here}</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7" name="Shape 457"/>
        <p:cNvGrpSpPr/>
        <p:nvPr/>
      </p:nvGrpSpPr>
      <p:grpSpPr>
        <a:xfrm>
          <a:off y="0" x="0"/>
          <a:ext cy="0" cx="0"/>
          <a:chOff y="0" x="0"/>
          <a:chExt cy="0" cx="0"/>
        </a:xfrm>
      </p:grpSpPr>
      <p:sp>
        <p:nvSpPr>
          <p:cNvPr id="458" name="Shape 458"/>
          <p:cNvSpPr txBox="1"/>
          <p:nvPr>
            <p:ph type="title"/>
          </p:nvPr>
        </p:nvSpPr>
        <p:spPr>
          <a:xfrm>
            <a:off y="274627" x="457200"/>
            <a:ext cy="683699" cx="8229600"/>
          </a:xfrm>
          <a:prstGeom prst="rect">
            <a:avLst/>
          </a:prstGeom>
        </p:spPr>
        <p:txBody>
          <a:bodyPr bIns="91425" rIns="91425" lIns="91425" tIns="91425" anchor="t" anchorCtr="0">
            <a:noAutofit/>
          </a:bodyPr>
          <a:lstStyle/>
          <a:p>
            <a:pPr rtl="0" lvl="0">
              <a:spcBef>
                <a:spcPts val="0"/>
              </a:spcBef>
              <a:buNone/>
            </a:pPr>
            <a:r>
              <a:rPr sz="3000" lang="en"/>
              <a:t>Server - Client Code Review</a:t>
            </a:r>
          </a:p>
        </p:txBody>
      </p:sp>
      <p:sp>
        <p:nvSpPr>
          <p:cNvPr id="459" name="Shape 459"/>
          <p:cNvSpPr txBox="1"/>
          <p:nvPr/>
        </p:nvSpPr>
        <p:spPr>
          <a:xfrm>
            <a:off y="2656275" x="248500"/>
            <a:ext cy="1563000" cx="8552699"/>
          </a:xfrm>
          <a:prstGeom prst="rect">
            <a:avLst/>
          </a:prstGeom>
          <a:noFill/>
          <a:ln>
            <a:noFill/>
          </a:ln>
        </p:spPr>
        <p:txBody>
          <a:bodyPr bIns="91425" rIns="91425" lIns="91425" tIns="91425" anchor="t" anchorCtr="0">
            <a:noAutofit/>
          </a:bodyPr>
          <a:lstStyle/>
          <a:p>
            <a:pPr rtl="0" lvl="0">
              <a:spcBef>
                <a:spcPts val="0"/>
              </a:spcBef>
              <a:buNone/>
            </a:pPr>
            <a:r>
              <a:rPr sz="3000" lang="en"/>
              <a:t>{INSERT PYTHON TCP SERVER CODE HERE}</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3" name="Shape 463"/>
        <p:cNvGrpSpPr/>
        <p:nvPr/>
      </p:nvGrpSpPr>
      <p:grpSpPr>
        <a:xfrm>
          <a:off y="0" x="0"/>
          <a:ext cy="0" cx="0"/>
          <a:chOff y="0" x="0"/>
          <a:chExt cy="0" cx="0"/>
        </a:xfrm>
      </p:grpSpPr>
      <p:sp>
        <p:nvSpPr>
          <p:cNvPr id="464" name="Shape 46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465" name="Shape 46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rgbClr val="98002E"/>
              </a:buClr>
              <a:buSzPct val="80000"/>
              <a:buFont typeface="Arial"/>
              <a:buAutoNum type="alphaLcPeriod"/>
            </a:pPr>
            <a:r>
              <a:rPr b="1" lang="en">
                <a:solidFill>
                  <a:srgbClr val="98002E"/>
                </a:solidFill>
              </a:rPr>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9" name="Shape 469"/>
        <p:cNvGrpSpPr/>
        <p:nvPr/>
      </p:nvGrpSpPr>
      <p:grpSpPr>
        <a:xfrm>
          <a:off y="0" x="0"/>
          <a:ext cy="0" cx="0"/>
          <a:chOff y="0" x="0"/>
          <a:chExt cy="0" cx="0"/>
        </a:xfrm>
      </p:grpSpPr>
      <p:sp>
        <p:nvSpPr>
          <p:cNvPr id="470" name="Shape 47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Front-End User Application</a:t>
            </a:r>
          </a:p>
        </p:txBody>
      </p:sp>
      <p:sp>
        <p:nvSpPr>
          <p:cNvPr id="471" name="Shape 47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VSCADA Maintenance Application</a:t>
            </a:r>
          </a:p>
          <a:p>
            <a:pPr rtl="0" lvl="1" indent="-381000" marL="914400">
              <a:spcBef>
                <a:spcPts val="0"/>
              </a:spcBef>
              <a:buClr>
                <a:schemeClr val="dk1"/>
              </a:buClr>
              <a:buSzPct val="80000"/>
              <a:buFont typeface="Courier New"/>
              <a:buChar char="o"/>
            </a:pPr>
            <a:r>
              <a:rPr lang="en"/>
              <a:t>Contains all required user functionality in one program</a:t>
            </a:r>
          </a:p>
          <a:p>
            <a:pPr rtl="0" lvl="1" indent="-381000" marL="914400">
              <a:spcBef>
                <a:spcPts val="0"/>
              </a:spcBef>
              <a:buClr>
                <a:schemeClr val="dk1"/>
              </a:buClr>
              <a:buSzPct val="80000"/>
              <a:buFont typeface="Courier New"/>
              <a:buChar char="o"/>
            </a:pPr>
            <a:r>
              <a:rPr lang="en"/>
              <a:t>Runs on remote PC (pit station PC) and vehicle embedded computer with touchscreen</a:t>
            </a:r>
          </a:p>
          <a:p>
            <a:pPr rtl="0" lvl="1" indent="-381000" marL="914400">
              <a:spcBef>
                <a:spcPts val="0"/>
              </a:spcBef>
              <a:buClr>
                <a:schemeClr val="dk1"/>
              </a:buClr>
              <a:buSzPct val="80000"/>
              <a:buFont typeface="Courier New"/>
              <a:buChar char="o"/>
            </a:pPr>
            <a:r>
              <a:rPr lang="en"/>
              <a:t>Demo mode can be selected in the maintenance application</a:t>
            </a:r>
          </a:p>
          <a:p>
            <a:pPr rtl="0" lvl="1" indent="-381000" marL="914400">
              <a:spcBef>
                <a:spcPts val="0"/>
              </a:spcBef>
              <a:buClr>
                <a:schemeClr val="dk1"/>
              </a:buClr>
              <a:buSzPct val="80000"/>
              <a:buFont typeface="Courier New"/>
              <a:buChar char="o"/>
            </a:pPr>
            <a:r>
              <a:rPr lang="en"/>
              <a:t>Password is used to protect maintenance mode from unauthorized access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y="0" x="0"/>
          <a:ext cy="0" cx="0"/>
          <a:chOff y="0" x="0"/>
          <a:chExt cy="0" cx="0"/>
        </a:xfrm>
      </p:grpSpPr>
      <p:sp>
        <p:nvSpPr>
          <p:cNvPr id="85" name="Shape 8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86" name="Shape 8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98002E"/>
              </a:buClr>
              <a:buSzPct val="100000"/>
              <a:buFont typeface="Arial"/>
              <a:buAutoNum startAt="8" type="arabicPeriod"/>
            </a:pPr>
            <a:r>
              <a:rPr b="1" sz="2400" lang="en">
                <a:solidFill>
                  <a:srgbClr val="98002E"/>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5" name="Shape 475"/>
        <p:cNvGrpSpPr/>
        <p:nvPr/>
      </p:nvGrpSpPr>
      <p:grpSpPr>
        <a:xfrm>
          <a:off y="0" x="0"/>
          <a:ext cy="0" cx="0"/>
          <a:chOff y="0" x="0"/>
          <a:chExt cy="0" cx="0"/>
        </a:xfrm>
      </p:grpSpPr>
      <p:sp>
        <p:nvSpPr>
          <p:cNvPr id="476" name="Shape 476"/>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Maintenance App - Measurands/Input</a:t>
            </a:r>
          </a:p>
        </p:txBody>
      </p:sp>
      <p:pic>
        <p:nvPicPr>
          <p:cNvPr id="477" name="Shape 477"/>
          <p:cNvPicPr preferRelativeResize="0"/>
          <p:nvPr/>
        </p:nvPicPr>
        <p:blipFill>
          <a:blip r:embed="rId3">
            <a:alphaModFix/>
          </a:blip>
          <a:stretch>
            <a:fillRect/>
          </a:stretch>
        </p:blipFill>
        <p:spPr>
          <a:xfrm>
            <a:off y="1294325" x="1212300"/>
            <a:ext cy="5058674" cx="6399325"/>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1" name="Shape 481"/>
        <p:cNvGrpSpPr/>
        <p:nvPr/>
      </p:nvGrpSpPr>
      <p:grpSpPr>
        <a:xfrm>
          <a:off y="0" x="0"/>
          <a:ext cy="0" cx="0"/>
          <a:chOff y="0" x="0"/>
          <a:chExt cy="0" cx="0"/>
        </a:xfrm>
      </p:grpSpPr>
      <p:sp>
        <p:nvSpPr>
          <p:cNvPr id="482" name="Shape 48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Add/Edit Sensor Window</a:t>
            </a:r>
          </a:p>
        </p:txBody>
      </p:sp>
      <p:pic>
        <p:nvPicPr>
          <p:cNvPr id="483" name="Shape 483"/>
          <p:cNvPicPr preferRelativeResize="0"/>
          <p:nvPr/>
        </p:nvPicPr>
        <p:blipFill>
          <a:blip r:embed="rId3">
            <a:alphaModFix/>
          </a:blip>
          <a:stretch>
            <a:fillRect/>
          </a:stretch>
        </p:blipFill>
        <p:spPr>
          <a:xfrm>
            <a:off y="1871650" x="2657475"/>
            <a:ext cy="3114675" cx="3829050"/>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7" name="Shape 487"/>
        <p:cNvGrpSpPr/>
        <p:nvPr/>
      </p:nvGrpSpPr>
      <p:grpSpPr>
        <a:xfrm>
          <a:off y="0" x="0"/>
          <a:ext cy="0" cx="0"/>
          <a:chOff y="0" x="0"/>
          <a:chExt cy="0" cx="0"/>
        </a:xfrm>
      </p:grpSpPr>
      <p:sp>
        <p:nvSpPr>
          <p:cNvPr id="488" name="Shape 48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Measurand Graph Window</a:t>
            </a:r>
          </a:p>
        </p:txBody>
      </p:sp>
      <p:pic>
        <p:nvPicPr>
          <p:cNvPr id="489" name="Shape 489"/>
          <p:cNvPicPr preferRelativeResize="0"/>
          <p:nvPr/>
        </p:nvPicPr>
        <p:blipFill>
          <a:blip r:embed="rId3">
            <a:alphaModFix/>
          </a:blip>
          <a:stretch>
            <a:fillRect/>
          </a:stretch>
        </p:blipFill>
        <p:spPr>
          <a:xfrm>
            <a:off y="1628775" x="2247900"/>
            <a:ext cy="3600450" cx="4648200"/>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3" name="Shape 493"/>
        <p:cNvGrpSpPr/>
        <p:nvPr/>
      </p:nvGrpSpPr>
      <p:grpSpPr>
        <a:xfrm>
          <a:off y="0" x="0"/>
          <a:ext cy="0" cx="0"/>
          <a:chOff y="0" x="0"/>
          <a:chExt cy="0" cx="0"/>
        </a:xfrm>
      </p:grpSpPr>
      <p:sp>
        <p:nvSpPr>
          <p:cNvPr id="494" name="Shape 49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Hardware/Output</a:t>
            </a:r>
          </a:p>
        </p:txBody>
      </p:sp>
      <p:pic>
        <p:nvPicPr>
          <p:cNvPr id="495" name="Shape 495"/>
          <p:cNvPicPr preferRelativeResize="0"/>
          <p:nvPr/>
        </p:nvPicPr>
        <p:blipFill>
          <a:blip r:embed="rId3">
            <a:alphaModFix/>
          </a:blip>
          <a:stretch>
            <a:fillRect/>
          </a:stretch>
        </p:blipFill>
        <p:spPr>
          <a:xfrm>
            <a:off y="1294325" x="1230100"/>
            <a:ext cy="5060849" cx="6402049"/>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9" name="Shape 499"/>
        <p:cNvGrpSpPr/>
        <p:nvPr/>
      </p:nvGrpSpPr>
      <p:grpSpPr>
        <a:xfrm>
          <a:off y="0" x="0"/>
          <a:ext cy="0" cx="0"/>
          <a:chOff y="0" x="0"/>
          <a:chExt cy="0" cx="0"/>
        </a:xfrm>
      </p:grpSpPr>
      <p:sp>
        <p:nvSpPr>
          <p:cNvPr id="500" name="Shape 50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Rules</a:t>
            </a:r>
          </a:p>
        </p:txBody>
      </p:sp>
      <p:pic>
        <p:nvPicPr>
          <p:cNvPr id="501" name="Shape 501"/>
          <p:cNvPicPr preferRelativeResize="0"/>
          <p:nvPr/>
        </p:nvPicPr>
        <p:blipFill>
          <a:blip r:embed="rId3">
            <a:alphaModFix/>
          </a:blip>
          <a:stretch>
            <a:fillRect/>
          </a:stretch>
        </p:blipFill>
        <p:spPr>
          <a:xfrm>
            <a:off y="1294325" x="1230100"/>
            <a:ext cy="5060838" cx="6402049"/>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5" name="Shape 505"/>
        <p:cNvGrpSpPr/>
        <p:nvPr/>
      </p:nvGrpSpPr>
      <p:grpSpPr>
        <a:xfrm>
          <a:off y="0" x="0"/>
          <a:ext cy="0" cx="0"/>
          <a:chOff y="0" x="0"/>
          <a:chExt cy="0" cx="0"/>
        </a:xfrm>
      </p:grpSpPr>
      <p:sp>
        <p:nvSpPr>
          <p:cNvPr id="506" name="Shape 50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Maintenance App - Settings</a:t>
            </a:r>
          </a:p>
        </p:txBody>
      </p:sp>
      <p:pic>
        <p:nvPicPr>
          <p:cNvPr id="507" name="Shape 507"/>
          <p:cNvPicPr preferRelativeResize="0"/>
          <p:nvPr/>
        </p:nvPicPr>
        <p:blipFill>
          <a:blip r:embed="rId3">
            <a:alphaModFix/>
          </a:blip>
          <a:stretch>
            <a:fillRect/>
          </a:stretch>
        </p:blipFill>
        <p:spPr>
          <a:xfrm>
            <a:off y="1294325" x="1245375"/>
            <a:ext cy="5060849" cx="6402049"/>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1" name="Shape 511"/>
        <p:cNvGrpSpPr/>
        <p:nvPr/>
      </p:nvGrpSpPr>
      <p:grpSpPr>
        <a:xfrm>
          <a:off y="0" x="0"/>
          <a:ext cy="0" cx="0"/>
          <a:chOff y="0" x="0"/>
          <a:chExt cy="0" cx="0"/>
        </a:xfrm>
      </p:grpSpPr>
      <p:sp>
        <p:nvSpPr>
          <p:cNvPr id="512" name="Shape 51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513" name="Shape 51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rgbClr val="98002E"/>
              </a:buClr>
              <a:buSzPct val="80000"/>
              <a:buFont typeface="Arial"/>
              <a:buAutoNum type="alphaLcPeriod"/>
            </a:pPr>
            <a:r>
              <a:rPr b="1" lang="en">
                <a:solidFill>
                  <a:srgbClr val="98002E"/>
                </a:solidFill>
              </a:rPr>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7" name="Shape 517"/>
        <p:cNvGrpSpPr/>
        <p:nvPr/>
      </p:nvGrpSpPr>
      <p:grpSpPr>
        <a:xfrm>
          <a:off y="0" x="0"/>
          <a:ext cy="0" cx="0"/>
          <a:chOff y="0" x="0"/>
          <a:chExt cy="0" cx="0"/>
        </a:xfrm>
      </p:grpSpPr>
      <p:sp>
        <p:nvSpPr>
          <p:cNvPr id="518" name="Shape 51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latin typeface="Droid Sans"/>
                <a:ea typeface="Droid Sans"/>
                <a:cs typeface="Droid Sans"/>
                <a:sym typeface="Droid Sans"/>
              </a:rPr>
              <a:t>Round Robin Database (RRD)</a:t>
            </a:r>
          </a:p>
        </p:txBody>
      </p:sp>
      <p:sp>
        <p:nvSpPr>
          <p:cNvPr id="519" name="Shape 519"/>
          <p:cNvSpPr txBox="1"/>
          <p:nvPr>
            <p:ph idx="1" type="body"/>
          </p:nvPr>
        </p:nvSpPr>
        <p:spPr>
          <a:xfrm>
            <a:off y="1294333" x="457200"/>
            <a:ext cy="4967700" cx="8229600"/>
          </a:xfrm>
          <a:prstGeom prst="rect">
            <a:avLst/>
          </a:prstGeom>
        </p:spPr>
        <p:txBody>
          <a:bodyPr bIns="91425" rIns="91425" lIns="91425" tIns="91425" anchor="t" anchorCtr="0">
            <a:noAutofit/>
          </a:bodyPr>
          <a:lstStyle/>
          <a:p>
            <a:pPr rtl="0" lvl="0" indent="-368300" marL="457200">
              <a:spcBef>
                <a:spcPts val="0"/>
              </a:spcBef>
              <a:buClr>
                <a:schemeClr val="dk1"/>
              </a:buClr>
              <a:buSzPct val="100000"/>
              <a:buFont typeface="Arial"/>
              <a:buChar char="●"/>
            </a:pPr>
            <a:r>
              <a:rPr sz="2200" lang="en"/>
              <a:t>High performance data logging and graphing system for time series data</a:t>
            </a:r>
          </a:p>
          <a:p>
            <a:pPr rtl="0" lvl="0">
              <a:spcBef>
                <a:spcPts val="0"/>
              </a:spcBef>
              <a:buNone/>
            </a:pPr>
            <a:r>
              <a:rPr sz="2200" lang="en"/>
              <a:t> </a:t>
            </a:r>
          </a:p>
          <a:p>
            <a:pPr rtl="0" lvl="0" indent="-368300" marL="457200">
              <a:spcBef>
                <a:spcPts val="0"/>
              </a:spcBef>
              <a:buClr>
                <a:schemeClr val="dk1"/>
              </a:buClr>
              <a:buSzPct val="100000"/>
              <a:buFont typeface="Arial"/>
              <a:buChar char="●"/>
            </a:pPr>
            <a:r>
              <a:rPr sz="2200" lang="en"/>
              <a:t>Uses circular buffer to store data</a:t>
            </a:r>
          </a:p>
          <a:p>
            <a:pPr rtl="0" lvl="1" indent="-368300" marL="914400">
              <a:spcBef>
                <a:spcPts val="0"/>
              </a:spcBef>
              <a:buClr>
                <a:schemeClr val="dk1"/>
              </a:buClr>
              <a:buSzPct val="100000"/>
              <a:buFont typeface="Courier New"/>
              <a:buChar char="o"/>
            </a:pPr>
            <a:r>
              <a:rPr sz="2200" lang="en"/>
              <a:t>Data size does not expand with time. </a:t>
            </a:r>
          </a:p>
          <a:p>
            <a:pPr rtl="0" lvl="1" indent="-368300" marL="914400">
              <a:spcBef>
                <a:spcPts val="0"/>
              </a:spcBef>
              <a:buClr>
                <a:schemeClr val="dk1"/>
              </a:buClr>
              <a:buSzPct val="100000"/>
              <a:buFont typeface="Courier New"/>
              <a:buChar char="o"/>
            </a:pPr>
            <a:r>
              <a:rPr sz="2200" lang="en"/>
              <a:t>Overwrite the data once it reach the starting point</a:t>
            </a:r>
            <a:br>
              <a:rPr sz="2200" lang="en"/>
            </a:br>
          </a:p>
          <a:p>
            <a:pPr rtl="0" lvl="0" indent="-368300" marL="457200">
              <a:spcBef>
                <a:spcPts val="0"/>
              </a:spcBef>
              <a:buClr>
                <a:schemeClr val="dk1"/>
              </a:buClr>
              <a:buSzPct val="100000"/>
              <a:buFont typeface="Arial"/>
              <a:buChar char="●"/>
            </a:pPr>
            <a:r>
              <a:rPr sz="2200" lang="en"/>
              <a:t>Framework for storing measurement averages, min,max and derivative</a:t>
            </a:r>
          </a:p>
          <a:p>
            <a:pPr rtl="0">
              <a:spcBef>
                <a:spcPts val="0"/>
              </a:spcBef>
              <a:buNone/>
            </a:pPr>
            <a:r>
              <a:t/>
            </a:r>
            <a:endParaRPr sz="2200"/>
          </a:p>
          <a:p>
            <a:pPr rtl="0" lvl="0" indent="-368300" marL="457200">
              <a:spcBef>
                <a:spcPts val="0"/>
              </a:spcBef>
              <a:buClr>
                <a:schemeClr val="dk1"/>
              </a:buClr>
              <a:buSzPct val="100000"/>
              <a:buFont typeface="Arial"/>
              <a:buChar char="●"/>
            </a:pPr>
            <a:r>
              <a:rPr sz="2200" lang="en"/>
              <a:t>Graphical presentation for both stored and archived data. </a:t>
            </a:r>
          </a:p>
          <a:p>
            <a:pPr rtl="0" lvl="0" indent="0" marL="457200">
              <a:spcBef>
                <a:spcPts val="0"/>
              </a:spcBef>
              <a:buNone/>
            </a:pPr>
            <a:r>
              <a:t/>
            </a:r>
            <a:endParaRPr sz="2200"/>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3" name="Shape 523"/>
        <p:cNvGrpSpPr/>
        <p:nvPr/>
      </p:nvGrpSpPr>
      <p:grpSpPr>
        <a:xfrm>
          <a:off y="0" x="0"/>
          <a:ext cy="0" cx="0"/>
          <a:chOff y="0" x="0"/>
          <a:chExt cy="0" cx="0"/>
        </a:xfrm>
      </p:grpSpPr>
      <p:sp>
        <p:nvSpPr>
          <p:cNvPr id="524" name="Shape 524"/>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RRD Creation</a:t>
            </a:r>
          </a:p>
        </p:txBody>
      </p:sp>
      <p:sp>
        <p:nvSpPr>
          <p:cNvPr id="525" name="Shape 525"/>
          <p:cNvSpPr txBox="1"/>
          <p:nvPr>
            <p:ph idx="1" type="body"/>
          </p:nvPr>
        </p:nvSpPr>
        <p:spPr>
          <a:xfrm>
            <a:off y="1391233" x="457200"/>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Size of the database can be determined at creation time.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Specify the step time (rate at which the database update the data)</a:t>
            </a:r>
          </a:p>
          <a:p>
            <a:pPr algn="l" rtl="0" marR="0">
              <a:lnSpc>
                <a:spcPct val="100000"/>
              </a:lnSpc>
              <a:spcBef>
                <a:spcPts val="600"/>
              </a:spcBef>
              <a:spcAft>
                <a:spcPts val="0"/>
              </a:spcAft>
              <a:buNone/>
            </a:pPr>
            <a:r>
              <a:t/>
            </a:r>
            <a:endParaRPr sz="2400"/>
          </a:p>
          <a:p>
            <a:pPr algn="l" rtl="0" lvl="0" marR="0" indent="-381000" marL="457200">
              <a:lnSpc>
                <a:spcPct val="100000"/>
              </a:lnSpc>
              <a:spcBef>
                <a:spcPts val="600"/>
              </a:spcBef>
              <a:spcAft>
                <a:spcPts val="0"/>
              </a:spcAft>
              <a:buClr>
                <a:schemeClr val="dk1"/>
              </a:buClr>
              <a:buSzPct val="100000"/>
              <a:buFont typeface="Arial"/>
              <a:buChar char="●"/>
            </a:pPr>
            <a:r>
              <a:rPr sz="2400" lang="en"/>
              <a:t>Specify the step time for archives too. For different archives, different time step can be applied.</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9" name="Shape 529"/>
        <p:cNvGrpSpPr/>
        <p:nvPr/>
      </p:nvGrpSpPr>
      <p:grpSpPr>
        <a:xfrm>
          <a:off y="0" x="0"/>
          <a:ext cy="0" cx="0"/>
          <a:chOff y="0" x="0"/>
          <a:chExt cy="0" cx="0"/>
        </a:xfrm>
      </p:grpSpPr>
      <p:sp>
        <p:nvSpPr>
          <p:cNvPr id="530" name="Shape 530"/>
          <p:cNvSpPr txBox="1"/>
          <p:nvPr>
            <p:ph type="title"/>
          </p:nvPr>
        </p:nvSpPr>
        <p:spPr>
          <a:xfrm>
            <a:off y="7" x="235525"/>
            <a:ext cy="1019699" cx="8229600"/>
          </a:xfrm>
          <a:prstGeom prst="rect">
            <a:avLst/>
          </a:prstGeom>
        </p:spPr>
        <p:txBody>
          <a:bodyPr bIns="91425" rIns="91425" lIns="91425" tIns="91425" anchor="b" anchorCtr="0">
            <a:noAutofit/>
          </a:bodyPr>
          <a:lstStyle/>
          <a:p>
            <a:pPr>
              <a:spcBef>
                <a:spcPts val="0"/>
              </a:spcBef>
              <a:buNone/>
            </a:pPr>
            <a:r>
              <a:rPr lang="en">
                <a:latin typeface="Droid Sans"/>
                <a:ea typeface="Droid Sans"/>
                <a:cs typeface="Droid Sans"/>
                <a:sym typeface="Droid Sans"/>
              </a:rPr>
              <a:t>Round Robin Archives (RRA)</a:t>
            </a:r>
          </a:p>
        </p:txBody>
      </p:sp>
      <p:sp>
        <p:nvSpPr>
          <p:cNvPr id="531" name="Shape 531"/>
          <p:cNvSpPr txBox="1"/>
          <p:nvPr>
            <p:ph idx="1" type="body"/>
          </p:nvPr>
        </p:nvSpPr>
        <p:spPr>
          <a:xfrm>
            <a:off y="1349758" x="361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Average</a:t>
            </a:r>
          </a:p>
          <a:p>
            <a:pPr rtl="0" lvl="0" indent="-381000" marL="457200">
              <a:spcBef>
                <a:spcPts val="0"/>
              </a:spcBef>
              <a:buClr>
                <a:schemeClr val="dk1"/>
              </a:buClr>
              <a:buSzPct val="100000"/>
              <a:buFont typeface="Arial"/>
              <a:buChar char="●"/>
            </a:pPr>
            <a:r>
              <a:rPr sz="2400" lang="en"/>
              <a:t>Minimum</a:t>
            </a:r>
          </a:p>
          <a:p>
            <a:pPr rtl="0" lvl="0" indent="-381000" marL="457200">
              <a:spcBef>
                <a:spcPts val="0"/>
              </a:spcBef>
              <a:buClr>
                <a:schemeClr val="dk1"/>
              </a:buClr>
              <a:buSzPct val="100000"/>
              <a:buFont typeface="Arial"/>
              <a:buChar char="●"/>
            </a:pPr>
            <a:r>
              <a:rPr sz="2400" lang="en"/>
              <a:t>Maximum</a:t>
            </a:r>
          </a:p>
          <a:p>
            <a:pPr rtl="0" lvl="0" indent="-381000" marL="457200">
              <a:spcBef>
                <a:spcPts val="0"/>
              </a:spcBef>
              <a:buClr>
                <a:schemeClr val="dk1"/>
              </a:buClr>
              <a:buSzPct val="100000"/>
              <a:buFont typeface="Arial"/>
              <a:buChar char="●"/>
            </a:pPr>
            <a:r>
              <a:rPr sz="2400" lang="en"/>
              <a:t>Last</a:t>
            </a:r>
          </a:p>
          <a:p>
            <a:pPr rtl="0" lvl="0">
              <a:spcBef>
                <a:spcPts val="0"/>
              </a:spcBef>
              <a:buNone/>
            </a:pPr>
            <a:r>
              <a:t/>
            </a:r>
            <a:endParaRPr sz="2400"/>
          </a:p>
        </p:txBody>
      </p:sp>
      <p:pic>
        <p:nvPicPr>
          <p:cNvPr id="532" name="Shape 532"/>
          <p:cNvPicPr preferRelativeResize="0"/>
          <p:nvPr/>
        </p:nvPicPr>
        <p:blipFill rotWithShape="1">
          <a:blip r:embed="rId3">
            <a:alphaModFix/>
          </a:blip>
          <a:srcRect t="0" b="0" r="0" l="0"/>
          <a:stretch/>
        </p:blipFill>
        <p:spPr>
          <a:xfrm>
            <a:off y="1280475" x="6012875"/>
            <a:ext cy="1692599" cx="2145299"/>
          </a:xfrm>
          <a:prstGeom prst="rect">
            <a:avLst/>
          </a:prstGeom>
          <a:noFill/>
          <a:ln>
            <a:noFill/>
          </a:ln>
        </p:spPr>
      </p:pic>
      <p:sp>
        <p:nvSpPr>
          <p:cNvPr id="533" name="Shape 533"/>
          <p:cNvSpPr txBox="1"/>
          <p:nvPr/>
        </p:nvSpPr>
        <p:spPr>
          <a:xfrm>
            <a:off y="1551725" x="4809200"/>
            <a:ext cy="692700" cx="1274400"/>
          </a:xfrm>
          <a:prstGeom prst="rect">
            <a:avLst/>
          </a:prstGeom>
          <a:noFill/>
          <a:ln>
            <a:noFill/>
          </a:ln>
        </p:spPr>
        <p:txBody>
          <a:bodyPr bIns="91425" rIns="91425" lIns="91425" tIns="91425" anchor="t" anchorCtr="0">
            <a:noAutofit/>
          </a:bodyPr>
          <a:lstStyle/>
          <a:p>
            <a:pPr>
              <a:spcBef>
                <a:spcPts val="0"/>
              </a:spcBef>
              <a:buNone/>
            </a:pPr>
            <a:r>
              <a:rPr lang="en"/>
              <a:t>Data Source</a:t>
            </a:r>
          </a:p>
        </p:txBody>
      </p:sp>
      <p:pic>
        <p:nvPicPr>
          <p:cNvPr id="534" name="Shape 534"/>
          <p:cNvPicPr preferRelativeResize="0"/>
          <p:nvPr/>
        </p:nvPicPr>
        <p:blipFill rotWithShape="1">
          <a:blip r:embed="rId4">
            <a:alphaModFix/>
          </a:blip>
          <a:srcRect t="0" b="0" r="0" l="0"/>
          <a:stretch/>
        </p:blipFill>
        <p:spPr>
          <a:xfrm>
            <a:off y="3110350" x="235525"/>
            <a:ext cy="3324300" cx="6029399"/>
          </a:xfrm>
          <a:prstGeom prst="rect">
            <a:avLst/>
          </a:prstGeom>
          <a:noFill/>
          <a:ln>
            <a:noFill/>
          </a:ln>
        </p:spPr>
      </p:pic>
      <p:cxnSp>
        <p:nvCxnSpPr>
          <p:cNvPr id="535" name="Shape 535"/>
          <p:cNvCxnSpPr/>
          <p:nvPr/>
        </p:nvCxnSpPr>
        <p:spPr>
          <a:xfrm>
            <a:off y="2105900" x="3325100"/>
            <a:ext cy="595799" cx="2549099"/>
          </a:xfrm>
          <a:prstGeom prst="straightConnector1">
            <a:avLst/>
          </a:prstGeom>
          <a:noFill/>
          <a:ln w="19050" cap="flat">
            <a:solidFill>
              <a:schemeClr val="dk2"/>
            </a:solidFill>
            <a:prstDash val="solid"/>
            <a:round/>
            <a:headEnd w="lg" len="lg" type="none"/>
            <a:tailEnd w="lg" len="lg" type="triangle"/>
          </a:ln>
        </p:spPr>
      </p:cxn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y="0" x="0"/>
          <a:ext cy="0" cx="0"/>
          <a:chOff y="0" x="0"/>
          <a:chExt cy="0" cx="0"/>
        </a:xfrm>
      </p:grpSpPr>
      <p:sp>
        <p:nvSpPr>
          <p:cNvPr id="91" name="Shape 9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Interface Control</a:t>
            </a:r>
          </a:p>
        </p:txBody>
      </p:sp>
      <p:sp>
        <p:nvSpPr>
          <p:cNvPr id="92" name="Shape 9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An Interface Control Document was created to accurately and completely define all (electrical, mechanical, semantic) aspects of top-level interfaces to allow different designers to coordinate with each other successfully. </a:t>
            </a:r>
          </a:p>
          <a:p>
            <a:pPr rtl="0" lvl="0">
              <a:spcBef>
                <a:spcPts val="0"/>
              </a:spcBef>
              <a:buNone/>
            </a:pPr>
            <a:r>
              <a:t/>
            </a:r>
            <a:endParaRPr/>
          </a:p>
          <a:p>
            <a:pPr rtl="0" lvl="0">
              <a:spcBef>
                <a:spcPts val="0"/>
              </a:spcBef>
              <a:buNone/>
            </a:pPr>
            <a:r>
              <a:rPr lang="en"/>
              <a:t>Next, we will discuss these top-level interfaces.</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9" name="Shape 539"/>
        <p:cNvGrpSpPr/>
        <p:nvPr/>
      </p:nvGrpSpPr>
      <p:grpSpPr>
        <a:xfrm>
          <a:off y="0" x="0"/>
          <a:ext cy="0" cx="0"/>
          <a:chOff y="0" x="0"/>
          <a:chExt cy="0" cx="0"/>
        </a:xfrm>
      </p:grpSpPr>
      <p:sp>
        <p:nvSpPr>
          <p:cNvPr id="540" name="Shape 540"/>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RRD for this project</a:t>
            </a:r>
          </a:p>
        </p:txBody>
      </p:sp>
      <p:sp>
        <p:nvSpPr>
          <p:cNvPr id="541" name="Shape 54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Monitor the time series data.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Take care of time and space complexity.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Very simple in structure.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Manipulate the stored data and archived the data. </a:t>
            </a:r>
          </a:p>
          <a:p>
            <a:pPr rtl="0" lvl="0">
              <a:spcBef>
                <a:spcPts val="0"/>
              </a:spcBef>
              <a:buNone/>
            </a:pPr>
            <a:r>
              <a:t/>
            </a:r>
            <a:endParaRPr sz="2400"/>
          </a:p>
          <a:p>
            <a:pPr rtl="0" lvl="0" indent="-381000" marL="457200">
              <a:spcBef>
                <a:spcPts val="0"/>
              </a:spcBef>
              <a:buClr>
                <a:schemeClr val="dk1"/>
              </a:buClr>
              <a:buSzPct val="100000"/>
              <a:buFont typeface="Arial"/>
              <a:buChar char="●"/>
            </a:pPr>
            <a:r>
              <a:rPr sz="2400" lang="en"/>
              <a:t>Graphing tools.</a:t>
            </a:r>
          </a:p>
          <a:p>
            <a:pPr rtl="0">
              <a:spcBef>
                <a:spcPts val="0"/>
              </a:spcBef>
              <a:buNone/>
            </a:pPr>
            <a:r>
              <a:t/>
            </a:r>
            <a:endParaRPr/>
          </a:p>
          <a:p>
            <a:pPr lvl="0">
              <a:spcBef>
                <a:spcPts val="0"/>
              </a:spcBef>
              <a:buNone/>
            </a:pPr>
            <a:r>
              <a:t/>
            </a:r>
            <a:endParaRP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5" name="Shape 545"/>
        <p:cNvGrpSpPr/>
        <p:nvPr/>
      </p:nvGrpSpPr>
      <p:grpSpPr>
        <a:xfrm>
          <a:off y="0" x="0"/>
          <a:ext cy="0" cx="0"/>
          <a:chOff y="0" x="0"/>
          <a:chExt cy="0" cx="0"/>
        </a:xfrm>
      </p:grpSpPr>
      <p:sp>
        <p:nvSpPr>
          <p:cNvPr id="546" name="Shape 54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Database and Configuration</a:t>
            </a:r>
          </a:p>
        </p:txBody>
      </p:sp>
      <p:sp>
        <p:nvSpPr>
          <p:cNvPr id="547" name="Shape 54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191919"/>
              </a:buClr>
              <a:buSzPct val="100000"/>
              <a:buFont typeface="Arial"/>
              <a:buChar char="●"/>
            </a:pPr>
            <a:r>
              <a:rPr sz="2400" lang="en">
                <a:solidFill>
                  <a:srgbClr val="191919"/>
                </a:solidFill>
              </a:rPr>
              <a:t>Database for sensor list and most of the configurations</a:t>
            </a:r>
          </a:p>
          <a:p>
            <a:pPr rtl="0" lvl="0" indent="-381000" marL="457200">
              <a:spcBef>
                <a:spcPts val="0"/>
              </a:spcBef>
              <a:buClr>
                <a:srgbClr val="191919"/>
              </a:buClr>
              <a:buSzPct val="100000"/>
              <a:buFont typeface="Arial"/>
              <a:buChar char="●"/>
            </a:pPr>
            <a:r>
              <a:rPr sz="2400" lang="en">
                <a:solidFill>
                  <a:srgbClr val="191919"/>
                </a:solidFill>
              </a:rPr>
              <a:t>Text files for logic related (startup procedures, logic switches, etc)</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1" name="Shape 551"/>
        <p:cNvGrpSpPr/>
        <p:nvPr/>
      </p:nvGrpSpPr>
      <p:grpSpPr>
        <a:xfrm>
          <a:off y="0" x="0"/>
          <a:ext cy="0" cx="0"/>
          <a:chOff y="0" x="0"/>
          <a:chExt cy="0" cx="0"/>
        </a:xfrm>
      </p:grpSpPr>
      <p:sp>
        <p:nvSpPr>
          <p:cNvPr id="552" name="Shape 552"/>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Database</a:t>
            </a:r>
          </a:p>
        </p:txBody>
      </p:sp>
      <p:sp>
        <p:nvSpPr>
          <p:cNvPr id="553" name="Shape 55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chemeClr val="dk1"/>
              </a:buClr>
              <a:buSzPct val="100000"/>
              <a:buFont typeface="Arial"/>
              <a:buChar char="●"/>
            </a:pPr>
            <a:r>
              <a:rPr sz="2400" lang="en"/>
              <a:t>SQL is used for the followings:</a:t>
            </a:r>
          </a:p>
          <a:p>
            <a:pPr rtl="0" lvl="1" indent="-381000" marL="914400">
              <a:spcBef>
                <a:spcPts val="0"/>
              </a:spcBef>
              <a:buClr>
                <a:schemeClr val="dk1"/>
              </a:buClr>
              <a:buSzPct val="80000"/>
              <a:buFont typeface="Courier New"/>
              <a:buChar char="o"/>
            </a:pPr>
            <a:r>
              <a:rPr lang="en"/>
              <a:t>Table 1: restoring sensor information</a:t>
            </a:r>
          </a:p>
          <a:p>
            <a:pPr rtl="0" lvl="2" indent="-381000" marL="1371600">
              <a:spcBef>
                <a:spcPts val="0"/>
              </a:spcBef>
              <a:buClr>
                <a:schemeClr val="dk1"/>
              </a:buClr>
              <a:buSzPct val="80000"/>
              <a:buFont typeface="Wingdings"/>
              <a:buChar char="§"/>
            </a:pPr>
            <a:r>
              <a:rPr lang="en"/>
              <a:t>sensor hierarchy</a:t>
            </a:r>
          </a:p>
          <a:p>
            <a:pPr rtl="0" lvl="2" indent="-381000" marL="1371600">
              <a:spcBef>
                <a:spcPts val="0"/>
              </a:spcBef>
              <a:buClr>
                <a:schemeClr val="dk1"/>
              </a:buClr>
              <a:buSzPct val="80000"/>
              <a:buFont typeface="Wingdings"/>
              <a:buChar char="§"/>
            </a:pPr>
            <a:r>
              <a:rPr lang="en"/>
              <a:t>CAN id</a:t>
            </a:r>
          </a:p>
          <a:p>
            <a:pPr rtl="0" lvl="2" indent="-381000" marL="1371600">
              <a:spcBef>
                <a:spcPts val="0"/>
              </a:spcBef>
              <a:buClr>
                <a:schemeClr val="dk1"/>
              </a:buClr>
              <a:buSzPct val="80000"/>
              <a:buFont typeface="Wingdings"/>
              <a:buChar char="§"/>
            </a:pPr>
            <a:r>
              <a:rPr lang="en"/>
              <a:t>sampling rate</a:t>
            </a:r>
          </a:p>
          <a:p>
            <a:pPr rtl="0" lvl="2" indent="-381000" marL="1371600">
              <a:spcBef>
                <a:spcPts val="0"/>
              </a:spcBef>
              <a:buClr>
                <a:schemeClr val="dk1"/>
              </a:buClr>
              <a:buSzPct val="80000"/>
              <a:buFont typeface="Wingdings"/>
              <a:buChar char="§"/>
            </a:pPr>
            <a:r>
              <a:rPr lang="en"/>
              <a:t>rrd file reference</a:t>
            </a:r>
          </a:p>
          <a:p>
            <a:pPr rtl="0" lvl="3" indent="-342900" marL="1828800">
              <a:spcBef>
                <a:spcPts val="0"/>
              </a:spcBef>
              <a:buClr>
                <a:schemeClr val="dk1"/>
              </a:buClr>
              <a:buSzPct val="60000"/>
              <a:buFont typeface="Arial"/>
              <a:buChar char="●"/>
            </a:pPr>
            <a:r>
              <a:rPr lang="en"/>
              <a:t>This means, all data is going to be stored in RRD, but a reference is kept in SQL as a cleaner solution</a:t>
            </a:r>
          </a:p>
          <a:p>
            <a:pPr rtl="0" lvl="1" indent="-381000" marL="914400">
              <a:spcBef>
                <a:spcPts val="0"/>
              </a:spcBef>
              <a:buClr>
                <a:schemeClr val="dk1"/>
              </a:buClr>
              <a:buSzPct val="80000"/>
              <a:buFont typeface="Courier New"/>
              <a:buChar char="o"/>
            </a:pPr>
            <a:r>
              <a:rPr lang="en"/>
              <a:t>Table 2: type of sensor</a:t>
            </a:r>
          </a:p>
          <a:p>
            <a:pPr rtl="0" lvl="2" indent="-381000" marL="1371600">
              <a:spcBef>
                <a:spcPts val="0"/>
              </a:spcBef>
              <a:buClr>
                <a:schemeClr val="dk1"/>
              </a:buClr>
              <a:buSzPct val="80000"/>
              <a:buFont typeface="Wingdings"/>
              <a:buChar char="§"/>
            </a:pPr>
            <a:r>
              <a:rPr lang="en"/>
              <a:t>analog in, analog out, digital in, digital out</a:t>
            </a:r>
          </a:p>
          <a:p>
            <a:pPr rtl="0" lvl="2" indent="-381000" marL="1371600">
              <a:spcBef>
                <a:spcPts val="0"/>
              </a:spcBef>
              <a:buClr>
                <a:schemeClr val="dk1"/>
              </a:buClr>
              <a:buSzPct val="80000"/>
              <a:buFont typeface="Wingdings"/>
              <a:buChar char="§"/>
            </a:pPr>
            <a:r>
              <a:rPr lang="en"/>
              <a:t>need to know this for sending out data on CAN</a:t>
            </a:r>
          </a:p>
          <a:p>
            <a:pPr rtl="0" lvl="0">
              <a:spcBef>
                <a:spcPts val="0"/>
              </a:spcBef>
              <a:buNone/>
            </a:pPr>
            <a:r>
              <a:t/>
            </a:r>
            <a:endParaRPr/>
          </a:p>
          <a:p>
            <a:pPr rtl="0" lvl="0">
              <a:spcBef>
                <a:spcPts val="0"/>
              </a:spcBef>
              <a:buNone/>
            </a:pPr>
            <a:r>
              <a:t/>
            </a:r>
            <a:endParaRP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7" name="Shape 557"/>
        <p:cNvGrpSpPr/>
        <p:nvPr/>
      </p:nvGrpSpPr>
      <p:grpSpPr>
        <a:xfrm>
          <a:off y="0" x="0"/>
          <a:ext cy="0" cx="0"/>
          <a:chOff y="0" x="0"/>
          <a:chExt cy="0" cx="0"/>
        </a:xfrm>
      </p:grpSpPr>
      <p:sp>
        <p:nvSpPr>
          <p:cNvPr id="558" name="Shape 55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Database</a:t>
            </a:r>
          </a:p>
        </p:txBody>
      </p:sp>
      <p:sp>
        <p:nvSpPr>
          <p:cNvPr id="559" name="Shape 55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1" indent="-381000" marL="914400">
              <a:spcBef>
                <a:spcPts val="0"/>
              </a:spcBef>
              <a:buClr>
                <a:schemeClr val="dk1"/>
              </a:buClr>
              <a:buSzPct val="80000"/>
              <a:buFont typeface="Courier New"/>
              <a:buChar char="o"/>
            </a:pPr>
            <a:r>
              <a:rPr lang="en"/>
              <a:t>Table 3: warning/error threshold</a:t>
            </a:r>
          </a:p>
          <a:p>
            <a:pPr rtl="0" lvl="2" indent="-381000" marL="1371600">
              <a:spcBef>
                <a:spcPts val="0"/>
              </a:spcBef>
              <a:buClr>
                <a:schemeClr val="dk1"/>
              </a:buClr>
              <a:buSzPct val="80000"/>
              <a:buFont typeface="Wingdings"/>
              <a:buChar char="§"/>
            </a:pPr>
            <a:r>
              <a:rPr lang="en"/>
              <a:t>High and low values for warnings, errors and failures</a:t>
            </a:r>
          </a:p>
          <a:p>
            <a:pPr rtl="0" lvl="2" indent="-381000" marL="1371600">
              <a:spcBef>
                <a:spcPts val="0"/>
              </a:spcBef>
              <a:buClr>
                <a:schemeClr val="dk1"/>
              </a:buClr>
              <a:buSzPct val="80000"/>
              <a:buFont typeface="Wingdings"/>
              <a:buChar char="§"/>
            </a:pPr>
            <a:r>
              <a:rPr lang="en"/>
              <a:t>Reaching these values will trigger some certain actions, which is referred in the next table</a:t>
            </a:r>
          </a:p>
          <a:p>
            <a:pPr rtl="0" lvl="1" indent="-381000" marL="914400">
              <a:spcBef>
                <a:spcPts val="0"/>
              </a:spcBef>
              <a:buClr>
                <a:schemeClr val="dk1"/>
              </a:buClr>
              <a:buSzPct val="80000"/>
              <a:buFont typeface="Courier New"/>
              <a:buChar char="o"/>
            </a:pPr>
            <a:r>
              <a:rPr lang="en"/>
              <a:t>Table 4: warning/error actions</a:t>
            </a:r>
          </a:p>
          <a:p>
            <a:pPr rtl="0" lvl="2" indent="-381000" marL="1371600">
              <a:spcBef>
                <a:spcPts val="0"/>
              </a:spcBef>
              <a:buClr>
                <a:schemeClr val="dk1"/>
              </a:buClr>
              <a:buSzPct val="80000"/>
              <a:buFont typeface="Wingdings"/>
              <a:buChar char="§"/>
            </a:pPr>
            <a:r>
              <a:rPr lang="en"/>
              <a:t>Each of the actions here is generic and configurable</a:t>
            </a:r>
          </a:p>
          <a:p>
            <a:pPr rtl="0" lvl="1" indent="-381000" marL="914400">
              <a:spcBef>
                <a:spcPts val="0"/>
              </a:spcBef>
              <a:buClr>
                <a:schemeClr val="dk1"/>
              </a:buClr>
              <a:buSzPct val="80000"/>
              <a:buFont typeface="Courier New"/>
              <a:buChar char="o"/>
            </a:pPr>
            <a:r>
              <a:rPr lang="en"/>
              <a:t>Table 5: calibration</a:t>
            </a:r>
          </a:p>
          <a:p>
            <a:pPr rtl="0" lvl="2" indent="-381000" marL="1371600">
              <a:spcBef>
                <a:spcPts val="0"/>
              </a:spcBef>
              <a:buClr>
                <a:schemeClr val="dk1"/>
              </a:buClr>
              <a:buSzPct val="80000"/>
              <a:buFont typeface="Wingdings"/>
              <a:buChar char="§"/>
            </a:pPr>
            <a:r>
              <a:rPr lang="en"/>
              <a:t>have slop and offsets</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3" name="Shape 563"/>
        <p:cNvGrpSpPr/>
        <p:nvPr/>
      </p:nvGrpSpPr>
      <p:grpSpPr>
        <a:xfrm>
          <a:off y="0" x="0"/>
          <a:ext cy="0" cx="0"/>
          <a:chOff y="0" x="0"/>
          <a:chExt cy="0" cx="0"/>
        </a:xfrm>
      </p:grpSpPr>
      <p:sp>
        <p:nvSpPr>
          <p:cNvPr id="564" name="Shape 56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SQL DB: ‘Sensor_Table’</a:t>
            </a:r>
          </a:p>
        </p:txBody>
      </p:sp>
      <p:graphicFrame>
        <p:nvGraphicFramePr>
          <p:cNvPr id="565" name="Shape 565"/>
          <p:cNvGraphicFramePr/>
          <p:nvPr/>
        </p:nvGraphicFramePr>
        <p:xfrm>
          <a:off y="1294325" x="439600"/>
          <a:ext cy="3000000" cx="3000000"/>
        </p:xfrm>
        <a:graphic>
          <a:graphicData uri="http://schemas.openxmlformats.org/drawingml/2006/table">
            <a:tbl>
              <a:tblPr>
                <a:noFill/>
                <a:tableStyleId>{C606D8F2-DAF6-41A5-A5AE-3B46121C2EA1}</a:tableStyleId>
              </a:tblPr>
              <a:tblGrid>
                <a:gridCol w="2507200"/>
                <a:gridCol w="1181500"/>
                <a:gridCol w="1238425"/>
                <a:gridCol w="1761275"/>
                <a:gridCol w="1572850"/>
              </a:tblGrid>
              <a:tr h="190500">
                <a:tc>
                  <a:txBody>
                    <a:bodyPr>
                      <a:noAutofit/>
                    </a:bodyPr>
                    <a:lstStyle/>
                    <a:p>
                      <a:pPr algn="ctr" rtl="0" lvl="0">
                        <a:lnSpc>
                          <a:spcPct val="115000"/>
                        </a:lnSpc>
                        <a:spcBef>
                          <a:spcPts val="0"/>
                        </a:spcBef>
                        <a:buNone/>
                      </a:pPr>
                      <a:r>
                        <a:rPr b="1" sz="1100" lang="en"/>
                        <a:t>Name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id_CAN</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id_Sensor</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Type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Sample_Rate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graphicFrame>
        <p:nvGraphicFramePr>
          <p:cNvPr id="566" name="Shape 566"/>
          <p:cNvGraphicFramePr/>
          <p:nvPr/>
        </p:nvGraphicFramePr>
        <p:xfrm>
          <a:off y="1908625" x="455400"/>
          <a:ext cy="3000000" cx="3000000"/>
        </p:xfrm>
        <a:graphic>
          <a:graphicData uri="http://schemas.openxmlformats.org/drawingml/2006/table">
            <a:tbl>
              <a:tblPr>
                <a:noFill/>
                <a:tableStyleId>{54DB760D-6DFD-4578-937B-7D971AF056A2}</a:tableStyleId>
              </a:tblPr>
              <a:tblGrid>
                <a:gridCol w="2510775"/>
                <a:gridCol w="1163175"/>
                <a:gridCol w="1247375"/>
                <a:gridCol w="1758050"/>
                <a:gridCol w="1550250"/>
              </a:tblGrid>
              <a:tr h="190500">
                <a:tc>
                  <a:txBody>
                    <a:bodyPr>
                      <a:noAutofit/>
                    </a:bodyPr>
                    <a:lstStyle/>
                    <a:p>
                      <a:pPr algn="ctr" rtl="0" lvl="0">
                        <a:lnSpc>
                          <a:spcPct val="115000"/>
                        </a:lnSpc>
                        <a:spcBef>
                          <a:spcPts val="0"/>
                        </a:spcBef>
                        <a:buNone/>
                      </a:pPr>
                      <a:r>
                        <a:rPr b="1" sz="1100" lang="en"/>
                        <a:t>Overwrite_Period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Units</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Factor</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Offset</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RRD_DB</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0" name="Shape 570"/>
        <p:cNvGrpSpPr/>
        <p:nvPr/>
      </p:nvGrpSpPr>
      <p:grpSpPr>
        <a:xfrm>
          <a:off y="0" x="0"/>
          <a:ext cy="0" cx="0"/>
          <a:chOff y="0" x="0"/>
          <a:chExt cy="0" cx="0"/>
        </a:xfrm>
      </p:grpSpPr>
      <p:sp>
        <p:nvSpPr>
          <p:cNvPr id="571" name="Shape 571"/>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SQL DB: ‘Sensor_Type’</a:t>
            </a:r>
          </a:p>
        </p:txBody>
      </p:sp>
      <p:graphicFrame>
        <p:nvGraphicFramePr>
          <p:cNvPr id="572" name="Shape 572"/>
          <p:cNvGraphicFramePr/>
          <p:nvPr/>
        </p:nvGraphicFramePr>
        <p:xfrm>
          <a:off y="1294325" x="2100262"/>
          <a:ext cy="3000000" cx="3000000"/>
        </p:xfrm>
        <a:graphic>
          <a:graphicData uri="http://schemas.openxmlformats.org/drawingml/2006/table">
            <a:tbl>
              <a:tblPr>
                <a:noFill/>
                <a:tableStyleId>{FD14B82C-94CD-46B7-B091-1625D37F1715}</a:tableStyleId>
              </a:tblPr>
              <a:tblGrid>
                <a:gridCol w="485775"/>
                <a:gridCol w="1485900"/>
                <a:gridCol w="1485900"/>
                <a:gridCol w="1485900"/>
              </a:tblGrid>
              <a:tr h="190500">
                <a:tc>
                  <a:txBody>
                    <a:bodyPr>
                      <a:noAutofit/>
                    </a:bodyPr>
                    <a:lstStyle/>
                    <a:p>
                      <a:pPr algn="ctr" rtl="0" lvl="0">
                        <a:lnSpc>
                          <a:spcPct val="115000"/>
                        </a:lnSpc>
                        <a:spcBef>
                          <a:spcPts val="0"/>
                        </a:spcBef>
                        <a:buNone/>
                      </a:pPr>
                      <a:r>
                        <a:rPr b="1" sz="1100" lang="en"/>
                        <a:t>id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Description</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Type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Direction</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6" name="Shape 576"/>
        <p:cNvGrpSpPr/>
        <p:nvPr/>
      </p:nvGrpSpPr>
      <p:grpSpPr>
        <a:xfrm>
          <a:off y="0" x="0"/>
          <a:ext cy="0" cx="0"/>
          <a:chOff y="0" x="0"/>
          <a:chExt cy="0" cx="0"/>
        </a:xfrm>
      </p:grpSpPr>
      <p:sp>
        <p:nvSpPr>
          <p:cNvPr id="577" name="Shape 57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SQL DB: ‘Sensor_Levels’</a:t>
            </a:r>
          </a:p>
        </p:txBody>
      </p:sp>
      <p:graphicFrame>
        <p:nvGraphicFramePr>
          <p:cNvPr id="578" name="Shape 578"/>
          <p:cNvGraphicFramePr/>
          <p:nvPr/>
        </p:nvGraphicFramePr>
        <p:xfrm>
          <a:off y="1618125" x="354050"/>
          <a:ext cy="3000000" cx="3000000"/>
        </p:xfrm>
        <a:graphic>
          <a:graphicData uri="http://schemas.openxmlformats.org/drawingml/2006/table">
            <a:tbl>
              <a:tblPr>
                <a:noFill/>
                <a:tableStyleId>{CDB19A44-4FA7-4654-AE0E-F254BE128644}</a:tableStyleId>
              </a:tblPr>
              <a:tblGrid>
                <a:gridCol w="420450"/>
                <a:gridCol w="1341875"/>
                <a:gridCol w="1359750"/>
                <a:gridCol w="1332925"/>
                <a:gridCol w="1332925"/>
                <a:gridCol w="1315025"/>
                <a:gridCol w="1332925"/>
              </a:tblGrid>
              <a:tr h="350925">
                <a:tc>
                  <a:txBody>
                    <a:bodyPr>
                      <a:noAutofit/>
                    </a:bodyPr>
                    <a:lstStyle/>
                    <a:p>
                      <a:pPr algn="ctr" rtl="0" lvl="0">
                        <a:lnSpc>
                          <a:spcPct val="115000"/>
                        </a:lnSpc>
                        <a:spcBef>
                          <a:spcPts val="0"/>
                        </a:spcBef>
                        <a:buNone/>
                      </a:pPr>
                      <a:r>
                        <a:rPr b="1" sz="1100" lang="en"/>
                        <a:t>id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Warning_Low</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Warning_High</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Error_Low</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Error_High</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Fail_Low</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Fail_High</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2" name="Shape 582"/>
        <p:cNvGrpSpPr/>
        <p:nvPr/>
      </p:nvGrpSpPr>
      <p:grpSpPr>
        <a:xfrm>
          <a:off y="0" x="0"/>
          <a:ext cy="0" cx="0"/>
          <a:chOff y="0" x="0"/>
          <a:chExt cy="0" cx="0"/>
        </a:xfrm>
      </p:grpSpPr>
      <p:sp>
        <p:nvSpPr>
          <p:cNvPr id="583" name="Shape 58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SQL DB: ‘Sensor_Actions’</a:t>
            </a:r>
          </a:p>
        </p:txBody>
      </p:sp>
      <p:graphicFrame>
        <p:nvGraphicFramePr>
          <p:cNvPr id="584" name="Shape 584"/>
          <p:cNvGraphicFramePr/>
          <p:nvPr/>
        </p:nvGraphicFramePr>
        <p:xfrm>
          <a:off y="1294325" x="1357312"/>
          <a:ext cy="3000000" cx="3000000"/>
        </p:xfrm>
        <a:graphic>
          <a:graphicData uri="http://schemas.openxmlformats.org/drawingml/2006/table">
            <a:tbl>
              <a:tblPr>
                <a:noFill/>
                <a:tableStyleId>{4FCD23BB-A17A-4171-AB55-F10026813421}</a:tableStyleId>
              </a:tblPr>
              <a:tblGrid>
                <a:gridCol w="485775"/>
                <a:gridCol w="1485900"/>
                <a:gridCol w="1485900"/>
                <a:gridCol w="1485900"/>
                <a:gridCol w="1485900"/>
              </a:tblGrid>
              <a:tr h="190500">
                <a:tc>
                  <a:txBody>
                    <a:bodyPr>
                      <a:noAutofit/>
                    </a:bodyPr>
                    <a:lstStyle/>
                    <a:p>
                      <a:pPr algn="ctr" rtl="0" lvl="0">
                        <a:lnSpc>
                          <a:spcPct val="115000"/>
                        </a:lnSpc>
                        <a:spcBef>
                          <a:spcPts val="0"/>
                        </a:spcBef>
                        <a:buNone/>
                      </a:pPr>
                      <a:r>
                        <a:rPr b="1" sz="1100" lang="en"/>
                        <a:t>id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Action_Name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Priority_Level</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Effector_Name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15000"/>
                        </a:lnSpc>
                        <a:spcBef>
                          <a:spcPts val="0"/>
                        </a:spcBef>
                        <a:buNone/>
                      </a:pPr>
                      <a:r>
                        <a:rPr b="1" sz="1100" lang="en"/>
                        <a:t>Effector_State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bl>
          </a:graphicData>
        </a:graphic>
      </p:graphicFrame>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8" name="Shape 588"/>
        <p:cNvGrpSpPr/>
        <p:nvPr/>
      </p:nvGrpSpPr>
      <p:grpSpPr>
        <a:xfrm>
          <a:off y="0" x="0"/>
          <a:ext cy="0" cx="0"/>
          <a:chOff y="0" x="0"/>
          <a:chExt cy="0" cx="0"/>
        </a:xfrm>
      </p:grpSpPr>
      <p:graphicFrame>
        <p:nvGraphicFramePr>
          <p:cNvPr id="589" name="Shape 589"/>
          <p:cNvGraphicFramePr/>
          <p:nvPr/>
        </p:nvGraphicFramePr>
        <p:xfrm>
          <a:off y="152400" x="152400"/>
          <a:ext cy="3000000" cx="3000000"/>
        </p:xfrm>
        <a:graphic>
          <a:graphicData uri="http://schemas.openxmlformats.org/drawingml/2006/table">
            <a:tbl>
              <a:tblPr>
                <a:noFill/>
                <a:tableStyleId>{6E3153D9-8237-4A38-A39E-39868318045A}</a:tableStyleId>
              </a:tblPr>
              <a:tblGrid>
                <a:gridCol w="481025"/>
                <a:gridCol w="1785925"/>
                <a:gridCol w="476250"/>
                <a:gridCol w="571500"/>
                <a:gridCol w="428625"/>
                <a:gridCol w="752475"/>
                <a:gridCol w="1000125"/>
                <a:gridCol w="466725"/>
                <a:gridCol w="400050"/>
                <a:gridCol w="361950"/>
                <a:gridCol w="2419350"/>
              </a:tblGrid>
              <a:tr h="190500">
                <a:tc>
                  <a:txBody>
                    <a:bodyPr>
                      <a:noAutofit/>
                    </a:bodyPr>
                    <a:lstStyle/>
                    <a:p>
                      <a:pPr algn="ctr" rtl="0" lvl="0">
                        <a:lnSpc>
                          <a:spcPct val="100000"/>
                        </a:lnSpc>
                        <a:spcBef>
                          <a:spcPts val="0"/>
                        </a:spcBef>
                        <a:buNone/>
                      </a:pPr>
                      <a:r>
                        <a:rPr b="1" sz="800" lang="en"/>
                        <a:t>id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Name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id_CAN</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id_Sensor</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Type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Sample_Rate</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Overwrite_Period</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Units</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Factor</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Offset</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c>
                  <a:txBody>
                    <a:bodyPr>
                      <a:noAutofit/>
                    </a:bodyPr>
                    <a:lstStyle/>
                    <a:p>
                      <a:pPr algn="ctr" rtl="0" lvl="0">
                        <a:lnSpc>
                          <a:spcPct val="100000"/>
                        </a:lnSpc>
                        <a:spcBef>
                          <a:spcPts val="0"/>
                        </a:spcBef>
                        <a:buNone/>
                      </a:pPr>
                      <a:r>
                        <a:rPr b="1" sz="800" lang="en"/>
                        <a:t>RRD_DB</a:t>
                      </a:r>
                    </a:p>
                  </a:txBody>
                  <a:tcPr marR="91425" marB="91425" marT="91425" marL="91425">
                    <a:lnL w="9525" cap="flat">
                      <a:solidFill>
                        <a:srgbClr val="000000"/>
                      </a:solidFill>
                      <a:prstDash val="solid"/>
                      <a:round/>
                      <a:headEnd w="med" len="med" type="none"/>
                      <a:tailEnd w="med" len="med" type="none"/>
                    </a:lnL>
                    <a:lnR w="9525" cap="flat">
                      <a:solidFill>
                        <a:srgbClr val="000000"/>
                      </a:solidFill>
                      <a:prstDash val="solid"/>
                      <a:round/>
                      <a:headEnd w="med" len="med" type="none"/>
                      <a:tailEnd w="med" len="med" type="none"/>
                    </a:lnR>
                    <a:lnT w="9525" cap="flat">
                      <a:solidFill>
                        <a:srgbClr val="000000"/>
                      </a:solidFill>
                      <a:prstDash val="solid"/>
                      <a:round/>
                      <a:headEnd w="med" len="med" type="none"/>
                      <a:tailEnd w="med" len="med" type="none"/>
                    </a:lnT>
                    <a:lnB w="9525" cap="flat">
                      <a:solidFill>
                        <a:srgbClr val="000000"/>
                      </a:solidFill>
                      <a:prstDash val="solid"/>
                      <a:round/>
                      <a:headEnd w="med" len="med" type="none"/>
                      <a:tailEnd w="med" len="med" type="none"/>
                    </a:lnB>
                  </a:tcPr>
                </a:tc>
              </a:tr>
              <a:tr h="161925">
                <a:tc>
                  <a:txBody>
                    <a:bodyPr>
                      <a:noAutofit/>
                    </a:bodyPr>
                    <a:lstStyle/>
                    <a:p>
                      <a:pPr algn="ctr" rtl="0" lvl="0">
                        <a:lnSpc>
                          <a:spcPct val="100000"/>
                        </a:lnSpc>
                        <a:spcBef>
                          <a:spcPts val="0"/>
                        </a:spcBef>
                        <a:buNone/>
                      </a:pPr>
                      <a:r>
                        <a:rPr sz="800" lang="en"/>
                        <a:t>1</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rtl="0" lvl="0">
                        <a:lnSpc>
                          <a:spcPct val="100000"/>
                        </a:lnSpc>
                        <a:spcBef>
                          <a:spcPts val="0"/>
                        </a:spcBef>
                        <a:buNone/>
                      </a:pPr>
                      <a:r>
                        <a:rPr sz="800" lang="en"/>
                        <a:t>TSV/Pack1/Voltage</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0</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1</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Analog</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20</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24</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V</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1</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algn="ctr" rtl="0" lvl="0">
                        <a:lnSpc>
                          <a:spcPct val="100000"/>
                        </a:lnSpc>
                        <a:spcBef>
                          <a:spcPts val="0"/>
                        </a:spcBef>
                        <a:buNone/>
                      </a:pPr>
                      <a:r>
                        <a:rPr sz="800" lang="en"/>
                        <a:t>0</a:t>
                      </a:r>
                    </a:p>
                  </a:txBody>
                  <a:tcPr marR="91425" marB="91425" marT="91425" marL="91425">
                    <a:lnT w="9525" cap="flat">
                      <a:solidFill>
                        <a:srgbClr val="000000"/>
                      </a:solidFill>
                      <a:prstDash val="solid"/>
                      <a:round/>
                      <a:headEnd w="med" len="med" type="none"/>
                      <a:tailEnd w="med" len="med" type="none"/>
                    </a:lnT>
                  </a:tcPr>
                </a:tc>
                <a:tc>
                  <a:txBody>
                    <a:bodyPr>
                      <a:noAutofit/>
                    </a:bodyPr>
                    <a:lstStyle/>
                    <a:p>
                      <a:pPr rtl="0" lvl="0">
                        <a:lnSpc>
                          <a:spcPct val="100000"/>
                        </a:lnSpc>
                        <a:spcBef>
                          <a:spcPts val="0"/>
                        </a:spcBef>
                        <a:buNone/>
                      </a:pPr>
                      <a:r>
                        <a:rPr sz="800" lang="en"/>
                        <a:t>/data/TSV/pack1/voltage.rrd</a:t>
                      </a:r>
                    </a:p>
                  </a:txBody>
                  <a:tcPr marR="91425" marB="91425" marT="91425" marL="91425">
                    <a:lnT w="9525" cap="flat">
                      <a:solidFill>
                        <a:srgbClr val="000000"/>
                      </a:solidFill>
                      <a:prstDash val="solid"/>
                      <a:round/>
                      <a:headEnd w="med" len="med" type="none"/>
                      <a:tailEnd w="med" len="med" type="none"/>
                    </a:lnT>
                  </a:tcPr>
                </a:tc>
              </a:tr>
              <a:tr h="161925">
                <a:tc>
                  <a:txBody>
                    <a:bodyPr>
                      <a:noAutofit/>
                    </a:bodyPr>
                    <a:lstStyle/>
                    <a:p>
                      <a:pPr algn="ctr" rtl="0" lvl="0">
                        <a:lnSpc>
                          <a:spcPct val="100000"/>
                        </a:lnSpc>
                        <a:spcBef>
                          <a:spcPts val="0"/>
                        </a:spcBef>
                        <a:buNone/>
                      </a:pPr>
                      <a:r>
                        <a:rPr sz="800" lang="en"/>
                        <a:t>2</a:t>
                      </a:r>
                    </a:p>
                  </a:txBody>
                  <a:tcPr marR="91425" marB="91425" marT="91425" marL="91425"/>
                </a:tc>
                <a:tc>
                  <a:txBody>
                    <a:bodyPr>
                      <a:noAutofit/>
                    </a:bodyPr>
                    <a:lstStyle/>
                    <a:p>
                      <a:pPr rtl="0" lvl="0">
                        <a:lnSpc>
                          <a:spcPct val="100000"/>
                        </a:lnSpc>
                        <a:spcBef>
                          <a:spcPts val="0"/>
                        </a:spcBef>
                        <a:buNone/>
                      </a:pPr>
                      <a:r>
                        <a:rPr sz="800" lang="en"/>
                        <a:t>TSV/Pack1/Current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21</a:t>
                      </a:r>
                    </a:p>
                  </a:txBody>
                  <a:tcPr marR="91425" marB="91425" marT="91425" marL="91425"/>
                </a:tc>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/data/TSV/pack1/current.rrd</a:t>
                      </a:r>
                    </a:p>
                  </a:txBody>
                  <a:tcPr marR="91425" marB="91425" marT="91425" marL="91425"/>
                </a:tc>
              </a:tr>
              <a:tr h="161925">
                <a:tc>
                  <a:txBody>
                    <a:bodyPr>
                      <a:noAutofit/>
                    </a:bodyPr>
                    <a:lstStyle/>
                    <a:p>
                      <a:pPr algn="ctr" rtl="0" lvl="0">
                        <a:lnSpc>
                          <a:spcPct val="100000"/>
                        </a:lnSpc>
                        <a:spcBef>
                          <a:spcPts val="0"/>
                        </a:spcBef>
                        <a:buNone/>
                      </a:pPr>
                      <a:r>
                        <a:rPr sz="800" lang="en"/>
                        <a:t>3</a:t>
                      </a:r>
                    </a:p>
                  </a:txBody>
                  <a:tcPr marR="91425" marB="91425" marT="91425" marL="91425"/>
                </a:tc>
                <a:tc>
                  <a:txBody>
                    <a:bodyPr>
                      <a:noAutofit/>
                    </a:bodyPr>
                    <a:lstStyle/>
                    <a:p>
                      <a:pPr rtl="0" lvl="0">
                        <a:lnSpc>
                          <a:spcPct val="100000"/>
                        </a:lnSpc>
                        <a:spcBef>
                          <a:spcPts val="0"/>
                        </a:spcBef>
                        <a:buNone/>
                      </a:pPr>
                      <a:r>
                        <a:rPr sz="800" lang="en"/>
                        <a:t>TSV/Pack1/SOC</a:t>
                      </a:r>
                    </a:p>
                  </a:txBody>
                  <a:tcPr marR="91425" marB="91425" marT="91425" marL="91425"/>
                </a:tc>
                <a:tc>
                  <a:txBody>
                    <a:bodyPr>
                      <a:noAutofit/>
                    </a:bodyPr>
                    <a:lstStyle/>
                    <a:p>
                      <a:pPr algn="ctr" rtl="0" lvl="0">
                        <a:lnSpc>
                          <a:spcPct val="100000"/>
                        </a:lnSpc>
                        <a:spcBef>
                          <a:spcPts val="0"/>
                        </a:spcBef>
                        <a:buNone/>
                      </a:pPr>
                      <a:r>
                        <a:rPr sz="800" lang="en"/>
                        <a:t>2</a:t>
                      </a:r>
                    </a:p>
                  </a:txBody>
                  <a:tcPr marR="91425" marB="91425" marT="91425" marL="91425"/>
                </a:tc>
                <a:tc>
                  <a:txBody>
                    <a:bodyPr>
                      <a:noAutofit/>
                    </a:bodyPr>
                    <a:lstStyle/>
                    <a:p>
                      <a:pPr algn="ctr" rtl="0" lvl="0">
                        <a:lnSpc>
                          <a:spcPct val="100000"/>
                        </a:lnSpc>
                        <a:spcBef>
                          <a:spcPts val="0"/>
                        </a:spcBef>
                        <a:buNone/>
                      </a:pPr>
                      <a:r>
                        <a:rPr sz="800" lang="en"/>
                        <a:t>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22</a:t>
                      </a:r>
                    </a:p>
                  </a:txBody>
                  <a:tcPr marR="91425" marB="91425" marT="91425" marL="91425"/>
                </a:tc>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/data/TSV/pack1/SOC.rrd</a:t>
                      </a:r>
                    </a:p>
                  </a:txBody>
                  <a:tcPr marR="91425" marB="91425" marT="91425" marL="91425"/>
                </a:tc>
              </a:tr>
              <a:tr h="161925">
                <a:tc>
                  <a:txBody>
                    <a:bodyPr>
                      <a:noAutofit/>
                    </a:bodyPr>
                    <a:lstStyle/>
                    <a:p>
                      <a:pPr algn="ctr" rtl="0" lvl="0">
                        <a:lnSpc>
                          <a:spcPct val="100000"/>
                        </a:lnSpc>
                        <a:spcBef>
                          <a:spcPts val="0"/>
                        </a:spcBef>
                        <a:buNone/>
                      </a:pPr>
                      <a:r>
                        <a:rPr sz="800" lang="en"/>
                        <a:t>4</a:t>
                      </a:r>
                    </a:p>
                  </a:txBody>
                  <a:tcPr marR="91425" marB="91425" marT="91425" marL="91425"/>
                </a:tc>
                <a:tc>
                  <a:txBody>
                    <a:bodyPr>
                      <a:noAutofit/>
                    </a:bodyPr>
                    <a:lstStyle/>
                    <a:p>
                      <a:pPr rtl="0" lvl="0">
                        <a:lnSpc>
                          <a:spcPct val="100000"/>
                        </a:lnSpc>
                        <a:spcBef>
                          <a:spcPts val="0"/>
                        </a:spcBef>
                        <a:buNone/>
                      </a:pPr>
                      <a:r>
                        <a:rPr sz="800" lang="en"/>
                        <a:t>TSV/Pack1/Fuse_Temperature</a:t>
                      </a:r>
                    </a:p>
                  </a:txBody>
                  <a:tcPr marR="91425" marB="91425" marT="91425" marL="91425"/>
                </a:tc>
                <a:tc>
                  <a:txBody>
                    <a:bodyPr>
                      <a:noAutofit/>
                    </a:bodyPr>
                    <a:lstStyle/>
                    <a:p>
                      <a:pPr algn="ctr" rtl="0" lvl="0">
                        <a:lnSpc>
                          <a:spcPct val="100000"/>
                        </a:lnSpc>
                        <a:spcBef>
                          <a:spcPts val="0"/>
                        </a:spcBef>
                        <a:buNone/>
                      </a:pPr>
                      <a:r>
                        <a:rPr sz="800" lang="en"/>
                        <a:t>3</a:t>
                      </a:r>
                    </a:p>
                  </a:txBody>
                  <a:tcPr marR="91425" marB="91425" marT="91425" marL="91425"/>
                </a:tc>
                <a:tc>
                  <a:txBody>
                    <a:bodyPr>
                      <a:noAutofit/>
                    </a:bodyPr>
                    <a:lstStyle/>
                    <a:p>
                      <a:pPr algn="ctr" rtl="0" lvl="0">
                        <a:lnSpc>
                          <a:spcPct val="100000"/>
                        </a:lnSpc>
                        <a:spcBef>
                          <a:spcPts val="0"/>
                        </a:spcBef>
                        <a:buNone/>
                      </a:pPr>
                      <a:r>
                        <a:rPr sz="800" lang="en"/>
                        <a:t>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23</a:t>
                      </a:r>
                    </a:p>
                  </a:txBody>
                  <a:tcPr marR="91425" marB="91425" marT="91425" marL="91425"/>
                </a:tc>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/data/TSV/pack1/fuse_temperature.rrd</a:t>
                      </a:r>
                    </a:p>
                  </a:txBody>
                  <a:tcPr marR="91425" marB="91425" marT="91425" marL="91425"/>
                </a:tc>
              </a:tr>
              <a:tr h="161925">
                <a:tc>
                  <a:txBody>
                    <a:bodyPr>
                      <a:noAutofit/>
                    </a:bodyPr>
                    <a:lstStyle/>
                    <a:p>
                      <a:pPr algn="ctr" rtl="0" lvl="0">
                        <a:lnSpc>
                          <a:spcPct val="100000"/>
                        </a:lnSpc>
                        <a:spcBef>
                          <a:spcPts val="0"/>
                        </a:spcBef>
                        <a:buNone/>
                      </a:pPr>
                      <a:r>
                        <a:rPr sz="800" lang="en"/>
                        <a:t>5</a:t>
                      </a:r>
                    </a:p>
                  </a:txBody>
                  <a:tcPr marR="91425" marB="91425" marT="91425" marL="91425"/>
                </a:tc>
                <a:tc>
                  <a:txBody>
                    <a:bodyPr>
                      <a:noAutofit/>
                    </a:bodyPr>
                    <a:lstStyle/>
                    <a:p>
                      <a:pPr rtl="0" lvl="0">
                        <a:lnSpc>
                          <a:spcPct val="100000"/>
                        </a:lnSpc>
                        <a:spcBef>
                          <a:spcPts val="0"/>
                        </a:spcBef>
                        <a:buNone/>
                      </a:pPr>
                      <a:r>
                        <a:rPr sz="800" lang="en"/>
                        <a:t>TSV/Pack1/AMS1/Temperature</a:t>
                      </a:r>
                    </a:p>
                  </a:txBody>
                  <a:tcPr marR="91425" marB="91425" marT="91425" marL="91425"/>
                </a:tc>
                <a:tc>
                  <a:txBody>
                    <a:bodyPr>
                      <a:noAutofit/>
                    </a:bodyPr>
                    <a:lstStyle/>
                    <a:p>
                      <a:pPr algn="ctr" rtl="0" lvl="0">
                        <a:lnSpc>
                          <a:spcPct val="100000"/>
                        </a:lnSpc>
                        <a:spcBef>
                          <a:spcPts val="0"/>
                        </a:spcBef>
                        <a:buNone/>
                      </a:pPr>
                      <a:r>
                        <a:rPr sz="800" lang="en"/>
                        <a:t>4</a:t>
                      </a:r>
                    </a:p>
                  </a:txBody>
                  <a:tcPr marR="91425" marB="91425" marT="91425" marL="91425"/>
                </a:tc>
                <a:tc>
                  <a:txBody>
                    <a:bodyPr>
                      <a:noAutofit/>
                    </a:bodyPr>
                    <a:lstStyle/>
                    <a:p>
                      <a:pPr algn="ctr" rtl="0" lvl="0">
                        <a:lnSpc>
                          <a:spcPct val="100000"/>
                        </a:lnSpc>
                        <a:spcBef>
                          <a:spcPts val="0"/>
                        </a:spcBef>
                        <a:buNone/>
                      </a:pPr>
                      <a:r>
                        <a:rPr sz="800" lang="en"/>
                        <a:t>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24</a:t>
                      </a:r>
                    </a:p>
                  </a:txBody>
                  <a:tcPr marR="91425" marB="91425" marT="91425" marL="91425"/>
                </a:tc>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/data/TSV/pack1/AMS1/temperature.rrd</a:t>
                      </a:r>
                    </a:p>
                  </a:txBody>
                  <a:tcPr marR="91425" marB="91425" marT="91425" marL="91425"/>
                </a:tc>
              </a:tr>
              <a:tr h="161925">
                <a:tc>
                  <a:txBody>
                    <a:bodyPr>
                      <a:noAutofit/>
                    </a:bodyPr>
                    <a:lstStyle/>
                    <a:p>
                      <a:pPr algn="ctr" rtl="0" lvl="0">
                        <a:lnSpc>
                          <a:spcPct val="100000"/>
                        </a:lnSpc>
                        <a:spcBef>
                          <a:spcPts val="0"/>
                        </a:spcBef>
                        <a:buNone/>
                      </a:pPr>
                      <a:r>
                        <a:rPr sz="800" lang="en"/>
                        <a:t>6</a:t>
                      </a:r>
                    </a:p>
                  </a:txBody>
                  <a:tcPr marR="91425" marB="91425" marT="91425" marL="91425"/>
                </a:tc>
                <a:tc>
                  <a:txBody>
                    <a:bodyPr>
                      <a:noAutofit/>
                    </a:bodyPr>
                    <a:lstStyle/>
                    <a:p>
                      <a:pPr rtl="0" lvl="0">
                        <a:lnSpc>
                          <a:spcPct val="100000"/>
                        </a:lnSpc>
                        <a:spcBef>
                          <a:spcPts val="0"/>
                        </a:spcBef>
                        <a:buNone/>
                      </a:pPr>
                      <a:r>
                        <a:rPr sz="800" lang="en"/>
                        <a:t>TSV/Pack1/AMS1/Voltage</a:t>
                      </a:r>
                    </a:p>
                  </a:txBody>
                  <a:tcPr marR="91425" marB="91425" marT="91425" marL="91425"/>
                </a:tc>
                <a:tc>
                  <a:txBody>
                    <a:bodyPr>
                      <a:noAutofit/>
                    </a:bodyPr>
                    <a:lstStyle/>
                    <a:p>
                      <a:pPr algn="ctr" rtl="0" lvl="0">
                        <a:lnSpc>
                          <a:spcPct val="100000"/>
                        </a:lnSpc>
                        <a:spcBef>
                          <a:spcPts val="0"/>
                        </a:spcBef>
                        <a:buNone/>
                      </a:pPr>
                      <a:r>
                        <a:rPr sz="800" lang="en"/>
                        <a:t>5</a:t>
                      </a:r>
                    </a:p>
                  </a:txBody>
                  <a:tcPr marR="91425" marB="91425" marT="91425" marL="91425"/>
                </a:tc>
                <a:tc>
                  <a:txBody>
                    <a:bodyPr>
                      <a:noAutofit/>
                    </a:bodyPr>
                    <a:lstStyle/>
                    <a:p>
                      <a:pPr algn="ctr" rtl="0" lvl="0">
                        <a:lnSpc>
                          <a:spcPct val="100000"/>
                        </a:lnSpc>
                        <a:spcBef>
                          <a:spcPts val="0"/>
                        </a:spcBef>
                        <a:buNone/>
                      </a:pPr>
                      <a:r>
                        <a:rPr sz="800" lang="en"/>
                        <a:t>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/data/TSV/pack1/AMS1/voltage.rrd</a:t>
                      </a:r>
                    </a:p>
                  </a:txBody>
                  <a:tcPr marR="91425" marB="91425" marT="91425" marL="91425"/>
                </a:tc>
              </a:tr>
              <a:tr h="161925">
                <a:tc>
                  <a:txBody>
                    <a:bodyPr>
                      <a:noAutofit/>
                    </a:bodyPr>
                    <a:lstStyle/>
                    <a:p>
                      <a:pPr algn="ctr" rtl="0" lvl="0">
                        <a:lnSpc>
                          <a:spcPct val="100000"/>
                        </a:lnSpc>
                        <a:spcBef>
                          <a:spcPts val="0"/>
                        </a:spcBef>
                        <a:buNone/>
                      </a:pPr>
                      <a:r>
                        <a:rPr sz="800" lang="en"/>
                        <a:t>7</a:t>
                      </a:r>
                    </a:p>
                  </a:txBody>
                  <a:tcPr marR="91425" marB="91425" marT="91425" marL="91425"/>
                </a:tc>
                <a:tc>
                  <a:txBody>
                    <a:bodyPr>
                      <a:noAutofit/>
                    </a:bodyPr>
                    <a:lstStyle/>
                    <a:p>
                      <a:pPr rtl="0" lvl="0">
                        <a:lnSpc>
                          <a:spcPct val="100000"/>
                        </a:lnSpc>
                        <a:spcBef>
                          <a:spcPts val="0"/>
                        </a:spcBef>
                        <a:buNone/>
                      </a:pPr>
                      <a:r>
                        <a:rPr sz="800" lang="en"/>
                        <a:t>TSV/Pack1/AMS1/Current</a:t>
                      </a:r>
                    </a:p>
                  </a:txBody>
                  <a:tcPr marR="91425" marB="91425" marT="91425" marL="91425"/>
                </a:tc>
                <a:tc>
                  <a:txBody>
                    <a:bodyPr>
                      <a:noAutofit/>
                    </a:bodyPr>
                    <a:lstStyle/>
                    <a:p>
                      <a:pPr algn="ctr" rtl="0" lvl="0">
                        <a:lnSpc>
                          <a:spcPct val="100000"/>
                        </a:lnSpc>
                        <a:spcBef>
                          <a:spcPts val="0"/>
                        </a:spcBef>
                        <a:buNone/>
                      </a:pPr>
                      <a:r>
                        <a:rPr sz="800" lang="en"/>
                        <a:t>6</a:t>
                      </a:r>
                    </a:p>
                  </a:txBody>
                  <a:tcPr marR="91425" marB="91425" marT="91425" marL="91425"/>
                </a:tc>
                <a:tc>
                  <a:txBody>
                    <a:bodyPr>
                      <a:noAutofit/>
                    </a:bodyPr>
                    <a:lstStyle/>
                    <a:p>
                      <a:pPr algn="ctr" rtl="0" lvl="0">
                        <a:lnSpc>
                          <a:spcPct val="100000"/>
                        </a:lnSpc>
                        <a:spcBef>
                          <a:spcPts val="0"/>
                        </a:spcBef>
                        <a:buNone/>
                      </a:pPr>
                      <a:r>
                        <a:rPr sz="800" lang="en"/>
                        <a:t>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/data/TSV/pack1/AMS1/current.rrd</a:t>
                      </a:r>
                    </a:p>
                  </a:txBody>
                  <a:tcPr marR="91425" marB="91425" marT="91425" marL="91425"/>
                </a:tc>
              </a:tr>
              <a:tr h="161925">
                <a:tc>
                  <a:txBody>
                    <a:bodyPr>
                      <a:noAutofit/>
                    </a:bodyPr>
                    <a:lstStyle/>
                    <a:p>
                      <a:pPr algn="ctr" rtl="0" lvl="0">
                        <a:lnSpc>
                          <a:spcPct val="100000"/>
                        </a:lnSpc>
                        <a:spcBef>
                          <a:spcPts val="0"/>
                        </a:spcBef>
                        <a:buNone/>
                      </a:pPr>
                      <a:r>
                        <a:rPr sz="800" lang="en"/>
                        <a:t>8</a:t>
                      </a:r>
                    </a:p>
                  </a:txBody>
                  <a:tcPr marR="91425" marB="91425" marT="91425" marL="91425"/>
                </a:tc>
                <a:tc>
                  <a:txBody>
                    <a:bodyPr>
                      <a:noAutofit/>
                    </a:bodyPr>
                    <a:lstStyle/>
                    <a:p>
                      <a:pPr rtl="0" lvl="0">
                        <a:lnSpc>
                          <a:spcPct val="100000"/>
                        </a:lnSpc>
                        <a:spcBef>
                          <a:spcPts val="0"/>
                        </a:spcBef>
                        <a:buNone/>
                      </a:pPr>
                      <a:r>
                        <a:rPr sz="800" lang="en"/>
                        <a:t>TSV/Pack1/AMS2/Temperature</a:t>
                      </a:r>
                    </a:p>
                  </a:txBody>
                  <a:tcPr marR="91425" marB="91425" marT="91425" marL="91425"/>
                </a:tc>
                <a:tc>
                  <a:txBody>
                    <a:bodyPr>
                      <a:noAutofit/>
                    </a:bodyPr>
                    <a:lstStyle/>
                    <a:p>
                      <a:pPr algn="ctr" rtl="0" lvl="0">
                        <a:lnSpc>
                          <a:spcPct val="100000"/>
                        </a:lnSpc>
                        <a:spcBef>
                          <a:spcPts val="0"/>
                        </a:spcBef>
                        <a:buNone/>
                      </a:pPr>
                      <a:r>
                        <a:rPr sz="800" lang="en"/>
                        <a:t>7</a:t>
                      </a:r>
                    </a:p>
                  </a:txBody>
                  <a:tcPr marR="91425" marB="91425" marT="91425" marL="91425"/>
                </a:tc>
                <a:tc>
                  <a:txBody>
                    <a:bodyPr>
                      <a:noAutofit/>
                    </a:bodyPr>
                    <a:lstStyle/>
                    <a:p>
                      <a:pPr algn="ctr" rtl="0" lvl="0">
                        <a:lnSpc>
                          <a:spcPct val="100000"/>
                        </a:lnSpc>
                        <a:spcBef>
                          <a:spcPts val="0"/>
                        </a:spcBef>
                        <a:buNone/>
                      </a:pPr>
                      <a:r>
                        <a:rPr sz="800" lang="en"/>
                        <a:t>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/data/TSV/pack1/AMS2/temperature.rrd</a:t>
                      </a:r>
                    </a:p>
                  </a:txBody>
                  <a:tcPr marR="91425" marB="91425" marT="91425" marL="91425"/>
                </a:tc>
              </a:tr>
              <a:tr h="161925">
                <a:tc>
                  <a:txBody>
                    <a:bodyPr>
                      <a:noAutofit/>
                    </a:bodyPr>
                    <a:lstStyle/>
                    <a:p>
                      <a:pPr algn="ctr" rtl="0" lvl="0">
                        <a:lnSpc>
                          <a:spcPct val="100000"/>
                        </a:lnSpc>
                        <a:spcBef>
                          <a:spcPts val="0"/>
                        </a:spcBef>
                        <a:buNone/>
                      </a:pPr>
                      <a:r>
                        <a:rPr sz="800" lang="en"/>
                        <a:t>9</a:t>
                      </a:r>
                    </a:p>
                  </a:txBody>
                  <a:tcPr marR="91425" marB="91425" marT="91425" marL="91425"/>
                </a:tc>
                <a:tc>
                  <a:txBody>
                    <a:bodyPr>
                      <a:noAutofit/>
                    </a:bodyPr>
                    <a:lstStyle/>
                    <a:p>
                      <a:pPr rtl="0" lvl="0">
                        <a:lnSpc>
                          <a:spcPct val="100000"/>
                        </a:lnSpc>
                        <a:spcBef>
                          <a:spcPts val="0"/>
                        </a:spcBef>
                        <a:buNone/>
                      </a:pPr>
                      <a:r>
                        <a:rPr sz="800" lang="en"/>
                        <a:t>TSV/Pack1/AMS2/Voltage</a:t>
                      </a:r>
                    </a:p>
                  </a:txBody>
                  <a:tcPr marR="91425" marB="91425" marT="91425" marL="91425"/>
                </a:tc>
                <a:tc>
                  <a:txBody>
                    <a:bodyPr>
                      <a:noAutofit/>
                    </a:bodyPr>
                    <a:lstStyle/>
                    <a:p>
                      <a:pPr algn="ctr" rtl="0" lvl="0">
                        <a:lnSpc>
                          <a:spcPct val="100000"/>
                        </a:lnSpc>
                        <a:spcBef>
                          <a:spcPts val="0"/>
                        </a:spcBef>
                        <a:buNone/>
                      </a:pPr>
                      <a:r>
                        <a:rPr sz="800" lang="en"/>
                        <a:t>8</a:t>
                      </a:r>
                    </a:p>
                  </a:txBody>
                  <a:tcPr marR="91425" marB="91425" marT="91425" marL="91425"/>
                </a:tc>
                <a:tc>
                  <a:txBody>
                    <a:bodyPr>
                      <a:noAutofit/>
                    </a:bodyPr>
                    <a:lstStyle/>
                    <a:p>
                      <a:pPr algn="ctr" rtl="0" lvl="0">
                        <a:lnSpc>
                          <a:spcPct val="100000"/>
                        </a:lnSpc>
                        <a:spcBef>
                          <a:spcPts val="0"/>
                        </a:spcBef>
                        <a:buNone/>
                      </a:pPr>
                      <a:r>
                        <a:rPr sz="800" lang="en"/>
                        <a:t>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/data/TSV/pack1/AMS2/voltage.rrd</a:t>
                      </a:r>
                    </a:p>
                  </a:txBody>
                  <a:tcPr marR="91425" marB="91425" marT="91425" marL="91425"/>
                </a:tc>
              </a:tr>
              <a:tr h="161925">
                <a:tc>
                  <a:txBody>
                    <a:bodyPr>
                      <a:noAutofit/>
                    </a:bodyPr>
                    <a:lstStyle/>
                    <a:p>
                      <a:pPr algn="ctr" rtl="0" lvl="0">
                        <a:lnSpc>
                          <a:spcPct val="100000"/>
                        </a:lnSpc>
                        <a:spcBef>
                          <a:spcPts val="0"/>
                        </a:spcBef>
                        <a:buNone/>
                      </a:pPr>
                      <a:r>
                        <a:rPr sz="800" lang="en"/>
                        <a:t>10</a:t>
                      </a:r>
                    </a:p>
                  </a:txBody>
                  <a:tcPr marR="91425" marB="91425" marT="91425" marL="91425"/>
                </a:tc>
                <a:tc>
                  <a:txBody>
                    <a:bodyPr>
                      <a:noAutofit/>
                    </a:bodyPr>
                    <a:lstStyle/>
                    <a:p>
                      <a:pPr rtl="0" lvl="0">
                        <a:lnSpc>
                          <a:spcPct val="100000"/>
                        </a:lnSpc>
                        <a:spcBef>
                          <a:spcPts val="0"/>
                        </a:spcBef>
                        <a:buNone/>
                      </a:pPr>
                      <a:r>
                        <a:rPr sz="800" lang="en"/>
                        <a:t>TSV/Pack1/AMS2/Current</a:t>
                      </a:r>
                    </a:p>
                  </a:txBody>
                  <a:tcPr marR="91425" marB="91425" marT="91425" marL="91425"/>
                </a:tc>
                <a:tc>
                  <a:txBody>
                    <a:bodyPr>
                      <a:noAutofit/>
                    </a:bodyPr>
                    <a:lstStyle/>
                    <a:p>
                      <a:pPr algn="ctr" rtl="0" lvl="0">
                        <a:lnSpc>
                          <a:spcPct val="100000"/>
                        </a:lnSpc>
                        <a:spcBef>
                          <a:spcPts val="0"/>
                        </a:spcBef>
                        <a:buNone/>
                      </a:pPr>
                      <a:r>
                        <a:rPr sz="800" lang="en"/>
                        <a:t>9</a:t>
                      </a:r>
                    </a:p>
                  </a:txBody>
                  <a:tcPr marR="91425" marB="91425" marT="91425" marL="91425"/>
                </a:tc>
                <a:tc>
                  <a:txBody>
                    <a:bodyPr>
                      <a:noAutofit/>
                    </a:bodyPr>
                    <a:lstStyle/>
                    <a:p>
                      <a:pPr algn="ctr" rtl="0" lvl="0">
                        <a:lnSpc>
                          <a:spcPct val="100000"/>
                        </a:lnSpc>
                        <a:spcBef>
                          <a:spcPts val="0"/>
                        </a:spcBef>
                        <a:buNone/>
                      </a:pPr>
                      <a:r>
                        <a:rPr sz="800" lang="en"/>
                        <a:t>10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/data/TSV/pack1/AMS2/current.rrd</a:t>
                      </a:r>
                    </a:p>
                  </a:txBody>
                  <a:tcPr marR="91425" marB="91425" marT="91425" marL="91425"/>
                </a:tc>
              </a:tr>
              <a:tr h="161925">
                <a:tc>
                  <a:txBody>
                    <a:bodyPr>
                      <a:noAutofit/>
                    </a:bodyPr>
                    <a:lstStyle/>
                    <a:p>
                      <a:pPr algn="ctr" rtl="0" lvl="0">
                        <a:lnSpc>
                          <a:spcPct val="100000"/>
                        </a:lnSpc>
                        <a:spcBef>
                          <a:spcPts val="0"/>
                        </a:spcBef>
                        <a:buNone/>
                      </a:pPr>
                      <a:r>
                        <a:rPr sz="800" lang="en"/>
                        <a:t>11</a:t>
                      </a:r>
                    </a:p>
                  </a:txBody>
                  <a:tcPr marR="91425" marB="91425" marT="91425" marL="91425"/>
                </a:tc>
                <a:tc>
                  <a:txBody>
                    <a:bodyPr>
                      <a:noAutofit/>
                    </a:bodyPr>
                    <a:lstStyle/>
                    <a:p>
                      <a:pPr rtl="0" lvl="0">
                        <a:lnSpc>
                          <a:spcPct val="100000"/>
                        </a:lnSpc>
                        <a:spcBef>
                          <a:spcPts val="0"/>
                        </a:spcBef>
                        <a:buNone/>
                      </a:pPr>
                      <a:r>
                        <a:rPr sz="800" lang="en"/>
                        <a:t>TSV/Pack1/AMS3/Temperature</a:t>
                      </a:r>
                    </a:p>
                  </a:txBody>
                  <a:tcPr marR="91425" marB="91425" marT="91425" marL="91425"/>
                </a:tc>
                <a:tc>
                  <a:txBody>
                    <a:bodyPr>
                      <a:noAutofit/>
                    </a:bodyPr>
                    <a:lstStyle/>
                    <a:p>
                      <a:pPr algn="ctr" rtl="0" lvl="0">
                        <a:lnSpc>
                          <a:spcPct val="100000"/>
                        </a:lnSpc>
                        <a:spcBef>
                          <a:spcPts val="0"/>
                        </a:spcBef>
                        <a:buNone/>
                      </a:pPr>
                      <a:r>
                        <a:rPr sz="800" lang="en"/>
                        <a:t>10</a:t>
                      </a:r>
                    </a:p>
                  </a:txBody>
                  <a:tcPr marR="91425" marB="91425" marT="91425" marL="91425"/>
                </a:tc>
                <a:tc>
                  <a:txBody>
                    <a:bodyPr>
                      <a:noAutofit/>
                    </a:bodyPr>
                    <a:lstStyle/>
                    <a:p>
                      <a:pPr algn="ctr" rtl="0" lvl="0">
                        <a:lnSpc>
                          <a:spcPct val="100000"/>
                        </a:lnSpc>
                        <a:spcBef>
                          <a:spcPts val="0"/>
                        </a:spcBef>
                        <a:buNone/>
                      </a:pPr>
                      <a:r>
                        <a:rPr sz="800" lang="en"/>
                        <a:t>11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/data/TSV/pack1/AMS3/temperature.rrd</a:t>
                      </a:r>
                    </a:p>
                  </a:txBody>
                  <a:tcPr marR="91425" marB="91425" marT="91425" marL="91425"/>
                </a:tc>
              </a:tr>
              <a:tr h="161925">
                <a:tc>
                  <a:txBody>
                    <a:bodyPr>
                      <a:noAutofit/>
                    </a:bodyPr>
                    <a:lstStyle/>
                    <a:p>
                      <a:pPr algn="ctr" rtl="0" lvl="0">
                        <a:lnSpc>
                          <a:spcPct val="100000"/>
                        </a:lnSpc>
                        <a:spcBef>
                          <a:spcPts val="0"/>
                        </a:spcBef>
                        <a:buNone/>
                      </a:pPr>
                      <a:r>
                        <a:rPr sz="800" lang="en"/>
                        <a:t>12</a:t>
                      </a:r>
                    </a:p>
                  </a:txBody>
                  <a:tcPr marR="91425" marB="91425" marT="91425" marL="91425"/>
                </a:tc>
                <a:tc>
                  <a:txBody>
                    <a:bodyPr>
                      <a:noAutofit/>
                    </a:bodyPr>
                    <a:lstStyle/>
                    <a:p>
                      <a:pPr rtl="0" lvl="0">
                        <a:lnSpc>
                          <a:spcPct val="100000"/>
                        </a:lnSpc>
                        <a:spcBef>
                          <a:spcPts val="0"/>
                        </a:spcBef>
                        <a:buNone/>
                      </a:pPr>
                      <a:r>
                        <a:rPr sz="800" lang="en"/>
                        <a:t>TSV/Pack1/AMS3/Voltage</a:t>
                      </a:r>
                    </a:p>
                  </a:txBody>
                  <a:tcPr marR="91425" marB="91425" marT="91425" marL="91425"/>
                </a:tc>
                <a:tc>
                  <a:txBody>
                    <a:bodyPr>
                      <a:noAutofit/>
                    </a:bodyPr>
                    <a:lstStyle/>
                    <a:p>
                      <a:pPr algn="ctr" rtl="0" lvl="0">
                        <a:lnSpc>
                          <a:spcPct val="100000"/>
                        </a:lnSpc>
                        <a:spcBef>
                          <a:spcPts val="0"/>
                        </a:spcBef>
                        <a:buNone/>
                      </a:pPr>
                      <a:r>
                        <a:rPr sz="800" lang="en"/>
                        <a:t>11</a:t>
                      </a:r>
                    </a:p>
                  </a:txBody>
                  <a:tcPr marR="91425" marB="91425" marT="91425" marL="91425"/>
                </a:tc>
                <a:tc>
                  <a:txBody>
                    <a:bodyPr>
                      <a:noAutofit/>
                    </a:bodyPr>
                    <a:lstStyle/>
                    <a:p>
                      <a:pPr algn="ctr" rtl="0" lvl="0">
                        <a:lnSpc>
                          <a:spcPct val="100000"/>
                        </a:lnSpc>
                        <a:spcBef>
                          <a:spcPts val="0"/>
                        </a:spcBef>
                        <a:buNone/>
                      </a:pPr>
                      <a:r>
                        <a:rPr sz="800" lang="en"/>
                        <a:t>12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/data/TSV/pack1/AMS3/voltage.rrd</a:t>
                      </a:r>
                    </a:p>
                  </a:txBody>
                  <a:tcPr marR="91425" marB="91425" marT="91425" marL="91425"/>
                </a:tc>
              </a:tr>
              <a:tr h="161925">
                <a:tc>
                  <a:txBody>
                    <a:bodyPr>
                      <a:noAutofit/>
                    </a:bodyPr>
                    <a:lstStyle/>
                    <a:p>
                      <a:pPr algn="ctr" rtl="0" lvl="0">
                        <a:lnSpc>
                          <a:spcPct val="100000"/>
                        </a:lnSpc>
                        <a:spcBef>
                          <a:spcPts val="0"/>
                        </a:spcBef>
                        <a:buNone/>
                      </a:pPr>
                      <a:r>
                        <a:rPr sz="800" lang="en"/>
                        <a:t>13</a:t>
                      </a:r>
                    </a:p>
                  </a:txBody>
                  <a:tcPr marR="91425" marB="91425" marT="91425" marL="91425"/>
                </a:tc>
                <a:tc>
                  <a:txBody>
                    <a:bodyPr>
                      <a:noAutofit/>
                    </a:bodyPr>
                    <a:lstStyle/>
                    <a:p>
                      <a:pPr rtl="0" lvl="0">
                        <a:lnSpc>
                          <a:spcPct val="100000"/>
                        </a:lnSpc>
                        <a:spcBef>
                          <a:spcPts val="0"/>
                        </a:spcBef>
                        <a:buNone/>
                      </a:pPr>
                      <a:r>
                        <a:rPr sz="800" lang="en"/>
                        <a:t>TSV/Pack1/AMS3/Current</a:t>
                      </a:r>
                    </a:p>
                  </a:txBody>
                  <a:tcPr marR="91425" marB="91425" marT="91425" marL="91425"/>
                </a:tc>
                <a:tc>
                  <a:txBody>
                    <a:bodyPr>
                      <a:noAutofit/>
                    </a:bodyPr>
                    <a:lstStyle/>
                    <a:p>
                      <a:pPr algn="ctr" rtl="0" lvl="0">
                        <a:lnSpc>
                          <a:spcPct val="100000"/>
                        </a:lnSpc>
                        <a:spcBef>
                          <a:spcPts val="0"/>
                        </a:spcBef>
                        <a:buNone/>
                      </a:pPr>
                      <a:r>
                        <a:rPr sz="800" lang="en"/>
                        <a:t>12</a:t>
                      </a:r>
                    </a:p>
                  </a:txBody>
                  <a:tcPr marR="91425" marB="91425" marT="91425" marL="91425"/>
                </a:tc>
                <a:tc>
                  <a:txBody>
                    <a:bodyPr>
                      <a:noAutofit/>
                    </a:bodyPr>
                    <a:lstStyle/>
                    <a:p>
                      <a:pPr algn="ctr" rtl="0" lvl="0">
                        <a:lnSpc>
                          <a:spcPct val="100000"/>
                        </a:lnSpc>
                        <a:spcBef>
                          <a:spcPts val="0"/>
                        </a:spcBef>
                        <a:buNone/>
                      </a:pPr>
                      <a:r>
                        <a:rPr sz="800" lang="en"/>
                        <a:t>13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/data/TSV/pack1/AMS3/current.rrd</a:t>
                      </a:r>
                    </a:p>
                  </a:txBody>
                  <a:tcPr marR="91425" marB="91425" marT="91425" marL="91425"/>
                </a:tc>
              </a:tr>
              <a:tr h="161925">
                <a:tc>
                  <a:txBody>
                    <a:bodyPr>
                      <a:noAutofit/>
                    </a:bodyPr>
                    <a:lstStyle/>
                    <a:p>
                      <a:pPr algn="ctr" rtl="0" lvl="0">
                        <a:lnSpc>
                          <a:spcPct val="100000"/>
                        </a:lnSpc>
                        <a:spcBef>
                          <a:spcPts val="0"/>
                        </a:spcBef>
                        <a:buNone/>
                      </a:pPr>
                      <a:r>
                        <a:rPr sz="800" lang="en"/>
                        <a:t>14</a:t>
                      </a:r>
                    </a:p>
                  </a:txBody>
                  <a:tcPr marR="91425" marB="91425" marT="91425" marL="91425"/>
                </a:tc>
                <a:tc>
                  <a:txBody>
                    <a:bodyPr>
                      <a:noAutofit/>
                    </a:bodyPr>
                    <a:lstStyle/>
                    <a:p>
                      <a:pPr rtl="0" lvl="0">
                        <a:lnSpc>
                          <a:spcPct val="100000"/>
                        </a:lnSpc>
                        <a:spcBef>
                          <a:spcPts val="0"/>
                        </a:spcBef>
                        <a:buNone/>
                      </a:pPr>
                      <a:r>
                        <a:rPr sz="800" lang="en"/>
                        <a:t>TSV/Pack1/AMS4/Temperature</a:t>
                      </a:r>
                    </a:p>
                  </a:txBody>
                  <a:tcPr marR="91425" marB="91425" marT="91425" marL="91425"/>
                </a:tc>
                <a:tc>
                  <a:txBody>
                    <a:bodyPr>
                      <a:noAutofit/>
                    </a:bodyPr>
                    <a:lstStyle/>
                    <a:p>
                      <a:pPr algn="ctr" rtl="0" lvl="0">
                        <a:lnSpc>
                          <a:spcPct val="100000"/>
                        </a:lnSpc>
                        <a:spcBef>
                          <a:spcPts val="0"/>
                        </a:spcBef>
                        <a:buNone/>
                      </a:pPr>
                      <a:r>
                        <a:rPr sz="800" lang="en"/>
                        <a:t>13</a:t>
                      </a:r>
                    </a:p>
                  </a:txBody>
                  <a:tcPr marR="91425" marB="91425" marT="91425" marL="91425"/>
                </a:tc>
                <a:tc>
                  <a:txBody>
                    <a:bodyPr>
                      <a:noAutofit/>
                    </a:bodyPr>
                    <a:lstStyle/>
                    <a:p>
                      <a:pPr algn="ctr" rtl="0" lvl="0">
                        <a:lnSpc>
                          <a:spcPct val="100000"/>
                        </a:lnSpc>
                        <a:spcBef>
                          <a:spcPts val="0"/>
                        </a:spcBef>
                        <a:buNone/>
                      </a:pPr>
                      <a:r>
                        <a:rPr sz="800" lang="en"/>
                        <a:t>14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/data/TSV/pack1/AMS4/temperature.rrd</a:t>
                      </a:r>
                    </a:p>
                  </a:txBody>
                  <a:tcPr marR="91425" marB="91425" marT="91425" marL="91425"/>
                </a:tc>
              </a:tr>
              <a:tr h="161925">
                <a:tc>
                  <a:txBody>
                    <a:bodyPr>
                      <a:noAutofit/>
                    </a:bodyPr>
                    <a:lstStyle/>
                    <a:p>
                      <a:pPr algn="ctr" rtl="0" lvl="0">
                        <a:lnSpc>
                          <a:spcPct val="100000"/>
                        </a:lnSpc>
                        <a:spcBef>
                          <a:spcPts val="0"/>
                        </a:spcBef>
                        <a:buNone/>
                      </a:pPr>
                      <a:r>
                        <a:rPr sz="800" lang="en"/>
                        <a:t>15</a:t>
                      </a:r>
                    </a:p>
                  </a:txBody>
                  <a:tcPr marR="91425" marB="91425" marT="91425" marL="91425"/>
                </a:tc>
                <a:tc>
                  <a:txBody>
                    <a:bodyPr>
                      <a:noAutofit/>
                    </a:bodyPr>
                    <a:lstStyle/>
                    <a:p>
                      <a:pPr rtl="0" lvl="0">
                        <a:lnSpc>
                          <a:spcPct val="100000"/>
                        </a:lnSpc>
                        <a:spcBef>
                          <a:spcPts val="0"/>
                        </a:spcBef>
                        <a:buNone/>
                      </a:pPr>
                      <a:r>
                        <a:rPr sz="800" lang="en"/>
                        <a:t>TSV/Pack1/AMS4/Voltage</a:t>
                      </a:r>
                    </a:p>
                  </a:txBody>
                  <a:tcPr marR="91425" marB="91425" marT="91425" marL="91425"/>
                </a:tc>
                <a:tc>
                  <a:txBody>
                    <a:bodyPr>
                      <a:noAutofit/>
                    </a:bodyPr>
                    <a:lstStyle/>
                    <a:p>
                      <a:pPr algn="ctr" rtl="0" lvl="0">
                        <a:lnSpc>
                          <a:spcPct val="100000"/>
                        </a:lnSpc>
                        <a:spcBef>
                          <a:spcPts val="0"/>
                        </a:spcBef>
                        <a:buNone/>
                      </a:pPr>
                      <a:r>
                        <a:rPr sz="800" lang="en"/>
                        <a:t>14</a:t>
                      </a:r>
                    </a:p>
                  </a:txBody>
                  <a:tcPr marR="91425" marB="91425" marT="91425" marL="91425"/>
                </a:tc>
                <a:tc>
                  <a:txBody>
                    <a:bodyPr>
                      <a:noAutofit/>
                    </a:bodyPr>
                    <a:lstStyle/>
                    <a:p>
                      <a:pPr algn="ctr" rtl="0" lvl="0">
                        <a:lnSpc>
                          <a:spcPct val="100000"/>
                        </a:lnSpc>
                        <a:spcBef>
                          <a:spcPts val="0"/>
                        </a:spcBef>
                        <a:buNone/>
                      </a:pPr>
                      <a:r>
                        <a:rPr sz="800" lang="en"/>
                        <a:t>15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/data/TSV/pack1/AMS4/voltage.rrd</a:t>
                      </a:r>
                    </a:p>
                  </a:txBody>
                  <a:tcPr marR="91425" marB="91425" marT="91425" marL="91425"/>
                </a:tc>
              </a:tr>
              <a:tr h="161925">
                <a:tc>
                  <a:txBody>
                    <a:bodyPr>
                      <a:noAutofit/>
                    </a:bodyPr>
                    <a:lstStyle/>
                    <a:p>
                      <a:pPr algn="ctr" rtl="0" lvl="0">
                        <a:lnSpc>
                          <a:spcPct val="100000"/>
                        </a:lnSpc>
                        <a:spcBef>
                          <a:spcPts val="0"/>
                        </a:spcBef>
                        <a:buNone/>
                      </a:pPr>
                      <a:r>
                        <a:rPr sz="800" lang="en"/>
                        <a:t>16</a:t>
                      </a:r>
                    </a:p>
                  </a:txBody>
                  <a:tcPr marR="91425" marB="91425" marT="91425" marL="91425"/>
                </a:tc>
                <a:tc>
                  <a:txBody>
                    <a:bodyPr>
                      <a:noAutofit/>
                    </a:bodyPr>
                    <a:lstStyle/>
                    <a:p>
                      <a:pPr rtl="0" lvl="0">
                        <a:lnSpc>
                          <a:spcPct val="100000"/>
                        </a:lnSpc>
                        <a:spcBef>
                          <a:spcPts val="0"/>
                        </a:spcBef>
                        <a:buNone/>
                      </a:pPr>
                      <a:r>
                        <a:rPr sz="800" lang="en"/>
                        <a:t>TSV/Pack1/AMS4/Current</a:t>
                      </a:r>
                    </a:p>
                  </a:txBody>
                  <a:tcPr marR="91425" marB="91425" marT="91425" marL="91425"/>
                </a:tc>
                <a:tc>
                  <a:txBody>
                    <a:bodyPr>
                      <a:noAutofit/>
                    </a:bodyPr>
                    <a:lstStyle/>
                    <a:p>
                      <a:pPr algn="ctr" rtl="0" lvl="0">
                        <a:lnSpc>
                          <a:spcPct val="100000"/>
                        </a:lnSpc>
                        <a:spcBef>
                          <a:spcPts val="0"/>
                        </a:spcBef>
                        <a:buNone/>
                      </a:pPr>
                      <a:r>
                        <a:rPr sz="800" lang="en"/>
                        <a:t>15</a:t>
                      </a:r>
                    </a:p>
                  </a:txBody>
                  <a:tcPr marR="91425" marB="91425" marT="91425" marL="91425"/>
                </a:tc>
                <a:tc>
                  <a:txBody>
                    <a:bodyPr>
                      <a:noAutofit/>
                    </a:bodyPr>
                    <a:lstStyle/>
                    <a:p>
                      <a:pPr algn="ctr" rtl="0" lvl="0">
                        <a:lnSpc>
                          <a:spcPct val="100000"/>
                        </a:lnSpc>
                        <a:spcBef>
                          <a:spcPts val="0"/>
                        </a:spcBef>
                        <a:buNone/>
                      </a:pPr>
                      <a:r>
                        <a:rPr sz="800" lang="en"/>
                        <a:t>16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/data/TSV/pack1/AMS4/current.rrd</a:t>
                      </a:r>
                    </a:p>
                  </a:txBody>
                  <a:tcPr marR="91425" marB="91425" marT="91425" marL="91425"/>
                </a:tc>
              </a:tr>
              <a:tr h="161925">
                <a:tc>
                  <a:txBody>
                    <a:bodyPr>
                      <a:noAutofit/>
                    </a:bodyPr>
                    <a:lstStyle/>
                    <a:p>
                      <a:pPr algn="ctr" rtl="0" lvl="0">
                        <a:lnSpc>
                          <a:spcPct val="100000"/>
                        </a:lnSpc>
                        <a:spcBef>
                          <a:spcPts val="0"/>
                        </a:spcBef>
                        <a:buNone/>
                      </a:pPr>
                      <a:r>
                        <a:rPr sz="800" lang="en"/>
                        <a:t>17</a:t>
                      </a:r>
                    </a:p>
                  </a:txBody>
                  <a:tcPr marR="91425" marB="91425" marT="91425" marL="91425"/>
                </a:tc>
                <a:tc>
                  <a:txBody>
                    <a:bodyPr>
                      <a:noAutofit/>
                    </a:bodyPr>
                    <a:lstStyle/>
                    <a:p>
                      <a:pPr rtl="0" lvl="0">
                        <a:lnSpc>
                          <a:spcPct val="100000"/>
                        </a:lnSpc>
                        <a:spcBef>
                          <a:spcPts val="0"/>
                        </a:spcBef>
                        <a:buNone/>
                      </a:pPr>
                      <a:r>
                        <a:rPr sz="800" lang="en"/>
                        <a:t>TSV/Pack1/AMS5/Temperature</a:t>
                      </a:r>
                    </a:p>
                  </a:txBody>
                  <a:tcPr marR="91425" marB="91425" marT="91425" marL="91425"/>
                </a:tc>
                <a:tc>
                  <a:txBody>
                    <a:bodyPr>
                      <a:noAutofit/>
                    </a:bodyPr>
                    <a:lstStyle/>
                    <a:p>
                      <a:pPr algn="ctr" rtl="0" lvl="0">
                        <a:lnSpc>
                          <a:spcPct val="100000"/>
                        </a:lnSpc>
                        <a:spcBef>
                          <a:spcPts val="0"/>
                        </a:spcBef>
                        <a:buNone/>
                      </a:pPr>
                      <a:r>
                        <a:rPr sz="800" lang="en"/>
                        <a:t>16</a:t>
                      </a:r>
                    </a:p>
                  </a:txBody>
                  <a:tcPr marR="91425" marB="91425" marT="91425" marL="91425"/>
                </a:tc>
                <a:tc>
                  <a:txBody>
                    <a:bodyPr>
                      <a:noAutofit/>
                    </a:bodyPr>
                    <a:lstStyle/>
                    <a:p>
                      <a:pPr algn="ctr" rtl="0" lvl="0">
                        <a:lnSpc>
                          <a:spcPct val="100000"/>
                        </a:lnSpc>
                        <a:spcBef>
                          <a:spcPts val="0"/>
                        </a:spcBef>
                        <a:buNone/>
                      </a:pPr>
                      <a:r>
                        <a:rPr sz="800" lang="en"/>
                        <a:t>17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/data/TSV/pack1/AMS5/temperature.rrd</a:t>
                      </a:r>
                    </a:p>
                  </a:txBody>
                  <a:tcPr marR="91425" marB="91425" marT="91425" marL="91425"/>
                </a:tc>
              </a:tr>
              <a:tr h="161925">
                <a:tc>
                  <a:txBody>
                    <a:bodyPr>
                      <a:noAutofit/>
                    </a:bodyPr>
                    <a:lstStyle/>
                    <a:p>
                      <a:pPr algn="ctr" rtl="0" lvl="0">
                        <a:lnSpc>
                          <a:spcPct val="100000"/>
                        </a:lnSpc>
                        <a:spcBef>
                          <a:spcPts val="0"/>
                        </a:spcBef>
                        <a:buNone/>
                      </a:pPr>
                      <a:r>
                        <a:rPr sz="800" lang="en"/>
                        <a:t>18</a:t>
                      </a:r>
                    </a:p>
                  </a:txBody>
                  <a:tcPr marR="91425" marB="91425" marT="91425" marL="91425"/>
                </a:tc>
                <a:tc>
                  <a:txBody>
                    <a:bodyPr>
                      <a:noAutofit/>
                    </a:bodyPr>
                    <a:lstStyle/>
                    <a:p>
                      <a:pPr rtl="0" lvl="0">
                        <a:lnSpc>
                          <a:spcPct val="100000"/>
                        </a:lnSpc>
                        <a:spcBef>
                          <a:spcPts val="0"/>
                        </a:spcBef>
                        <a:buNone/>
                      </a:pPr>
                      <a:r>
                        <a:rPr sz="800" lang="en"/>
                        <a:t>TSV/Pack1/AMS5/Voltage</a:t>
                      </a:r>
                    </a:p>
                  </a:txBody>
                  <a:tcPr marR="91425" marB="91425" marT="91425" marL="91425"/>
                </a:tc>
                <a:tc>
                  <a:txBody>
                    <a:bodyPr>
                      <a:noAutofit/>
                    </a:bodyPr>
                    <a:lstStyle/>
                    <a:p>
                      <a:pPr algn="ctr" rtl="0" lvl="0">
                        <a:lnSpc>
                          <a:spcPct val="100000"/>
                        </a:lnSpc>
                        <a:spcBef>
                          <a:spcPts val="0"/>
                        </a:spcBef>
                        <a:buNone/>
                      </a:pPr>
                      <a:r>
                        <a:rPr sz="800" lang="en"/>
                        <a:t>17</a:t>
                      </a:r>
                    </a:p>
                  </a:txBody>
                  <a:tcPr marR="91425" marB="91425" marT="91425" marL="91425"/>
                </a:tc>
                <a:tc>
                  <a:txBody>
                    <a:bodyPr>
                      <a:noAutofit/>
                    </a:bodyPr>
                    <a:lstStyle/>
                    <a:p>
                      <a:pPr algn="ctr" rtl="0" lvl="0">
                        <a:lnSpc>
                          <a:spcPct val="100000"/>
                        </a:lnSpc>
                        <a:spcBef>
                          <a:spcPts val="0"/>
                        </a:spcBef>
                        <a:buNone/>
                      </a:pPr>
                      <a:r>
                        <a:rPr sz="800" lang="en"/>
                        <a:t>18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/data/TSV/pack1/AMS5/voltage.rrd</a:t>
                      </a:r>
                    </a:p>
                  </a:txBody>
                  <a:tcPr marR="91425" marB="91425" marT="91425" marL="91425"/>
                </a:tc>
              </a:tr>
              <a:tr h="161925">
                <a:tc>
                  <a:txBody>
                    <a:bodyPr>
                      <a:noAutofit/>
                    </a:bodyPr>
                    <a:lstStyle/>
                    <a:p>
                      <a:pPr algn="ctr" rtl="0" lvl="0">
                        <a:lnSpc>
                          <a:spcPct val="100000"/>
                        </a:lnSpc>
                        <a:spcBef>
                          <a:spcPts val="0"/>
                        </a:spcBef>
                        <a:buNone/>
                      </a:pPr>
                      <a:r>
                        <a:rPr sz="800" lang="en"/>
                        <a:t>19</a:t>
                      </a:r>
                    </a:p>
                  </a:txBody>
                  <a:tcPr marR="91425" marB="91425" marT="91425" marL="91425"/>
                </a:tc>
                <a:tc>
                  <a:txBody>
                    <a:bodyPr>
                      <a:noAutofit/>
                    </a:bodyPr>
                    <a:lstStyle/>
                    <a:p>
                      <a:pPr rtl="0" lvl="0">
                        <a:lnSpc>
                          <a:spcPct val="100000"/>
                        </a:lnSpc>
                        <a:spcBef>
                          <a:spcPts val="0"/>
                        </a:spcBef>
                        <a:buNone/>
                      </a:pPr>
                      <a:r>
                        <a:rPr sz="800" lang="en"/>
                        <a:t>TSV/Pack1/AMS5/Current</a:t>
                      </a:r>
                    </a:p>
                  </a:txBody>
                  <a:tcPr marR="91425" marB="91425" marT="91425" marL="91425"/>
                </a:tc>
                <a:tc>
                  <a:txBody>
                    <a:bodyPr>
                      <a:noAutofit/>
                    </a:bodyPr>
                    <a:lstStyle/>
                    <a:p>
                      <a:pPr algn="ctr" rtl="0" lvl="0">
                        <a:lnSpc>
                          <a:spcPct val="100000"/>
                        </a:lnSpc>
                        <a:spcBef>
                          <a:spcPts val="0"/>
                        </a:spcBef>
                        <a:buNone/>
                      </a:pPr>
                      <a:r>
                        <a:rPr sz="800" lang="en"/>
                        <a:t>18</a:t>
                      </a:r>
                    </a:p>
                  </a:txBody>
                  <a:tcPr marR="91425" marB="91425" marT="91425" marL="91425"/>
                </a:tc>
                <a:tc>
                  <a:txBody>
                    <a:bodyPr>
                      <a:noAutofit/>
                    </a:bodyPr>
                    <a:lstStyle/>
                    <a:p>
                      <a:pPr algn="ctr" rtl="0" lvl="0">
                        <a:lnSpc>
                          <a:spcPct val="100000"/>
                        </a:lnSpc>
                        <a:spcBef>
                          <a:spcPts val="0"/>
                        </a:spcBef>
                        <a:buNone/>
                      </a:pPr>
                      <a:r>
                        <a:rPr sz="800" lang="en"/>
                        <a:t>19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/data/TSV/pack1/AMS5/current.rrd</a:t>
                      </a:r>
                    </a:p>
                  </a:txBody>
                  <a:tcPr marR="91425" marB="91425" marT="91425" marL="91425"/>
                </a:tc>
              </a:tr>
              <a:tr h="161925">
                <a:tc>
                  <a:txBody>
                    <a:bodyPr>
                      <a:noAutofit/>
                    </a:bodyPr>
                    <a:lstStyle/>
                    <a:p>
                      <a:pPr algn="ctr" rtl="0" lvl="0">
                        <a:lnSpc>
                          <a:spcPct val="100000"/>
                        </a:lnSpc>
                        <a:spcBef>
                          <a:spcPts val="0"/>
                        </a:spcBef>
                        <a:buNone/>
                      </a:pPr>
                      <a:r>
                        <a:rPr sz="800" lang="en"/>
                        <a:t>20</a:t>
                      </a:r>
                    </a:p>
                  </a:txBody>
                  <a:tcPr marR="91425" marB="91425" marT="91425" marL="91425"/>
                </a:tc>
                <a:tc>
                  <a:txBody>
                    <a:bodyPr>
                      <a:noAutofit/>
                    </a:bodyPr>
                    <a:lstStyle/>
                    <a:p>
                      <a:pPr rtl="0" lvl="0">
                        <a:lnSpc>
                          <a:spcPct val="100000"/>
                        </a:lnSpc>
                        <a:spcBef>
                          <a:spcPts val="0"/>
                        </a:spcBef>
                        <a:buNone/>
                      </a:pPr>
                      <a:r>
                        <a:rPr sz="800" lang="en"/>
                        <a:t>TSV/Pack1/AMS6/Temperature</a:t>
                      </a:r>
                    </a:p>
                  </a:txBody>
                  <a:tcPr marR="91425" marB="91425" marT="91425" marL="91425"/>
                </a:tc>
                <a:tc>
                  <a:txBody>
                    <a:bodyPr>
                      <a:noAutofit/>
                    </a:bodyPr>
                    <a:lstStyle/>
                    <a:p>
                      <a:pPr algn="ctr" rtl="0" lvl="0">
                        <a:lnSpc>
                          <a:spcPct val="100000"/>
                        </a:lnSpc>
                        <a:spcBef>
                          <a:spcPts val="0"/>
                        </a:spcBef>
                        <a:buNone/>
                      </a:pPr>
                      <a:r>
                        <a:rPr sz="800" lang="en"/>
                        <a:t>19</a:t>
                      </a:r>
                    </a:p>
                  </a:txBody>
                  <a:tcPr marR="91425" marB="91425" marT="91425" marL="91425"/>
                </a:tc>
                <a:tc>
                  <a:txBody>
                    <a:bodyPr>
                      <a:noAutofit/>
                    </a:bodyPr>
                    <a:lstStyle/>
                    <a:p>
                      <a:pPr algn="ctr" rtl="0" lvl="0">
                        <a:lnSpc>
                          <a:spcPct val="100000"/>
                        </a:lnSpc>
                        <a:spcBef>
                          <a:spcPts val="0"/>
                        </a:spcBef>
                        <a:buNone/>
                      </a:pPr>
                      <a:r>
                        <a:rPr sz="800" lang="en"/>
                        <a:t>20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/data/TSV/pack1/AMS6/temperature.rrd</a:t>
                      </a:r>
                    </a:p>
                  </a:txBody>
                  <a:tcPr marR="91425" marB="91425" marT="91425" marL="91425"/>
                </a:tc>
              </a:tr>
              <a:tr h="161925">
                <a:tc>
                  <a:txBody>
                    <a:bodyPr>
                      <a:noAutofit/>
                    </a:bodyPr>
                    <a:lstStyle/>
                    <a:p>
                      <a:pPr algn="ctr" rtl="0" lvl="0">
                        <a:lnSpc>
                          <a:spcPct val="100000"/>
                        </a:lnSpc>
                        <a:spcBef>
                          <a:spcPts val="0"/>
                        </a:spcBef>
                        <a:buNone/>
                      </a:pPr>
                      <a:r>
                        <a:rPr sz="800" lang="en"/>
                        <a:t>21</a:t>
                      </a:r>
                    </a:p>
                  </a:txBody>
                  <a:tcPr marR="91425" marB="91425" marT="91425" marL="91425"/>
                </a:tc>
                <a:tc>
                  <a:txBody>
                    <a:bodyPr>
                      <a:noAutofit/>
                    </a:bodyPr>
                    <a:lstStyle/>
                    <a:p>
                      <a:pPr rtl="0" lvl="0">
                        <a:lnSpc>
                          <a:spcPct val="100000"/>
                        </a:lnSpc>
                        <a:spcBef>
                          <a:spcPts val="0"/>
                        </a:spcBef>
                        <a:buNone/>
                      </a:pPr>
                      <a:r>
                        <a:rPr sz="800" lang="en"/>
                        <a:t>TSV/Pack1/AMS6/Voltage</a:t>
                      </a:r>
                    </a:p>
                  </a:txBody>
                  <a:tcPr marR="91425" marB="91425" marT="91425" marL="91425"/>
                </a:tc>
                <a:tc>
                  <a:txBody>
                    <a:bodyPr>
                      <a:noAutofit/>
                    </a:bodyPr>
                    <a:lstStyle/>
                    <a:p>
                      <a:pPr algn="ctr" rtl="0" lvl="0">
                        <a:lnSpc>
                          <a:spcPct val="100000"/>
                        </a:lnSpc>
                        <a:spcBef>
                          <a:spcPts val="0"/>
                        </a:spcBef>
                        <a:buNone/>
                      </a:pPr>
                      <a:r>
                        <a:rPr sz="800" lang="en"/>
                        <a:t>20</a:t>
                      </a:r>
                    </a:p>
                  </a:txBody>
                  <a:tcPr marR="91425" marB="91425" marT="91425" marL="91425"/>
                </a:tc>
                <a:tc>
                  <a:txBody>
                    <a:bodyPr>
                      <a:noAutofit/>
                    </a:bodyPr>
                    <a:lstStyle/>
                    <a:p>
                      <a:pPr algn="ctr" rtl="0" lvl="0">
                        <a:lnSpc>
                          <a:spcPct val="100000"/>
                        </a:lnSpc>
                        <a:spcBef>
                          <a:spcPts val="0"/>
                        </a:spcBef>
                        <a:buNone/>
                      </a:pPr>
                      <a:r>
                        <a:rPr sz="800" lang="en"/>
                        <a:t>21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/data/TSV/pack1/AMS6/voltage.rrd</a:t>
                      </a:r>
                    </a:p>
                  </a:txBody>
                  <a:tcPr marR="91425" marB="91425" marT="91425" marL="91425"/>
                </a:tc>
              </a:tr>
              <a:tr h="161925">
                <a:tc>
                  <a:txBody>
                    <a:bodyPr>
                      <a:noAutofit/>
                    </a:bodyPr>
                    <a:lstStyle/>
                    <a:p>
                      <a:pPr algn="ctr" rtl="0" lvl="0">
                        <a:lnSpc>
                          <a:spcPct val="100000"/>
                        </a:lnSpc>
                        <a:spcBef>
                          <a:spcPts val="0"/>
                        </a:spcBef>
                        <a:buNone/>
                      </a:pPr>
                      <a:r>
                        <a:rPr sz="800" lang="en"/>
                        <a:t>22</a:t>
                      </a:r>
                    </a:p>
                  </a:txBody>
                  <a:tcPr marR="91425" marB="91425" marT="91425" marL="91425"/>
                </a:tc>
                <a:tc>
                  <a:txBody>
                    <a:bodyPr>
                      <a:noAutofit/>
                    </a:bodyPr>
                    <a:lstStyle/>
                    <a:p>
                      <a:pPr rtl="0" lvl="0">
                        <a:lnSpc>
                          <a:spcPct val="100000"/>
                        </a:lnSpc>
                        <a:spcBef>
                          <a:spcPts val="0"/>
                        </a:spcBef>
                        <a:buNone/>
                      </a:pPr>
                      <a:r>
                        <a:rPr sz="800" lang="en"/>
                        <a:t>TSV/Pack1/AMS6/Current</a:t>
                      </a:r>
                    </a:p>
                  </a:txBody>
                  <a:tcPr marR="91425" marB="91425" marT="91425" marL="91425"/>
                </a:tc>
                <a:tc>
                  <a:txBody>
                    <a:bodyPr>
                      <a:noAutofit/>
                    </a:bodyPr>
                    <a:lstStyle/>
                    <a:p>
                      <a:pPr algn="ctr" rtl="0" lvl="0">
                        <a:lnSpc>
                          <a:spcPct val="100000"/>
                        </a:lnSpc>
                        <a:spcBef>
                          <a:spcPts val="0"/>
                        </a:spcBef>
                        <a:buNone/>
                      </a:pPr>
                      <a:r>
                        <a:rPr sz="800" lang="en"/>
                        <a:t>21</a:t>
                      </a:r>
                    </a:p>
                  </a:txBody>
                  <a:tcPr marR="91425" marB="91425" marT="91425" marL="91425"/>
                </a:tc>
                <a:tc>
                  <a:txBody>
                    <a:bodyPr>
                      <a:noAutofit/>
                    </a:bodyPr>
                    <a:lstStyle/>
                    <a:p>
                      <a:pPr algn="ctr" rtl="0" lvl="0">
                        <a:lnSpc>
                          <a:spcPct val="100000"/>
                        </a:lnSpc>
                        <a:spcBef>
                          <a:spcPts val="0"/>
                        </a:spcBef>
                        <a:buNone/>
                      </a:pPr>
                      <a:r>
                        <a:rPr sz="800" lang="en"/>
                        <a:t>22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/data/TSV/pack1/AMS6/current.rrd</a:t>
                      </a:r>
                    </a:p>
                  </a:txBody>
                  <a:tcPr marR="91425" marB="91425" marT="91425" marL="91425"/>
                </a:tc>
              </a:tr>
              <a:tr h="161925">
                <a:tc>
                  <a:txBody>
                    <a:bodyPr>
                      <a:noAutofit/>
                    </a:bodyPr>
                    <a:lstStyle/>
                    <a:p>
                      <a:pPr algn="ctr" rtl="0" lvl="0">
                        <a:lnSpc>
                          <a:spcPct val="100000"/>
                        </a:lnSpc>
                        <a:spcBef>
                          <a:spcPts val="0"/>
                        </a:spcBef>
                        <a:buNone/>
                      </a:pPr>
                      <a:r>
                        <a:rPr sz="800" lang="en"/>
                        <a:t>23</a:t>
                      </a:r>
                    </a:p>
                  </a:txBody>
                  <a:tcPr marR="91425" marB="91425" marT="91425" marL="91425"/>
                </a:tc>
                <a:tc>
                  <a:txBody>
                    <a:bodyPr>
                      <a:noAutofit/>
                    </a:bodyPr>
                    <a:lstStyle/>
                    <a:p>
                      <a:pPr rtl="0" lvl="0">
                        <a:lnSpc>
                          <a:spcPct val="100000"/>
                        </a:lnSpc>
                        <a:spcBef>
                          <a:spcPts val="0"/>
                        </a:spcBef>
                        <a:buNone/>
                      </a:pPr>
                      <a:r>
                        <a:rPr sz="800" lang="en"/>
                        <a:t>TSV/Pack1/AMS7/Temperature</a:t>
                      </a:r>
                    </a:p>
                  </a:txBody>
                  <a:tcPr marR="91425" marB="91425" marT="91425" marL="91425"/>
                </a:tc>
                <a:tc>
                  <a:txBody>
                    <a:bodyPr>
                      <a:noAutofit/>
                    </a:bodyPr>
                    <a:lstStyle/>
                    <a:p>
                      <a:pPr algn="ctr" rtl="0" lvl="0">
                        <a:lnSpc>
                          <a:spcPct val="100000"/>
                        </a:lnSpc>
                        <a:spcBef>
                          <a:spcPts val="0"/>
                        </a:spcBef>
                        <a:buNone/>
                      </a:pPr>
                      <a:r>
                        <a:rPr sz="800" lang="en"/>
                        <a:t>22</a:t>
                      </a:r>
                    </a:p>
                  </a:txBody>
                  <a:tcPr marR="91425" marB="91425" marT="91425" marL="91425"/>
                </a:tc>
                <a:tc>
                  <a:txBody>
                    <a:bodyPr>
                      <a:noAutofit/>
                    </a:bodyPr>
                    <a:lstStyle/>
                    <a:p>
                      <a:pPr algn="ctr" rtl="0" lvl="0">
                        <a:lnSpc>
                          <a:spcPct val="100000"/>
                        </a:lnSpc>
                        <a:spcBef>
                          <a:spcPts val="0"/>
                        </a:spcBef>
                        <a:buNone/>
                      </a:pPr>
                      <a:r>
                        <a:rPr sz="800" lang="en"/>
                        <a:t>23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/data/TSV/pack1/AMS7/temperature.rrd</a:t>
                      </a:r>
                    </a:p>
                  </a:txBody>
                  <a:tcPr marR="91425" marB="91425" marT="91425" marL="91425"/>
                </a:tc>
              </a:tr>
              <a:tr h="161925">
                <a:tc>
                  <a:txBody>
                    <a:bodyPr>
                      <a:noAutofit/>
                    </a:bodyPr>
                    <a:lstStyle/>
                    <a:p>
                      <a:pPr algn="ctr" rtl="0" lvl="0">
                        <a:lnSpc>
                          <a:spcPct val="100000"/>
                        </a:lnSpc>
                        <a:spcBef>
                          <a:spcPts val="0"/>
                        </a:spcBef>
                        <a:buNone/>
                      </a:pPr>
                      <a:r>
                        <a:rPr sz="800" lang="en"/>
                        <a:t>24</a:t>
                      </a:r>
                    </a:p>
                  </a:txBody>
                  <a:tcPr marR="91425" marB="91425" marT="91425" marL="91425"/>
                </a:tc>
                <a:tc>
                  <a:txBody>
                    <a:bodyPr>
                      <a:noAutofit/>
                    </a:bodyPr>
                    <a:lstStyle/>
                    <a:p>
                      <a:pPr rtl="0" lvl="0">
                        <a:lnSpc>
                          <a:spcPct val="100000"/>
                        </a:lnSpc>
                        <a:spcBef>
                          <a:spcPts val="0"/>
                        </a:spcBef>
                        <a:buNone/>
                      </a:pPr>
                      <a:r>
                        <a:rPr sz="800" lang="en"/>
                        <a:t>TSV/Pack1/AMS7/Voltage</a:t>
                      </a:r>
                    </a:p>
                  </a:txBody>
                  <a:tcPr marR="91425" marB="91425" marT="91425" marL="91425"/>
                </a:tc>
                <a:tc>
                  <a:txBody>
                    <a:bodyPr>
                      <a:noAutofit/>
                    </a:bodyPr>
                    <a:lstStyle/>
                    <a:p>
                      <a:pPr algn="ctr" rtl="0" lvl="0">
                        <a:lnSpc>
                          <a:spcPct val="100000"/>
                        </a:lnSpc>
                        <a:spcBef>
                          <a:spcPts val="0"/>
                        </a:spcBef>
                        <a:buNone/>
                      </a:pPr>
                      <a:r>
                        <a:rPr sz="800" lang="en"/>
                        <a:t>23</a:t>
                      </a:r>
                    </a:p>
                  </a:txBody>
                  <a:tcPr marR="91425" marB="91425" marT="91425" marL="91425"/>
                </a:tc>
                <a:tc>
                  <a:txBody>
                    <a:bodyPr>
                      <a:noAutofit/>
                    </a:bodyPr>
                    <a:lstStyle/>
                    <a:p>
                      <a:pPr algn="ctr" rtl="0" lvl="0">
                        <a:lnSpc>
                          <a:spcPct val="100000"/>
                        </a:lnSpc>
                        <a:spcBef>
                          <a:spcPts val="0"/>
                        </a:spcBef>
                        <a:buNone/>
                      </a:pPr>
                      <a:r>
                        <a:rPr sz="800" lang="en"/>
                        <a:t>24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/data/TSV/pack1/AMS7/voltage.rrd</a:t>
                      </a:r>
                    </a:p>
                  </a:txBody>
                  <a:tcPr marR="91425" marB="91425" marT="91425" marL="91425"/>
                </a:tc>
              </a:tr>
              <a:tr h="161925">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rtl="0" lvl="0">
                        <a:lnSpc>
                          <a:spcPct val="100000"/>
                        </a:lnSpc>
                        <a:spcBef>
                          <a:spcPts val="0"/>
                        </a:spcBef>
                        <a:buNone/>
                      </a:pPr>
                      <a:r>
                        <a:rPr sz="800" lang="en"/>
                        <a:t>TSV/Pack1/AMS7/Current</a:t>
                      </a:r>
                    </a:p>
                  </a:txBody>
                  <a:tcPr marR="91425" marB="91425" marT="91425" marL="91425"/>
                </a:tc>
                <a:tc>
                  <a:txBody>
                    <a:bodyPr>
                      <a:noAutofit/>
                    </a:bodyPr>
                    <a:lstStyle/>
                    <a:p>
                      <a:pPr algn="ctr" rtl="0" lvl="0">
                        <a:lnSpc>
                          <a:spcPct val="100000"/>
                        </a:lnSpc>
                        <a:spcBef>
                          <a:spcPts val="0"/>
                        </a:spcBef>
                        <a:buNone/>
                      </a:pPr>
                      <a:r>
                        <a:rPr sz="800" lang="en"/>
                        <a:t>24</a:t>
                      </a:r>
                    </a:p>
                  </a:txBody>
                  <a:tcPr marR="91425" marB="91425" marT="91425" marL="91425"/>
                </a:tc>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/data/TSV/pack1/AMS7/current.rrd</a:t>
                      </a:r>
                    </a:p>
                  </a:txBody>
                  <a:tcPr marR="91425" marB="91425" marT="91425" marL="91425"/>
                </a:tc>
              </a:tr>
              <a:tr h="161925">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rtl="0" lvl="0">
                        <a:lnSpc>
                          <a:spcPct val="100000"/>
                        </a:lnSpc>
                        <a:spcBef>
                          <a:spcPts val="0"/>
                        </a:spcBef>
                        <a:buNone/>
                      </a:pPr>
                      <a:r>
                        <a:rPr sz="800" lang="en"/>
                        <a:t>TSV/Pack2/Voltage</a:t>
                      </a:r>
                    </a:p>
                  </a:txBody>
                  <a:tcPr marR="91425" marB="91425" marT="91425" marL="91425"/>
                </a:tc>
                <a:tc>
                  <a:txBody>
                    <a:bodyPr>
                      <a:noAutofit/>
                    </a:bodyPr>
                    <a:lstStyle/>
                    <a:p>
                      <a:pPr algn="ctr" rtl="0" lvl="0">
                        <a:lnSpc>
                          <a:spcPct val="100000"/>
                        </a:lnSpc>
                        <a:spcBef>
                          <a:spcPts val="0"/>
                        </a:spcBef>
                        <a:buNone/>
                      </a:pPr>
                      <a:r>
                        <a:rPr sz="800" lang="en"/>
                        <a:t>25</a:t>
                      </a:r>
                    </a:p>
                  </a:txBody>
                  <a:tcPr marR="91425" marB="91425" marT="91425" marL="91425"/>
                </a:tc>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/data/TSV/pack2/voltage.rrd</a:t>
                      </a:r>
                    </a:p>
                  </a:txBody>
                  <a:tcPr marR="91425" marB="91425" marT="91425" marL="91425"/>
                </a:tc>
              </a:tr>
              <a:tr h="161925">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rtl="0" lvl="0">
                        <a:lnSpc>
                          <a:spcPct val="100000"/>
                        </a:lnSpc>
                        <a:spcBef>
                          <a:spcPts val="0"/>
                        </a:spcBef>
                        <a:buNone/>
                      </a:pPr>
                      <a:r>
                        <a:rPr sz="800" lang="en"/>
                        <a:t>TSV/Pack2/Current</a:t>
                      </a:r>
                    </a:p>
                  </a:txBody>
                  <a:tcPr marR="91425" marB="91425" marT="91425" marL="91425"/>
                </a:tc>
                <a:tc>
                  <a:txBody>
                    <a:bodyPr>
                      <a:noAutofit/>
                    </a:bodyPr>
                    <a:lstStyle/>
                    <a:p>
                      <a:pPr algn="ctr" rtl="0" lvl="0">
                        <a:lnSpc>
                          <a:spcPct val="100000"/>
                        </a:lnSpc>
                        <a:spcBef>
                          <a:spcPts val="0"/>
                        </a:spcBef>
                        <a:buNone/>
                      </a:pPr>
                      <a:r>
                        <a:rPr sz="800" lang="en"/>
                        <a:t>26</a:t>
                      </a:r>
                    </a:p>
                  </a:txBody>
                  <a:tcPr marR="91425" marB="91425" marT="91425" marL="91425"/>
                </a:tc>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/data/TSV/pack2/current.rrd</a:t>
                      </a:r>
                    </a:p>
                  </a:txBody>
                  <a:tcPr marR="91425" marB="91425" marT="91425" marL="91425"/>
                </a:tc>
              </a:tr>
              <a:tr h="161925">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rtl="0" lvl="0">
                        <a:lnSpc>
                          <a:spcPct val="100000"/>
                        </a:lnSpc>
                        <a:spcBef>
                          <a:spcPts val="0"/>
                        </a:spcBef>
                        <a:buNone/>
                      </a:pPr>
                      <a:r>
                        <a:rPr sz="800" lang="en"/>
                        <a:t>TSV/Pack2/SOC</a:t>
                      </a:r>
                    </a:p>
                  </a:txBody>
                  <a:tcPr marR="91425" marB="91425" marT="91425" marL="91425"/>
                </a:tc>
                <a:tc>
                  <a:txBody>
                    <a:bodyPr>
                      <a:noAutofit/>
                    </a:bodyPr>
                    <a:lstStyle/>
                    <a:p>
                      <a:pPr algn="ctr" rtl="0" lvl="0">
                        <a:lnSpc>
                          <a:spcPct val="100000"/>
                        </a:lnSpc>
                        <a:spcBef>
                          <a:spcPts val="0"/>
                        </a:spcBef>
                        <a:buNone/>
                      </a:pPr>
                      <a:r>
                        <a:rPr sz="800" lang="en"/>
                        <a:t>27</a:t>
                      </a:r>
                    </a:p>
                  </a:txBody>
                  <a:tcPr marR="91425" marB="91425" marT="91425" marL="91425"/>
                </a:tc>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/data/TSV/pack2/SOC.rrd</a:t>
                      </a:r>
                    </a:p>
                  </a:txBody>
                  <a:tcPr marR="91425" marB="91425" marT="91425" marL="91425"/>
                </a:tc>
              </a:tr>
              <a:tr h="161925">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rtl="0" lvl="0">
                        <a:lnSpc>
                          <a:spcPct val="100000"/>
                        </a:lnSpc>
                        <a:spcBef>
                          <a:spcPts val="0"/>
                        </a:spcBef>
                        <a:buNone/>
                      </a:pPr>
                      <a:r>
                        <a:rPr sz="800" lang="en"/>
                        <a:t>TSV/Pack2/Fuse_Temperature</a:t>
                      </a:r>
                    </a:p>
                  </a:txBody>
                  <a:tcPr marR="91425" marB="91425" marT="91425" marL="91425"/>
                </a:tc>
                <a:tc>
                  <a:txBody>
                    <a:bodyPr>
                      <a:noAutofit/>
                    </a:bodyPr>
                    <a:lstStyle/>
                    <a:p>
                      <a:pPr algn="ctr" rtl="0" lvl="0">
                        <a:lnSpc>
                          <a:spcPct val="100000"/>
                        </a:lnSpc>
                        <a:spcBef>
                          <a:spcPts val="0"/>
                        </a:spcBef>
                        <a:buNone/>
                      </a:pPr>
                      <a:r>
                        <a:rPr sz="800" lang="en"/>
                        <a:t>28</a:t>
                      </a:r>
                    </a:p>
                  </a:txBody>
                  <a:tcPr marR="91425" marB="91425" marT="91425" marL="91425"/>
                </a:tc>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/data/TSV/pack2/fuse_temperature.rrd</a:t>
                      </a:r>
                    </a:p>
                  </a:txBody>
                  <a:tcPr marR="91425" marB="91425" marT="91425" marL="91425"/>
                </a:tc>
              </a:tr>
              <a:tr h="161925">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rtl="0" lvl="0">
                        <a:lnSpc>
                          <a:spcPct val="100000"/>
                        </a:lnSpc>
                        <a:spcBef>
                          <a:spcPts val="0"/>
                        </a:spcBef>
                        <a:buNone/>
                      </a:pPr>
                      <a:r>
                        <a:rPr sz="800" lang="en"/>
                        <a:t>TSV/Pack2/AMS1/Temperature</a:t>
                      </a:r>
                    </a:p>
                  </a:txBody>
                  <a:tcPr marR="91425" marB="91425" marT="91425" marL="91425"/>
                </a:tc>
                <a:tc>
                  <a:txBody>
                    <a:bodyPr>
                      <a:noAutofit/>
                    </a:bodyPr>
                    <a:lstStyle/>
                    <a:p>
                      <a:pPr algn="ctr" rtl="0" lvl="0">
                        <a:lnSpc>
                          <a:spcPct val="100000"/>
                        </a:lnSpc>
                        <a:spcBef>
                          <a:spcPts val="0"/>
                        </a:spcBef>
                        <a:buNone/>
                      </a:pPr>
                      <a:r>
                        <a:rPr sz="800" lang="en"/>
                        <a:t>29</a:t>
                      </a:r>
                    </a:p>
                  </a:txBody>
                  <a:tcPr marR="91425" marB="91425" marT="91425" marL="91425"/>
                </a:tc>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/data/TSV/pack2/AMS1/temperature.rrd</a:t>
                      </a:r>
                    </a:p>
                  </a:txBody>
                  <a:tcPr marR="91425" marB="91425" marT="91425" marL="91425"/>
                </a:tc>
              </a:tr>
              <a:tr h="161925">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rtl="0" lvl="0">
                        <a:lnSpc>
                          <a:spcPct val="100000"/>
                        </a:lnSpc>
                        <a:spcBef>
                          <a:spcPts val="0"/>
                        </a:spcBef>
                        <a:buNone/>
                      </a:pPr>
                      <a:r>
                        <a:rPr sz="800" lang="en"/>
                        <a:t>TSV/Pack2/AMS1/Voltage</a:t>
                      </a:r>
                    </a:p>
                  </a:txBody>
                  <a:tcPr marR="91425" marB="91425" marT="91425" marL="91425"/>
                </a:tc>
                <a:tc>
                  <a:txBody>
                    <a:bodyPr>
                      <a:noAutofit/>
                    </a:bodyPr>
                    <a:lstStyle/>
                    <a:p>
                      <a:pPr algn="ctr" rtl="0" lvl="0">
                        <a:lnSpc>
                          <a:spcPct val="100000"/>
                        </a:lnSpc>
                        <a:spcBef>
                          <a:spcPts val="0"/>
                        </a:spcBef>
                        <a:buNone/>
                      </a:pPr>
                      <a:r>
                        <a:rPr sz="800" lang="en"/>
                        <a:t>30</a:t>
                      </a:r>
                    </a:p>
                  </a:txBody>
                  <a:tcPr marR="91425" marB="91425" marT="91425" marL="91425"/>
                </a:tc>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/data/TSV/pack2/AMS1/voltage.rrd</a:t>
                      </a:r>
                    </a:p>
                  </a:txBody>
                  <a:tcPr marR="91425" marB="91425" marT="91425" marL="91425"/>
                </a:tc>
              </a:tr>
              <a:tr h="161925">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rtl="0" lvl="0">
                        <a:lnSpc>
                          <a:spcPct val="100000"/>
                        </a:lnSpc>
                        <a:spcBef>
                          <a:spcPts val="0"/>
                        </a:spcBef>
                        <a:buNone/>
                      </a:pPr>
                      <a:r>
                        <a:rPr sz="800" lang="en"/>
                        <a:t>TSV/Pack2/AMS1/Current</a:t>
                      </a:r>
                    </a:p>
                  </a:txBody>
                  <a:tcPr marR="91425" marB="91425" marT="91425" marL="91425"/>
                </a:tc>
                <a:tc>
                  <a:txBody>
                    <a:bodyPr>
                      <a:noAutofit/>
                    </a:bodyPr>
                    <a:lstStyle/>
                    <a:p>
                      <a:pPr algn="ctr" rtl="0" lvl="0">
                        <a:lnSpc>
                          <a:spcPct val="100000"/>
                        </a:lnSpc>
                        <a:spcBef>
                          <a:spcPts val="0"/>
                        </a:spcBef>
                        <a:buNone/>
                      </a:pPr>
                      <a:r>
                        <a:rPr sz="800" lang="en"/>
                        <a:t>31</a:t>
                      </a:r>
                    </a:p>
                  </a:txBody>
                  <a:tcPr marR="91425" marB="91425" marT="91425" marL="91425"/>
                </a:tc>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/data/TSV/pack2/AMS1/current.rrd</a:t>
                      </a:r>
                    </a:p>
                  </a:txBody>
                  <a:tcPr marR="91425" marB="91425" marT="91425" marL="91425"/>
                </a:tc>
              </a:tr>
              <a:tr h="161925">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rtl="0" lvl="0">
                        <a:lnSpc>
                          <a:spcPct val="100000"/>
                        </a:lnSpc>
                        <a:spcBef>
                          <a:spcPts val="0"/>
                        </a:spcBef>
                        <a:buNone/>
                      </a:pPr>
                      <a:r>
                        <a:rPr sz="800" lang="en"/>
                        <a:t>TSV/Pack2/AMS2/Temperature</a:t>
                      </a:r>
                    </a:p>
                  </a:txBody>
                  <a:tcPr marR="91425" marB="91425" marT="91425" marL="91425"/>
                </a:tc>
                <a:tc>
                  <a:txBody>
                    <a:bodyPr>
                      <a:noAutofit/>
                    </a:bodyPr>
                    <a:lstStyle/>
                    <a:p>
                      <a:pPr algn="ctr" rtl="0" lvl="0">
                        <a:lnSpc>
                          <a:spcPct val="100000"/>
                        </a:lnSpc>
                        <a:spcBef>
                          <a:spcPts val="0"/>
                        </a:spcBef>
                        <a:buNone/>
                      </a:pPr>
                      <a:r>
                        <a:rPr sz="800" lang="en"/>
                        <a:t>32</a:t>
                      </a:r>
                    </a:p>
                  </a:txBody>
                  <a:tcPr marR="91425" marB="91425" marT="91425" marL="91425"/>
                </a:tc>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/data/TSV/pack2/AMS2/temperature.rrd</a:t>
                      </a:r>
                    </a:p>
                  </a:txBody>
                  <a:tcPr marR="91425" marB="91425" marT="91425" marL="91425"/>
                </a:tc>
              </a:tr>
              <a:tr h="161925">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rtl="0" lvl="0">
                        <a:lnSpc>
                          <a:spcPct val="100000"/>
                        </a:lnSpc>
                        <a:spcBef>
                          <a:spcPts val="0"/>
                        </a:spcBef>
                        <a:buNone/>
                      </a:pPr>
                      <a:r>
                        <a:rPr sz="800" lang="en"/>
                        <a:t>TSV/Pack2/AMS2/Voltage</a:t>
                      </a:r>
                    </a:p>
                  </a:txBody>
                  <a:tcPr marR="91425" marB="91425" marT="91425" marL="91425"/>
                </a:tc>
                <a:tc>
                  <a:txBody>
                    <a:bodyPr>
                      <a:noAutofit/>
                    </a:bodyPr>
                    <a:lstStyle/>
                    <a:p>
                      <a:pPr algn="ctr" rtl="0" lvl="0">
                        <a:lnSpc>
                          <a:spcPct val="100000"/>
                        </a:lnSpc>
                        <a:spcBef>
                          <a:spcPts val="0"/>
                        </a:spcBef>
                        <a:buNone/>
                      </a:pPr>
                      <a:r>
                        <a:rPr sz="800" lang="en"/>
                        <a:t>33</a:t>
                      </a:r>
                    </a:p>
                  </a:txBody>
                  <a:tcPr marR="91425" marB="91425" marT="91425" marL="91425"/>
                </a:tc>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/data/TSV/pack2/AMS2/voltage.rrd</a:t>
                      </a:r>
                    </a:p>
                  </a:txBody>
                  <a:tcPr marR="91425" marB="91425" marT="91425" marL="91425"/>
                </a:tc>
              </a:tr>
              <a:tr h="161925">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rtl="0" lvl="0">
                        <a:lnSpc>
                          <a:spcPct val="100000"/>
                        </a:lnSpc>
                        <a:spcBef>
                          <a:spcPts val="0"/>
                        </a:spcBef>
                        <a:buNone/>
                      </a:pPr>
                      <a:r>
                        <a:rPr sz="800" lang="en"/>
                        <a:t>TSV/Pack2/AMS2/Current</a:t>
                      </a:r>
                    </a:p>
                  </a:txBody>
                  <a:tcPr marR="91425" marB="91425" marT="91425" marL="91425"/>
                </a:tc>
                <a:tc>
                  <a:txBody>
                    <a:bodyPr>
                      <a:noAutofit/>
                    </a:bodyPr>
                    <a:lstStyle/>
                    <a:p>
                      <a:pPr algn="ctr" rtl="0" lvl="0">
                        <a:lnSpc>
                          <a:spcPct val="100000"/>
                        </a:lnSpc>
                        <a:spcBef>
                          <a:spcPts val="0"/>
                        </a:spcBef>
                        <a:buNone/>
                      </a:pPr>
                      <a:r>
                        <a:rPr sz="800" lang="en"/>
                        <a:t>34</a:t>
                      </a:r>
                    </a:p>
                  </a:txBody>
                  <a:tcPr marR="91425" marB="91425" marT="91425" marL="91425"/>
                </a:tc>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/data/TSV/pack2/AMS2/current.rrd</a:t>
                      </a:r>
                    </a:p>
                  </a:txBody>
                  <a:tcPr marR="91425" marB="91425" marT="91425" marL="91425"/>
                </a:tc>
              </a:tr>
              <a:tr h="161925">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rtl="0" lvl="0">
                        <a:lnSpc>
                          <a:spcPct val="100000"/>
                        </a:lnSpc>
                        <a:spcBef>
                          <a:spcPts val="0"/>
                        </a:spcBef>
                        <a:buNone/>
                      </a:pPr>
                      <a:r>
                        <a:rPr sz="800" lang="en"/>
                        <a:t>TSV/Pack2/AMS3/Temperature</a:t>
                      </a:r>
                    </a:p>
                  </a:txBody>
                  <a:tcPr marR="91425" marB="91425" marT="91425" marL="91425"/>
                </a:tc>
                <a:tc>
                  <a:txBody>
                    <a:bodyPr>
                      <a:noAutofit/>
                    </a:bodyPr>
                    <a:lstStyle/>
                    <a:p>
                      <a:pPr algn="ctr" rtl="0" lvl="0">
                        <a:lnSpc>
                          <a:spcPct val="100000"/>
                        </a:lnSpc>
                        <a:spcBef>
                          <a:spcPts val="0"/>
                        </a:spcBef>
                        <a:buNone/>
                      </a:pPr>
                      <a:r>
                        <a:rPr sz="800" lang="en"/>
                        <a:t>35</a:t>
                      </a:r>
                    </a:p>
                  </a:txBody>
                  <a:tcPr marR="91425" marB="91425" marT="91425" marL="91425"/>
                </a:tc>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/data/TSV/pack2/AMS3/temperature.rrd</a:t>
                      </a:r>
                    </a:p>
                  </a:txBody>
                  <a:tcPr marR="91425" marB="91425" marT="91425" marL="91425"/>
                </a:tc>
              </a:tr>
              <a:tr h="161925">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rtl="0" lvl="0">
                        <a:lnSpc>
                          <a:spcPct val="100000"/>
                        </a:lnSpc>
                        <a:spcBef>
                          <a:spcPts val="0"/>
                        </a:spcBef>
                        <a:buNone/>
                      </a:pPr>
                      <a:r>
                        <a:rPr sz="800" lang="en"/>
                        <a:t>TSV/Pack2/AMS3/Voltage</a:t>
                      </a:r>
                    </a:p>
                  </a:txBody>
                  <a:tcPr marR="91425" marB="91425" marT="91425" marL="91425"/>
                </a:tc>
                <a:tc>
                  <a:txBody>
                    <a:bodyPr>
                      <a:noAutofit/>
                    </a:bodyPr>
                    <a:lstStyle/>
                    <a:p>
                      <a:pPr algn="ctr" rtl="0" lvl="0">
                        <a:lnSpc>
                          <a:spcPct val="100000"/>
                        </a:lnSpc>
                        <a:spcBef>
                          <a:spcPts val="0"/>
                        </a:spcBef>
                        <a:buNone/>
                      </a:pPr>
                      <a:r>
                        <a:rPr sz="800" lang="en"/>
                        <a:t>36</a:t>
                      </a:r>
                    </a:p>
                  </a:txBody>
                  <a:tcPr marR="91425" marB="91425" marT="91425" marL="91425"/>
                </a:tc>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/data/TSV/pack2/AMS3/voltage.rrd</a:t>
                      </a:r>
                    </a:p>
                  </a:txBody>
                  <a:tcPr marR="91425" marB="91425" marT="91425" marL="91425"/>
                </a:tc>
              </a:tr>
              <a:tr h="161925">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rtl="0" lvl="0">
                        <a:lnSpc>
                          <a:spcPct val="100000"/>
                        </a:lnSpc>
                        <a:spcBef>
                          <a:spcPts val="0"/>
                        </a:spcBef>
                        <a:buNone/>
                      </a:pPr>
                      <a:r>
                        <a:rPr sz="800" lang="en"/>
                        <a:t>TSV/Pack2/AMS3/Current</a:t>
                      </a:r>
                    </a:p>
                  </a:txBody>
                  <a:tcPr marR="91425" marB="91425" marT="91425" marL="91425"/>
                </a:tc>
                <a:tc>
                  <a:txBody>
                    <a:bodyPr>
                      <a:noAutofit/>
                    </a:bodyPr>
                    <a:lstStyle/>
                    <a:p>
                      <a:pPr algn="ctr" rtl="0" lvl="0">
                        <a:lnSpc>
                          <a:spcPct val="100000"/>
                        </a:lnSpc>
                        <a:spcBef>
                          <a:spcPts val="0"/>
                        </a:spcBef>
                        <a:buNone/>
                      </a:pPr>
                      <a:r>
                        <a:rPr sz="800" lang="en"/>
                        <a:t>37</a:t>
                      </a:r>
                    </a:p>
                  </a:txBody>
                  <a:tcPr marR="91425" marB="91425" marT="91425" marL="91425"/>
                </a:tc>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/data/TSV/pack2/AMS3/current.rrd</a:t>
                      </a:r>
                    </a:p>
                  </a:txBody>
                  <a:tcPr marR="91425" marB="91425" marT="91425" marL="91425"/>
                </a:tc>
              </a:tr>
              <a:tr h="161925">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rtl="0" lvl="0">
                        <a:lnSpc>
                          <a:spcPct val="100000"/>
                        </a:lnSpc>
                        <a:spcBef>
                          <a:spcPts val="0"/>
                        </a:spcBef>
                        <a:buNone/>
                      </a:pPr>
                      <a:r>
                        <a:rPr sz="800" lang="en"/>
                        <a:t>TSV/Pack2/AMS4/Temperature</a:t>
                      </a:r>
                    </a:p>
                  </a:txBody>
                  <a:tcPr marR="91425" marB="91425" marT="91425" marL="91425"/>
                </a:tc>
                <a:tc>
                  <a:txBody>
                    <a:bodyPr>
                      <a:noAutofit/>
                    </a:bodyPr>
                    <a:lstStyle/>
                    <a:p>
                      <a:pPr algn="ctr" rtl="0" lvl="0">
                        <a:lnSpc>
                          <a:spcPct val="100000"/>
                        </a:lnSpc>
                        <a:spcBef>
                          <a:spcPts val="0"/>
                        </a:spcBef>
                        <a:buNone/>
                      </a:pPr>
                      <a:r>
                        <a:rPr sz="800" lang="en"/>
                        <a:t>38</a:t>
                      </a:r>
                    </a:p>
                  </a:txBody>
                  <a:tcPr marR="91425" marB="91425" marT="91425" marL="91425"/>
                </a:tc>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/data/TSV/pack2/AMS4/temperature.rrd</a:t>
                      </a:r>
                    </a:p>
                  </a:txBody>
                  <a:tcPr marR="91425" marB="91425" marT="91425" marL="91425"/>
                </a:tc>
              </a:tr>
              <a:tr h="161925">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rtl="0" lvl="0">
                        <a:lnSpc>
                          <a:spcPct val="100000"/>
                        </a:lnSpc>
                        <a:spcBef>
                          <a:spcPts val="0"/>
                        </a:spcBef>
                        <a:buNone/>
                      </a:pPr>
                      <a:r>
                        <a:rPr sz="800" lang="en"/>
                        <a:t>TSV/Pack2/AMS4/Voltage</a:t>
                      </a:r>
                    </a:p>
                  </a:txBody>
                  <a:tcPr marR="91425" marB="91425" marT="91425" marL="91425"/>
                </a:tc>
                <a:tc>
                  <a:txBody>
                    <a:bodyPr>
                      <a:noAutofit/>
                    </a:bodyPr>
                    <a:lstStyle/>
                    <a:p>
                      <a:pPr algn="ctr" rtl="0" lvl="0">
                        <a:lnSpc>
                          <a:spcPct val="100000"/>
                        </a:lnSpc>
                        <a:spcBef>
                          <a:spcPts val="0"/>
                        </a:spcBef>
                        <a:buNone/>
                      </a:pPr>
                      <a:r>
                        <a:rPr sz="800" lang="en"/>
                        <a:t>39</a:t>
                      </a:r>
                    </a:p>
                  </a:txBody>
                  <a:tcPr marR="91425" marB="91425" marT="91425" marL="91425"/>
                </a:tc>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/data/TSV/pack2/AMS4/voltage.rrd</a:t>
                      </a:r>
                    </a:p>
                  </a:txBody>
                  <a:tcPr marR="91425" marB="91425" marT="91425" marL="91425"/>
                </a:tc>
              </a:tr>
              <a:tr h="161925">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rtl="0" lvl="0">
                        <a:lnSpc>
                          <a:spcPct val="100000"/>
                        </a:lnSpc>
                        <a:spcBef>
                          <a:spcPts val="0"/>
                        </a:spcBef>
                        <a:buNone/>
                      </a:pPr>
                      <a:r>
                        <a:rPr sz="800" lang="en"/>
                        <a:t>TSV/Pack2/AMS4/Current</a:t>
                      </a:r>
                    </a:p>
                  </a:txBody>
                  <a:tcPr marR="91425" marB="91425" marT="91425" marL="91425"/>
                </a:tc>
                <a:tc>
                  <a:txBody>
                    <a:bodyPr>
                      <a:noAutofit/>
                    </a:bodyPr>
                    <a:lstStyle/>
                    <a:p>
                      <a:pPr algn="ctr" rtl="0" lvl="0">
                        <a:lnSpc>
                          <a:spcPct val="100000"/>
                        </a:lnSpc>
                        <a:spcBef>
                          <a:spcPts val="0"/>
                        </a:spcBef>
                        <a:buNone/>
                      </a:pPr>
                      <a:r>
                        <a:rPr sz="800" lang="en"/>
                        <a:t>40</a:t>
                      </a:r>
                    </a:p>
                  </a:txBody>
                  <a:tcPr marR="91425" marB="91425" marT="91425" marL="91425"/>
                </a:tc>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/data/TSV/pack2/AMS4/current.rrd</a:t>
                      </a:r>
                    </a:p>
                  </a:txBody>
                  <a:tcPr marR="91425" marB="91425" marT="91425" marL="91425"/>
                </a:tc>
              </a:tr>
              <a:tr h="161925">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rtl="0" lvl="0">
                        <a:lnSpc>
                          <a:spcPct val="100000"/>
                        </a:lnSpc>
                        <a:spcBef>
                          <a:spcPts val="0"/>
                        </a:spcBef>
                        <a:buNone/>
                      </a:pPr>
                      <a:r>
                        <a:rPr sz="800" lang="en"/>
                        <a:t>TSV/Pack2/AMS5/Temperature</a:t>
                      </a:r>
                    </a:p>
                  </a:txBody>
                  <a:tcPr marR="91425" marB="91425" marT="91425" marL="91425"/>
                </a:tc>
                <a:tc>
                  <a:txBody>
                    <a:bodyPr>
                      <a:noAutofit/>
                    </a:bodyPr>
                    <a:lstStyle/>
                    <a:p>
                      <a:pPr algn="ctr" rtl="0" lvl="0">
                        <a:lnSpc>
                          <a:spcPct val="100000"/>
                        </a:lnSpc>
                        <a:spcBef>
                          <a:spcPts val="0"/>
                        </a:spcBef>
                        <a:buNone/>
                      </a:pPr>
                      <a:r>
                        <a:rPr sz="800" lang="en"/>
                        <a:t>41</a:t>
                      </a:r>
                    </a:p>
                  </a:txBody>
                  <a:tcPr marR="91425" marB="91425" marT="91425" marL="91425"/>
                </a:tc>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/data/TSV/pack2/AMS5/temperature.rrd</a:t>
                      </a:r>
                    </a:p>
                  </a:txBody>
                  <a:tcPr marR="91425" marB="91425" marT="91425" marL="91425"/>
                </a:tc>
              </a:tr>
              <a:tr h="161925">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rtl="0" lvl="0">
                        <a:lnSpc>
                          <a:spcPct val="100000"/>
                        </a:lnSpc>
                        <a:spcBef>
                          <a:spcPts val="0"/>
                        </a:spcBef>
                        <a:buNone/>
                      </a:pPr>
                      <a:r>
                        <a:rPr sz="800" lang="en"/>
                        <a:t>TSV/Pack2/AMS5/Voltage</a:t>
                      </a:r>
                    </a:p>
                  </a:txBody>
                  <a:tcPr marR="91425" marB="91425" marT="91425" marL="91425"/>
                </a:tc>
                <a:tc>
                  <a:txBody>
                    <a:bodyPr>
                      <a:noAutofit/>
                    </a:bodyPr>
                    <a:lstStyle/>
                    <a:p>
                      <a:pPr algn="ctr" rtl="0" lvl="0">
                        <a:lnSpc>
                          <a:spcPct val="100000"/>
                        </a:lnSpc>
                        <a:spcBef>
                          <a:spcPts val="0"/>
                        </a:spcBef>
                        <a:buNone/>
                      </a:pPr>
                      <a:r>
                        <a:rPr sz="800" lang="en"/>
                        <a:t>42</a:t>
                      </a:r>
                    </a:p>
                  </a:txBody>
                  <a:tcPr marR="91425" marB="91425" marT="91425" marL="91425"/>
                </a:tc>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/data/TSV/pack2/AMS5/voltage.rrd</a:t>
                      </a:r>
                    </a:p>
                  </a:txBody>
                  <a:tcPr marR="91425" marB="91425" marT="91425" marL="91425"/>
                </a:tc>
              </a:tr>
              <a:tr h="161925">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rtl="0" lvl="0">
                        <a:lnSpc>
                          <a:spcPct val="100000"/>
                        </a:lnSpc>
                        <a:spcBef>
                          <a:spcPts val="0"/>
                        </a:spcBef>
                        <a:buNone/>
                      </a:pPr>
                      <a:r>
                        <a:rPr sz="800" lang="en"/>
                        <a:t>TSV/Pack2/AMS5/Current</a:t>
                      </a:r>
                    </a:p>
                  </a:txBody>
                  <a:tcPr marR="91425" marB="91425" marT="91425" marL="91425"/>
                </a:tc>
                <a:tc>
                  <a:txBody>
                    <a:bodyPr>
                      <a:noAutofit/>
                    </a:bodyPr>
                    <a:lstStyle/>
                    <a:p>
                      <a:pPr algn="ctr" rtl="0" lvl="0">
                        <a:lnSpc>
                          <a:spcPct val="100000"/>
                        </a:lnSpc>
                        <a:spcBef>
                          <a:spcPts val="0"/>
                        </a:spcBef>
                        <a:buNone/>
                      </a:pPr>
                      <a:r>
                        <a:rPr sz="800" lang="en"/>
                        <a:t>43</a:t>
                      </a:r>
                    </a:p>
                  </a:txBody>
                  <a:tcPr marR="91425" marB="91425" marT="91425" marL="91425"/>
                </a:tc>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/data/TSV/pack2/AMS5/current.rrd</a:t>
                      </a:r>
                    </a:p>
                  </a:txBody>
                  <a:tcPr marR="91425" marB="91425" marT="91425" marL="91425"/>
                </a:tc>
              </a:tr>
              <a:tr h="161925">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rtl="0" lvl="0">
                        <a:lnSpc>
                          <a:spcPct val="100000"/>
                        </a:lnSpc>
                        <a:spcBef>
                          <a:spcPts val="0"/>
                        </a:spcBef>
                        <a:buNone/>
                      </a:pPr>
                      <a:r>
                        <a:rPr sz="800" lang="en"/>
                        <a:t>TSV/Pack2/AMS6/Temperature</a:t>
                      </a:r>
                    </a:p>
                  </a:txBody>
                  <a:tcPr marR="91425" marB="91425" marT="91425" marL="91425"/>
                </a:tc>
                <a:tc>
                  <a:txBody>
                    <a:bodyPr>
                      <a:noAutofit/>
                    </a:bodyPr>
                    <a:lstStyle/>
                    <a:p>
                      <a:pPr algn="ctr" rtl="0" lvl="0">
                        <a:lnSpc>
                          <a:spcPct val="100000"/>
                        </a:lnSpc>
                        <a:spcBef>
                          <a:spcPts val="0"/>
                        </a:spcBef>
                        <a:buNone/>
                      </a:pPr>
                      <a:r>
                        <a:rPr sz="800" lang="en"/>
                        <a:t>44</a:t>
                      </a:r>
                    </a:p>
                  </a:txBody>
                  <a:tcPr marR="91425" marB="91425" marT="91425" marL="91425"/>
                </a:tc>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/data/TSV/pack2/AMS6/temperature.rrd</a:t>
                      </a:r>
                    </a:p>
                  </a:txBody>
                  <a:tcPr marR="91425" marB="91425" marT="91425" marL="91425"/>
                </a:tc>
              </a:tr>
              <a:tr h="161925">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rtl="0" lvl="0">
                        <a:lnSpc>
                          <a:spcPct val="100000"/>
                        </a:lnSpc>
                        <a:spcBef>
                          <a:spcPts val="0"/>
                        </a:spcBef>
                        <a:buNone/>
                      </a:pPr>
                      <a:r>
                        <a:rPr sz="800" lang="en"/>
                        <a:t>TSV/Pack2/AMS6/Voltage</a:t>
                      </a:r>
                    </a:p>
                  </a:txBody>
                  <a:tcPr marR="91425" marB="91425" marT="91425" marL="91425"/>
                </a:tc>
                <a:tc>
                  <a:txBody>
                    <a:bodyPr>
                      <a:noAutofit/>
                    </a:bodyPr>
                    <a:lstStyle/>
                    <a:p>
                      <a:pPr algn="ctr" rtl="0" lvl="0">
                        <a:lnSpc>
                          <a:spcPct val="100000"/>
                        </a:lnSpc>
                        <a:spcBef>
                          <a:spcPts val="0"/>
                        </a:spcBef>
                        <a:buNone/>
                      </a:pPr>
                      <a:r>
                        <a:rPr sz="800" lang="en"/>
                        <a:t>45</a:t>
                      </a:r>
                    </a:p>
                  </a:txBody>
                  <a:tcPr marR="91425" marB="91425" marT="91425" marL="91425"/>
                </a:tc>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/data/TSV/pack2/AMS6/voltage.rrd</a:t>
                      </a:r>
                    </a:p>
                  </a:txBody>
                  <a:tcPr marR="91425" marB="91425" marT="91425" marL="91425"/>
                </a:tc>
              </a:tr>
              <a:tr h="161925">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rtl="0" lvl="0">
                        <a:lnSpc>
                          <a:spcPct val="100000"/>
                        </a:lnSpc>
                        <a:spcBef>
                          <a:spcPts val="0"/>
                        </a:spcBef>
                        <a:buNone/>
                      </a:pPr>
                      <a:r>
                        <a:rPr sz="800" lang="en"/>
                        <a:t>TSV/Pack2/AMS6/Current</a:t>
                      </a:r>
                    </a:p>
                  </a:txBody>
                  <a:tcPr marR="91425" marB="91425" marT="91425" marL="91425"/>
                </a:tc>
                <a:tc>
                  <a:txBody>
                    <a:bodyPr>
                      <a:noAutofit/>
                    </a:bodyPr>
                    <a:lstStyle/>
                    <a:p>
                      <a:pPr algn="ctr" rtl="0" lvl="0">
                        <a:lnSpc>
                          <a:spcPct val="100000"/>
                        </a:lnSpc>
                        <a:spcBef>
                          <a:spcPts val="0"/>
                        </a:spcBef>
                        <a:buNone/>
                      </a:pPr>
                      <a:r>
                        <a:rPr sz="800" lang="en"/>
                        <a:t>46</a:t>
                      </a:r>
                    </a:p>
                  </a:txBody>
                  <a:tcPr marR="91425" marB="91425" marT="91425" marL="91425"/>
                </a:tc>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/data/TSV/pack2/AMS6/current.rrd</a:t>
                      </a:r>
                    </a:p>
                  </a:txBody>
                  <a:tcPr marR="91425" marB="91425" marT="91425" marL="91425"/>
                </a:tc>
              </a:tr>
              <a:tr h="161925">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rtl="0" lvl="0">
                        <a:lnSpc>
                          <a:spcPct val="100000"/>
                        </a:lnSpc>
                        <a:spcBef>
                          <a:spcPts val="0"/>
                        </a:spcBef>
                        <a:buNone/>
                      </a:pPr>
                      <a:r>
                        <a:rPr sz="800" lang="en"/>
                        <a:t>TSV/Pack2/AMS7/Temperature</a:t>
                      </a:r>
                    </a:p>
                  </a:txBody>
                  <a:tcPr marR="91425" marB="91425" marT="91425" marL="91425"/>
                </a:tc>
                <a:tc>
                  <a:txBody>
                    <a:bodyPr>
                      <a:noAutofit/>
                    </a:bodyPr>
                    <a:lstStyle/>
                    <a:p>
                      <a:pPr algn="ctr" rtl="0" lvl="0">
                        <a:lnSpc>
                          <a:spcPct val="100000"/>
                        </a:lnSpc>
                        <a:spcBef>
                          <a:spcPts val="0"/>
                        </a:spcBef>
                        <a:buNone/>
                      </a:pPr>
                      <a:r>
                        <a:rPr sz="800" lang="en"/>
                        <a:t>47</a:t>
                      </a:r>
                    </a:p>
                  </a:txBody>
                  <a:tcPr marR="91425" marB="91425" marT="91425" marL="91425"/>
                </a:tc>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/data/TSV/pack2/AMS7/temperature.rrd</a:t>
                      </a:r>
                    </a:p>
                  </a:txBody>
                  <a:tcPr marR="91425" marB="91425" marT="91425" marL="91425"/>
                </a:tc>
              </a:tr>
              <a:tr h="161925">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rtl="0" lvl="0">
                        <a:lnSpc>
                          <a:spcPct val="100000"/>
                        </a:lnSpc>
                        <a:spcBef>
                          <a:spcPts val="0"/>
                        </a:spcBef>
                        <a:buNone/>
                      </a:pPr>
                      <a:r>
                        <a:rPr sz="800" lang="en"/>
                        <a:t>TSV/Pack2/AMS7/Voltage</a:t>
                      </a:r>
                    </a:p>
                  </a:txBody>
                  <a:tcPr marR="91425" marB="91425" marT="91425" marL="91425"/>
                </a:tc>
                <a:tc>
                  <a:txBody>
                    <a:bodyPr>
                      <a:noAutofit/>
                    </a:bodyPr>
                    <a:lstStyle/>
                    <a:p>
                      <a:pPr algn="ctr" rtl="0" lvl="0">
                        <a:lnSpc>
                          <a:spcPct val="100000"/>
                        </a:lnSpc>
                        <a:spcBef>
                          <a:spcPts val="0"/>
                        </a:spcBef>
                        <a:buNone/>
                      </a:pPr>
                      <a:r>
                        <a:rPr sz="800" lang="en"/>
                        <a:t>48</a:t>
                      </a:r>
                    </a:p>
                  </a:txBody>
                  <a:tcPr marR="91425" marB="91425" marT="91425" marL="91425"/>
                </a:tc>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/data/TSV/pack2/AMS7/voltage.rrd</a:t>
                      </a:r>
                    </a:p>
                  </a:txBody>
                  <a:tcPr marR="91425" marB="91425" marT="91425" marL="91425"/>
                </a:tc>
              </a:tr>
              <a:tr h="161925">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rtl="0" lvl="0">
                        <a:lnSpc>
                          <a:spcPct val="100000"/>
                        </a:lnSpc>
                        <a:spcBef>
                          <a:spcPts val="0"/>
                        </a:spcBef>
                        <a:buNone/>
                      </a:pPr>
                      <a:r>
                        <a:rPr sz="800" lang="en"/>
                        <a:t>TSV/Pack2/AMS7/Current</a:t>
                      </a:r>
                    </a:p>
                  </a:txBody>
                  <a:tcPr marR="91425" marB="91425" marT="91425" marL="91425"/>
                </a:tc>
                <a:tc>
                  <a:txBody>
                    <a:bodyPr>
                      <a:noAutofit/>
                    </a:bodyPr>
                    <a:lstStyle/>
                    <a:p>
                      <a:pPr algn="ctr" rtl="0" lvl="0">
                        <a:lnSpc>
                          <a:spcPct val="100000"/>
                        </a:lnSpc>
                        <a:spcBef>
                          <a:spcPts val="0"/>
                        </a:spcBef>
                        <a:buNone/>
                      </a:pPr>
                      <a:r>
                        <a:rPr sz="800" lang="en"/>
                        <a:t>49</a:t>
                      </a:r>
                    </a:p>
                  </a:txBody>
                  <a:tcPr marR="91425" marB="91425" marT="91425" marL="91425"/>
                </a:tc>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/data/TSV/pack2/AMS7/current.rrd</a:t>
                      </a:r>
                    </a:p>
                  </a:txBody>
                  <a:tcPr marR="91425" marB="91425" marT="91425" marL="91425"/>
                </a:tc>
              </a:tr>
              <a:tr h="161925">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rtl="0" lvl="0">
                        <a:lnSpc>
                          <a:spcPct val="100000"/>
                        </a:lnSpc>
                        <a:spcBef>
                          <a:spcPts val="0"/>
                        </a:spcBef>
                        <a:buNone/>
                      </a:pPr>
                      <a:r>
                        <a:rPr sz="800" lang="en"/>
                        <a:t>TSV/Pack3/Voltage</a:t>
                      </a:r>
                    </a:p>
                  </a:txBody>
                  <a:tcPr marR="91425" marB="91425" marT="91425" marL="91425"/>
                </a:tc>
                <a:tc>
                  <a:txBody>
                    <a:bodyPr>
                      <a:noAutofit/>
                    </a:bodyPr>
                    <a:lstStyle/>
                    <a:p>
                      <a:pPr algn="ctr" rtl="0" lvl="0">
                        <a:lnSpc>
                          <a:spcPct val="100000"/>
                        </a:lnSpc>
                        <a:spcBef>
                          <a:spcPts val="0"/>
                        </a:spcBef>
                        <a:buNone/>
                      </a:pPr>
                      <a:r>
                        <a:rPr sz="800" lang="en"/>
                        <a:t>50</a:t>
                      </a:r>
                    </a:p>
                  </a:txBody>
                  <a:tcPr marR="91425" marB="91425" marT="91425" marL="91425"/>
                </a:tc>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/data/TSV/pack3/voltage.rrd</a:t>
                      </a:r>
                    </a:p>
                  </a:txBody>
                  <a:tcPr marR="91425" marB="91425" marT="91425" marL="91425"/>
                </a:tc>
              </a:tr>
              <a:tr h="161925">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rtl="0" lvl="0">
                        <a:lnSpc>
                          <a:spcPct val="100000"/>
                        </a:lnSpc>
                        <a:spcBef>
                          <a:spcPts val="0"/>
                        </a:spcBef>
                        <a:buNone/>
                      </a:pPr>
                      <a:r>
                        <a:rPr sz="800" lang="en"/>
                        <a:t>TSV/Pack3/Current</a:t>
                      </a:r>
                    </a:p>
                  </a:txBody>
                  <a:tcPr marR="91425" marB="91425" marT="91425" marL="91425"/>
                </a:tc>
                <a:tc>
                  <a:txBody>
                    <a:bodyPr>
                      <a:noAutofit/>
                    </a:bodyPr>
                    <a:lstStyle/>
                    <a:p>
                      <a:pPr algn="ctr" rtl="0" lvl="0">
                        <a:lnSpc>
                          <a:spcPct val="100000"/>
                        </a:lnSpc>
                        <a:spcBef>
                          <a:spcPts val="0"/>
                        </a:spcBef>
                        <a:buNone/>
                      </a:pPr>
                      <a:r>
                        <a:rPr sz="800" lang="en"/>
                        <a:t>51</a:t>
                      </a:r>
                    </a:p>
                  </a:txBody>
                  <a:tcPr marR="91425" marB="91425" marT="91425" marL="91425"/>
                </a:tc>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/data/TSV/pack3/current.rrd</a:t>
                      </a:r>
                    </a:p>
                  </a:txBody>
                  <a:tcPr marR="91425" marB="91425" marT="91425" marL="91425"/>
                </a:tc>
              </a:tr>
              <a:tr h="161925">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rtl="0" lvl="0">
                        <a:lnSpc>
                          <a:spcPct val="100000"/>
                        </a:lnSpc>
                        <a:spcBef>
                          <a:spcPts val="0"/>
                        </a:spcBef>
                        <a:buNone/>
                      </a:pPr>
                      <a:r>
                        <a:rPr sz="800" lang="en"/>
                        <a:t>TSV/Pack3/SOC</a:t>
                      </a:r>
                    </a:p>
                  </a:txBody>
                  <a:tcPr marR="91425" marB="91425" marT="91425" marL="91425"/>
                </a:tc>
                <a:tc>
                  <a:txBody>
                    <a:bodyPr>
                      <a:noAutofit/>
                    </a:bodyPr>
                    <a:lstStyle/>
                    <a:p>
                      <a:pPr algn="ctr" rtl="0" lvl="0">
                        <a:lnSpc>
                          <a:spcPct val="100000"/>
                        </a:lnSpc>
                        <a:spcBef>
                          <a:spcPts val="0"/>
                        </a:spcBef>
                        <a:buNone/>
                      </a:pPr>
                      <a:r>
                        <a:rPr sz="800" lang="en"/>
                        <a:t>52</a:t>
                      </a:r>
                    </a:p>
                  </a:txBody>
                  <a:tcPr marR="91425" marB="91425" marT="91425" marL="91425"/>
                </a:tc>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/data/TSV/pack3/SOC.rrd</a:t>
                      </a:r>
                    </a:p>
                  </a:txBody>
                  <a:tcPr marR="91425" marB="91425" marT="91425" marL="91425"/>
                </a:tc>
              </a:tr>
              <a:tr h="161925">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rtl="0" lvl="0">
                        <a:lnSpc>
                          <a:spcPct val="100000"/>
                        </a:lnSpc>
                        <a:spcBef>
                          <a:spcPts val="0"/>
                        </a:spcBef>
                        <a:buNone/>
                      </a:pPr>
                      <a:r>
                        <a:rPr sz="800" lang="en"/>
                        <a:t>TSV/Pack3/Fuse_Temperature</a:t>
                      </a:r>
                    </a:p>
                  </a:txBody>
                  <a:tcPr marR="91425" marB="91425" marT="91425" marL="91425"/>
                </a:tc>
                <a:tc>
                  <a:txBody>
                    <a:bodyPr>
                      <a:noAutofit/>
                    </a:bodyPr>
                    <a:lstStyle/>
                    <a:p>
                      <a:pPr algn="ctr" rtl="0" lvl="0">
                        <a:lnSpc>
                          <a:spcPct val="100000"/>
                        </a:lnSpc>
                        <a:spcBef>
                          <a:spcPts val="0"/>
                        </a:spcBef>
                        <a:buNone/>
                      </a:pPr>
                      <a:r>
                        <a:rPr sz="800" lang="en"/>
                        <a:t>53</a:t>
                      </a:r>
                    </a:p>
                  </a:txBody>
                  <a:tcPr marR="91425" marB="91425" marT="91425" marL="91425"/>
                </a:tc>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/data/TSV/pack3/fuse_temperature.rrd</a:t>
                      </a:r>
                    </a:p>
                  </a:txBody>
                  <a:tcPr marR="91425" marB="91425" marT="91425" marL="91425"/>
                </a:tc>
              </a:tr>
              <a:tr h="161925">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rtl="0" lvl="0">
                        <a:lnSpc>
                          <a:spcPct val="100000"/>
                        </a:lnSpc>
                        <a:spcBef>
                          <a:spcPts val="0"/>
                        </a:spcBef>
                        <a:buNone/>
                      </a:pPr>
                      <a:r>
                        <a:rPr sz="800" lang="en"/>
                        <a:t>TSV/Pack3/AMS1/Temperature</a:t>
                      </a:r>
                    </a:p>
                  </a:txBody>
                  <a:tcPr marR="91425" marB="91425" marT="91425" marL="91425"/>
                </a:tc>
                <a:tc>
                  <a:txBody>
                    <a:bodyPr>
                      <a:noAutofit/>
                    </a:bodyPr>
                    <a:lstStyle/>
                    <a:p>
                      <a:pPr algn="ctr" rtl="0" lvl="0">
                        <a:lnSpc>
                          <a:spcPct val="100000"/>
                        </a:lnSpc>
                        <a:spcBef>
                          <a:spcPts val="0"/>
                        </a:spcBef>
                        <a:buNone/>
                      </a:pPr>
                      <a:r>
                        <a:rPr sz="800" lang="en"/>
                        <a:t>54</a:t>
                      </a:r>
                    </a:p>
                  </a:txBody>
                  <a:tcPr marR="91425" marB="91425" marT="91425" marL="91425"/>
                </a:tc>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/data/TSV/pack3/AMS1/temperature.rrd</a:t>
                      </a:r>
                    </a:p>
                  </a:txBody>
                  <a:tcPr marR="91425" marB="91425" marT="91425" marL="91425"/>
                </a:tc>
              </a:tr>
              <a:tr h="161925">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rtl="0" lvl="0">
                        <a:lnSpc>
                          <a:spcPct val="100000"/>
                        </a:lnSpc>
                        <a:spcBef>
                          <a:spcPts val="0"/>
                        </a:spcBef>
                        <a:buNone/>
                      </a:pPr>
                      <a:r>
                        <a:rPr sz="800" lang="en"/>
                        <a:t>TSV/Pack3/AMS1/Voltage</a:t>
                      </a:r>
                    </a:p>
                  </a:txBody>
                  <a:tcPr marR="91425" marB="91425" marT="91425" marL="91425"/>
                </a:tc>
                <a:tc>
                  <a:txBody>
                    <a:bodyPr>
                      <a:noAutofit/>
                    </a:bodyPr>
                    <a:lstStyle/>
                    <a:p>
                      <a:pPr algn="ctr" rtl="0" lvl="0">
                        <a:lnSpc>
                          <a:spcPct val="100000"/>
                        </a:lnSpc>
                        <a:spcBef>
                          <a:spcPts val="0"/>
                        </a:spcBef>
                        <a:buNone/>
                      </a:pPr>
                      <a:r>
                        <a:rPr sz="800" lang="en"/>
                        <a:t>55</a:t>
                      </a:r>
                    </a:p>
                  </a:txBody>
                  <a:tcPr marR="91425" marB="91425" marT="91425" marL="91425"/>
                </a:tc>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/data/TSV/pack3/AMS1/voltage.rrd</a:t>
                      </a:r>
                    </a:p>
                  </a:txBody>
                  <a:tcPr marR="91425" marB="91425" marT="91425" marL="91425"/>
                </a:tc>
              </a:tr>
              <a:tr h="161925">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rtl="0" lvl="0">
                        <a:lnSpc>
                          <a:spcPct val="100000"/>
                        </a:lnSpc>
                        <a:spcBef>
                          <a:spcPts val="0"/>
                        </a:spcBef>
                        <a:buNone/>
                      </a:pPr>
                      <a:r>
                        <a:rPr sz="800" lang="en"/>
                        <a:t>TSV/Pack3/AMS1/Current</a:t>
                      </a:r>
                    </a:p>
                  </a:txBody>
                  <a:tcPr marR="91425" marB="91425" marT="91425" marL="91425"/>
                </a:tc>
                <a:tc>
                  <a:txBody>
                    <a:bodyPr>
                      <a:noAutofit/>
                    </a:bodyPr>
                    <a:lstStyle/>
                    <a:p>
                      <a:pPr algn="ctr" rtl="0" lvl="0">
                        <a:lnSpc>
                          <a:spcPct val="100000"/>
                        </a:lnSpc>
                        <a:spcBef>
                          <a:spcPts val="0"/>
                        </a:spcBef>
                        <a:buNone/>
                      </a:pPr>
                      <a:r>
                        <a:rPr sz="800" lang="en"/>
                        <a:t>56</a:t>
                      </a:r>
                    </a:p>
                  </a:txBody>
                  <a:tcPr marR="91425" marB="91425" marT="91425" marL="91425"/>
                </a:tc>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/data/TSV/pack3/AMS1/current.rrd</a:t>
                      </a:r>
                    </a:p>
                  </a:txBody>
                  <a:tcPr marR="91425" marB="91425" marT="91425" marL="91425"/>
                </a:tc>
              </a:tr>
              <a:tr h="161925">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rtl="0" lvl="0">
                        <a:lnSpc>
                          <a:spcPct val="100000"/>
                        </a:lnSpc>
                        <a:spcBef>
                          <a:spcPts val="0"/>
                        </a:spcBef>
                        <a:buNone/>
                      </a:pPr>
                      <a:r>
                        <a:rPr sz="800" lang="en"/>
                        <a:t>TSV/Pack3/AMS2/Temperature</a:t>
                      </a:r>
                    </a:p>
                  </a:txBody>
                  <a:tcPr marR="91425" marB="91425" marT="91425" marL="91425"/>
                </a:tc>
                <a:tc>
                  <a:txBody>
                    <a:bodyPr>
                      <a:noAutofit/>
                    </a:bodyPr>
                    <a:lstStyle/>
                    <a:p>
                      <a:pPr algn="ctr" rtl="0" lvl="0">
                        <a:lnSpc>
                          <a:spcPct val="100000"/>
                        </a:lnSpc>
                        <a:spcBef>
                          <a:spcPts val="0"/>
                        </a:spcBef>
                        <a:buNone/>
                      </a:pPr>
                      <a:r>
                        <a:rPr sz="800" lang="en"/>
                        <a:t>57</a:t>
                      </a:r>
                    </a:p>
                  </a:txBody>
                  <a:tcPr marR="91425" marB="91425" marT="91425" marL="91425"/>
                </a:tc>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/data/TSV/pack3/AMS2/temperature.rrd</a:t>
                      </a:r>
                    </a:p>
                  </a:txBody>
                  <a:tcPr marR="91425" marB="91425" marT="91425" marL="91425"/>
                </a:tc>
              </a:tr>
              <a:tr h="161925">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rtl="0" lvl="0">
                        <a:lnSpc>
                          <a:spcPct val="100000"/>
                        </a:lnSpc>
                        <a:spcBef>
                          <a:spcPts val="0"/>
                        </a:spcBef>
                        <a:buNone/>
                      </a:pPr>
                      <a:r>
                        <a:rPr sz="800" lang="en"/>
                        <a:t>TSV/Pack3/AMS2/Voltage</a:t>
                      </a:r>
                    </a:p>
                  </a:txBody>
                  <a:tcPr marR="91425" marB="91425" marT="91425" marL="91425"/>
                </a:tc>
                <a:tc>
                  <a:txBody>
                    <a:bodyPr>
                      <a:noAutofit/>
                    </a:bodyPr>
                    <a:lstStyle/>
                    <a:p>
                      <a:pPr algn="ctr" rtl="0" lvl="0">
                        <a:lnSpc>
                          <a:spcPct val="100000"/>
                        </a:lnSpc>
                        <a:spcBef>
                          <a:spcPts val="0"/>
                        </a:spcBef>
                        <a:buNone/>
                      </a:pPr>
                      <a:r>
                        <a:rPr sz="800" lang="en"/>
                        <a:t>58</a:t>
                      </a:r>
                    </a:p>
                  </a:txBody>
                  <a:tcPr marR="91425" marB="91425" marT="91425" marL="91425"/>
                </a:tc>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/data/TSV/pack3/AMS2/voltage.rrd</a:t>
                      </a:r>
                    </a:p>
                  </a:txBody>
                  <a:tcPr marR="91425" marB="91425" marT="91425" marL="91425"/>
                </a:tc>
              </a:tr>
              <a:tr h="161925">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rtl="0" lvl="0">
                        <a:lnSpc>
                          <a:spcPct val="100000"/>
                        </a:lnSpc>
                        <a:spcBef>
                          <a:spcPts val="0"/>
                        </a:spcBef>
                        <a:buNone/>
                      </a:pPr>
                      <a:r>
                        <a:rPr sz="800" lang="en"/>
                        <a:t>TSV/Pack3/AMS2/Current</a:t>
                      </a:r>
                    </a:p>
                  </a:txBody>
                  <a:tcPr marR="91425" marB="91425" marT="91425" marL="91425"/>
                </a:tc>
                <a:tc>
                  <a:txBody>
                    <a:bodyPr>
                      <a:noAutofit/>
                    </a:bodyPr>
                    <a:lstStyle/>
                    <a:p>
                      <a:pPr algn="ctr" rtl="0" lvl="0">
                        <a:lnSpc>
                          <a:spcPct val="100000"/>
                        </a:lnSpc>
                        <a:spcBef>
                          <a:spcPts val="0"/>
                        </a:spcBef>
                        <a:buNone/>
                      </a:pPr>
                      <a:r>
                        <a:rPr sz="800" lang="en"/>
                        <a:t>59</a:t>
                      </a:r>
                    </a:p>
                  </a:txBody>
                  <a:tcPr marR="91425" marB="91425" marT="91425" marL="91425"/>
                </a:tc>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/data/TSV/pack3/AMS2/current.rrd</a:t>
                      </a:r>
                    </a:p>
                  </a:txBody>
                  <a:tcPr marR="91425" marB="91425" marT="91425" marL="91425"/>
                </a:tc>
              </a:tr>
              <a:tr h="161925">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rtl="0" lvl="0">
                        <a:lnSpc>
                          <a:spcPct val="100000"/>
                        </a:lnSpc>
                        <a:spcBef>
                          <a:spcPts val="0"/>
                        </a:spcBef>
                        <a:buNone/>
                      </a:pPr>
                      <a:r>
                        <a:rPr sz="800" lang="en"/>
                        <a:t>TSV/Pack3/AMS3/Temperature</a:t>
                      </a:r>
                    </a:p>
                  </a:txBody>
                  <a:tcPr marR="91425" marB="91425" marT="91425" marL="91425"/>
                </a:tc>
                <a:tc>
                  <a:txBody>
                    <a:bodyPr>
                      <a:noAutofit/>
                    </a:bodyPr>
                    <a:lstStyle/>
                    <a:p>
                      <a:pPr algn="ctr" rtl="0" lvl="0">
                        <a:lnSpc>
                          <a:spcPct val="100000"/>
                        </a:lnSpc>
                        <a:spcBef>
                          <a:spcPts val="0"/>
                        </a:spcBef>
                        <a:buNone/>
                      </a:pPr>
                      <a:r>
                        <a:rPr sz="800" lang="en"/>
                        <a:t>60</a:t>
                      </a:r>
                    </a:p>
                  </a:txBody>
                  <a:tcPr marR="91425" marB="91425" marT="91425" marL="91425"/>
                </a:tc>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/data/TSV/pack3/AMS3/temperature.rrd</a:t>
                      </a:r>
                    </a:p>
                  </a:txBody>
                  <a:tcPr marR="91425" marB="91425" marT="91425" marL="91425"/>
                </a:tc>
              </a:tr>
              <a:tr h="161925">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rtl="0" lvl="0">
                        <a:lnSpc>
                          <a:spcPct val="100000"/>
                        </a:lnSpc>
                        <a:spcBef>
                          <a:spcPts val="0"/>
                        </a:spcBef>
                        <a:buNone/>
                      </a:pPr>
                      <a:r>
                        <a:rPr sz="800" lang="en"/>
                        <a:t>TSV/Pack3/AMS3/Voltage</a:t>
                      </a:r>
                    </a:p>
                  </a:txBody>
                  <a:tcPr marR="91425" marB="91425" marT="91425" marL="91425"/>
                </a:tc>
                <a:tc>
                  <a:txBody>
                    <a:bodyPr>
                      <a:noAutofit/>
                    </a:bodyPr>
                    <a:lstStyle/>
                    <a:p>
                      <a:pPr algn="ctr" rtl="0" lvl="0">
                        <a:lnSpc>
                          <a:spcPct val="100000"/>
                        </a:lnSpc>
                        <a:spcBef>
                          <a:spcPts val="0"/>
                        </a:spcBef>
                        <a:buNone/>
                      </a:pPr>
                      <a:r>
                        <a:rPr sz="800" lang="en"/>
                        <a:t>61</a:t>
                      </a:r>
                    </a:p>
                  </a:txBody>
                  <a:tcPr marR="91425" marB="91425" marT="91425" marL="91425"/>
                </a:tc>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/data/TSV/pack3/AMS3/voltage.rrd</a:t>
                      </a:r>
                    </a:p>
                  </a:txBody>
                  <a:tcPr marR="91425" marB="91425" marT="91425" marL="91425"/>
                </a:tc>
              </a:tr>
              <a:tr h="161925">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rtl="0" lvl="0">
                        <a:lnSpc>
                          <a:spcPct val="100000"/>
                        </a:lnSpc>
                        <a:spcBef>
                          <a:spcPts val="0"/>
                        </a:spcBef>
                        <a:buNone/>
                      </a:pPr>
                      <a:r>
                        <a:rPr sz="800" lang="en"/>
                        <a:t>TSV/Pack3/AMS3/Current</a:t>
                      </a:r>
                    </a:p>
                  </a:txBody>
                  <a:tcPr marR="91425" marB="91425" marT="91425" marL="91425"/>
                </a:tc>
                <a:tc>
                  <a:txBody>
                    <a:bodyPr>
                      <a:noAutofit/>
                    </a:bodyPr>
                    <a:lstStyle/>
                    <a:p>
                      <a:pPr algn="ctr" rtl="0" lvl="0">
                        <a:lnSpc>
                          <a:spcPct val="100000"/>
                        </a:lnSpc>
                        <a:spcBef>
                          <a:spcPts val="0"/>
                        </a:spcBef>
                        <a:buNone/>
                      </a:pPr>
                      <a:r>
                        <a:rPr sz="800" lang="en"/>
                        <a:t>62</a:t>
                      </a:r>
                    </a:p>
                  </a:txBody>
                  <a:tcPr marR="91425" marB="91425" marT="91425" marL="91425"/>
                </a:tc>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/data/TSV/pack3/AMS3/current.rrd</a:t>
                      </a:r>
                    </a:p>
                  </a:txBody>
                  <a:tcPr marR="91425" marB="91425" marT="91425" marL="91425"/>
                </a:tc>
              </a:tr>
              <a:tr h="161925">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rtl="0" lvl="0">
                        <a:lnSpc>
                          <a:spcPct val="100000"/>
                        </a:lnSpc>
                        <a:spcBef>
                          <a:spcPts val="0"/>
                        </a:spcBef>
                        <a:buNone/>
                      </a:pPr>
                      <a:r>
                        <a:rPr sz="800" lang="en"/>
                        <a:t>TSV/Pack3/AMS4/Temperature</a:t>
                      </a:r>
                    </a:p>
                  </a:txBody>
                  <a:tcPr marR="91425" marB="91425" marT="91425" marL="91425"/>
                </a:tc>
                <a:tc>
                  <a:txBody>
                    <a:bodyPr>
                      <a:noAutofit/>
                    </a:bodyPr>
                    <a:lstStyle/>
                    <a:p>
                      <a:pPr algn="ctr" rtl="0" lvl="0">
                        <a:lnSpc>
                          <a:spcPct val="100000"/>
                        </a:lnSpc>
                        <a:spcBef>
                          <a:spcPts val="0"/>
                        </a:spcBef>
                        <a:buNone/>
                      </a:pPr>
                      <a:r>
                        <a:rPr sz="800" lang="en"/>
                        <a:t>63</a:t>
                      </a:r>
                    </a:p>
                  </a:txBody>
                  <a:tcPr marR="91425" marB="91425" marT="91425" marL="91425"/>
                </a:tc>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/data/TSV/pack3/AMS4/temperature.rrd</a:t>
                      </a:r>
                    </a:p>
                  </a:txBody>
                  <a:tcPr marR="91425" marB="91425" marT="91425" marL="91425"/>
                </a:tc>
              </a:tr>
              <a:tr h="161925">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rtl="0" lvl="0">
                        <a:lnSpc>
                          <a:spcPct val="100000"/>
                        </a:lnSpc>
                        <a:spcBef>
                          <a:spcPts val="0"/>
                        </a:spcBef>
                        <a:buNone/>
                      </a:pPr>
                      <a:r>
                        <a:rPr sz="800" lang="en"/>
                        <a:t>TSV/Pack3/AMS4/Voltage</a:t>
                      </a:r>
                    </a:p>
                  </a:txBody>
                  <a:tcPr marR="91425" marB="91425" marT="91425" marL="91425"/>
                </a:tc>
                <a:tc>
                  <a:txBody>
                    <a:bodyPr>
                      <a:noAutofit/>
                    </a:bodyPr>
                    <a:lstStyle/>
                    <a:p>
                      <a:pPr algn="ctr" rtl="0" lvl="0">
                        <a:lnSpc>
                          <a:spcPct val="100000"/>
                        </a:lnSpc>
                        <a:spcBef>
                          <a:spcPts val="0"/>
                        </a:spcBef>
                        <a:buNone/>
                      </a:pPr>
                      <a:r>
                        <a:rPr sz="800" lang="en"/>
                        <a:t>64</a:t>
                      </a:r>
                    </a:p>
                  </a:txBody>
                  <a:tcPr marR="91425" marB="91425" marT="91425" marL="91425"/>
                </a:tc>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/data/TSV/pack3/AMS4/voltage.rrd</a:t>
                      </a:r>
                    </a:p>
                  </a:txBody>
                  <a:tcPr marR="91425" marB="91425" marT="91425" marL="91425"/>
                </a:tc>
              </a:tr>
              <a:tr h="161925">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rtl="0" lvl="0">
                        <a:lnSpc>
                          <a:spcPct val="100000"/>
                        </a:lnSpc>
                        <a:spcBef>
                          <a:spcPts val="0"/>
                        </a:spcBef>
                        <a:buNone/>
                      </a:pPr>
                      <a:r>
                        <a:rPr sz="800" lang="en"/>
                        <a:t>TSV/Pack3/AMS4/Current</a:t>
                      </a:r>
                    </a:p>
                  </a:txBody>
                  <a:tcPr marR="91425" marB="91425" marT="91425" marL="91425"/>
                </a:tc>
                <a:tc>
                  <a:txBody>
                    <a:bodyPr>
                      <a:noAutofit/>
                    </a:bodyPr>
                    <a:lstStyle/>
                    <a:p>
                      <a:pPr algn="ctr" rtl="0" lvl="0">
                        <a:lnSpc>
                          <a:spcPct val="100000"/>
                        </a:lnSpc>
                        <a:spcBef>
                          <a:spcPts val="0"/>
                        </a:spcBef>
                        <a:buNone/>
                      </a:pPr>
                      <a:r>
                        <a:rPr sz="800" lang="en"/>
                        <a:t>65</a:t>
                      </a:r>
                    </a:p>
                  </a:txBody>
                  <a:tcPr marR="91425" marB="91425" marT="91425" marL="91425"/>
                </a:tc>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/data/TSV/pack3/AMS4/current.rrd</a:t>
                      </a:r>
                    </a:p>
                  </a:txBody>
                  <a:tcPr marR="91425" marB="91425" marT="91425" marL="91425"/>
                </a:tc>
              </a:tr>
              <a:tr h="161925">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rtl="0" lvl="0">
                        <a:lnSpc>
                          <a:spcPct val="100000"/>
                        </a:lnSpc>
                        <a:spcBef>
                          <a:spcPts val="0"/>
                        </a:spcBef>
                        <a:buNone/>
                      </a:pPr>
                      <a:r>
                        <a:rPr sz="800" lang="en"/>
                        <a:t>TSV/Pack3/AMS5/Temperature</a:t>
                      </a:r>
                    </a:p>
                  </a:txBody>
                  <a:tcPr marR="91425" marB="91425" marT="91425" marL="91425"/>
                </a:tc>
                <a:tc>
                  <a:txBody>
                    <a:bodyPr>
                      <a:noAutofit/>
                    </a:bodyPr>
                    <a:lstStyle/>
                    <a:p>
                      <a:pPr algn="ctr" rtl="0" lvl="0">
                        <a:lnSpc>
                          <a:spcPct val="100000"/>
                        </a:lnSpc>
                        <a:spcBef>
                          <a:spcPts val="0"/>
                        </a:spcBef>
                        <a:buNone/>
                      </a:pPr>
                      <a:r>
                        <a:rPr sz="800" lang="en"/>
                        <a:t>66</a:t>
                      </a:r>
                    </a:p>
                  </a:txBody>
                  <a:tcPr marR="91425" marB="91425" marT="91425" marL="91425"/>
                </a:tc>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/data/TSV/pack3/AMS5/temperature.rrd</a:t>
                      </a:r>
                    </a:p>
                  </a:txBody>
                  <a:tcPr marR="91425" marB="91425" marT="91425" marL="91425"/>
                </a:tc>
              </a:tr>
              <a:tr h="161925">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rtl="0" lvl="0">
                        <a:lnSpc>
                          <a:spcPct val="100000"/>
                        </a:lnSpc>
                        <a:spcBef>
                          <a:spcPts val="0"/>
                        </a:spcBef>
                        <a:buNone/>
                      </a:pPr>
                      <a:r>
                        <a:rPr sz="800" lang="en"/>
                        <a:t>TSV/Pack3/AMS5/Voltage</a:t>
                      </a:r>
                    </a:p>
                  </a:txBody>
                  <a:tcPr marR="91425" marB="91425" marT="91425" marL="91425"/>
                </a:tc>
                <a:tc>
                  <a:txBody>
                    <a:bodyPr>
                      <a:noAutofit/>
                    </a:bodyPr>
                    <a:lstStyle/>
                    <a:p>
                      <a:pPr algn="ctr" rtl="0" lvl="0">
                        <a:lnSpc>
                          <a:spcPct val="100000"/>
                        </a:lnSpc>
                        <a:spcBef>
                          <a:spcPts val="0"/>
                        </a:spcBef>
                        <a:buNone/>
                      </a:pPr>
                      <a:r>
                        <a:rPr sz="800" lang="en"/>
                        <a:t>67</a:t>
                      </a:r>
                    </a:p>
                  </a:txBody>
                  <a:tcPr marR="91425" marB="91425" marT="91425" marL="91425"/>
                </a:tc>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/data/TSV/pack3/AMS5/voltage.rrd</a:t>
                      </a:r>
                    </a:p>
                  </a:txBody>
                  <a:tcPr marR="91425" marB="91425" marT="91425" marL="91425"/>
                </a:tc>
              </a:tr>
              <a:tr h="161925">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rtl="0" lvl="0">
                        <a:lnSpc>
                          <a:spcPct val="100000"/>
                        </a:lnSpc>
                        <a:spcBef>
                          <a:spcPts val="0"/>
                        </a:spcBef>
                        <a:buNone/>
                      </a:pPr>
                      <a:r>
                        <a:rPr sz="800" lang="en"/>
                        <a:t>TSV/Pack3/AMS5/Current</a:t>
                      </a:r>
                    </a:p>
                  </a:txBody>
                  <a:tcPr marR="91425" marB="91425" marT="91425" marL="91425"/>
                </a:tc>
                <a:tc>
                  <a:txBody>
                    <a:bodyPr>
                      <a:noAutofit/>
                    </a:bodyPr>
                    <a:lstStyle/>
                    <a:p>
                      <a:pPr algn="ctr" rtl="0" lvl="0">
                        <a:lnSpc>
                          <a:spcPct val="100000"/>
                        </a:lnSpc>
                        <a:spcBef>
                          <a:spcPts val="0"/>
                        </a:spcBef>
                        <a:buNone/>
                      </a:pPr>
                      <a:r>
                        <a:rPr sz="800" lang="en"/>
                        <a:t>68</a:t>
                      </a:r>
                    </a:p>
                  </a:txBody>
                  <a:tcPr marR="91425" marB="91425" marT="91425" marL="91425"/>
                </a:tc>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/data/TSV/pack3/AMS5/current.rrd</a:t>
                      </a:r>
                    </a:p>
                  </a:txBody>
                  <a:tcPr marR="91425" marB="91425" marT="91425" marL="91425"/>
                </a:tc>
              </a:tr>
              <a:tr h="161925">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rtl="0" lvl="0">
                        <a:lnSpc>
                          <a:spcPct val="100000"/>
                        </a:lnSpc>
                        <a:spcBef>
                          <a:spcPts val="0"/>
                        </a:spcBef>
                        <a:buNone/>
                      </a:pPr>
                      <a:r>
                        <a:rPr sz="800" lang="en"/>
                        <a:t>TSV/Pack3/AMS6/Temperature</a:t>
                      </a:r>
                    </a:p>
                  </a:txBody>
                  <a:tcPr marR="91425" marB="91425" marT="91425" marL="91425"/>
                </a:tc>
                <a:tc>
                  <a:txBody>
                    <a:bodyPr>
                      <a:noAutofit/>
                    </a:bodyPr>
                    <a:lstStyle/>
                    <a:p>
                      <a:pPr algn="ctr" rtl="0" lvl="0">
                        <a:lnSpc>
                          <a:spcPct val="100000"/>
                        </a:lnSpc>
                        <a:spcBef>
                          <a:spcPts val="0"/>
                        </a:spcBef>
                        <a:buNone/>
                      </a:pPr>
                      <a:r>
                        <a:rPr sz="800" lang="en"/>
                        <a:t>69</a:t>
                      </a:r>
                    </a:p>
                  </a:txBody>
                  <a:tcPr marR="91425" marB="91425" marT="91425" marL="91425"/>
                </a:tc>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/data/TSV/pack3/AMS6/temperature.rrd</a:t>
                      </a:r>
                    </a:p>
                  </a:txBody>
                  <a:tcPr marR="91425" marB="91425" marT="91425" marL="91425"/>
                </a:tc>
              </a:tr>
              <a:tr h="161925">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rtl="0" lvl="0">
                        <a:lnSpc>
                          <a:spcPct val="100000"/>
                        </a:lnSpc>
                        <a:spcBef>
                          <a:spcPts val="0"/>
                        </a:spcBef>
                        <a:buNone/>
                      </a:pPr>
                      <a:r>
                        <a:rPr sz="800" lang="en"/>
                        <a:t>TSV/Pack3/AMS6/Voltage</a:t>
                      </a:r>
                    </a:p>
                  </a:txBody>
                  <a:tcPr marR="91425" marB="91425" marT="91425" marL="91425"/>
                </a:tc>
                <a:tc>
                  <a:txBody>
                    <a:bodyPr>
                      <a:noAutofit/>
                    </a:bodyPr>
                    <a:lstStyle/>
                    <a:p>
                      <a:pPr algn="ctr" rtl="0" lvl="0">
                        <a:lnSpc>
                          <a:spcPct val="100000"/>
                        </a:lnSpc>
                        <a:spcBef>
                          <a:spcPts val="0"/>
                        </a:spcBef>
                        <a:buNone/>
                      </a:pPr>
                      <a:r>
                        <a:rPr sz="800" lang="en"/>
                        <a:t>70</a:t>
                      </a:r>
                    </a:p>
                  </a:txBody>
                  <a:tcPr marR="91425" marB="91425" marT="91425" marL="91425"/>
                </a:tc>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/data/TSV/pack3/AMS6/voltage.rrd</a:t>
                      </a:r>
                    </a:p>
                  </a:txBody>
                  <a:tcPr marR="91425" marB="91425" marT="91425" marL="91425"/>
                </a:tc>
              </a:tr>
              <a:tr h="161925">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rtl="0" lvl="0">
                        <a:lnSpc>
                          <a:spcPct val="100000"/>
                        </a:lnSpc>
                        <a:spcBef>
                          <a:spcPts val="0"/>
                        </a:spcBef>
                        <a:buNone/>
                      </a:pPr>
                      <a:r>
                        <a:rPr sz="800" lang="en"/>
                        <a:t>TSV/Pack3/AMS6/Current</a:t>
                      </a:r>
                    </a:p>
                  </a:txBody>
                  <a:tcPr marR="91425" marB="91425" marT="91425" marL="91425"/>
                </a:tc>
                <a:tc>
                  <a:txBody>
                    <a:bodyPr>
                      <a:noAutofit/>
                    </a:bodyPr>
                    <a:lstStyle/>
                    <a:p>
                      <a:pPr algn="ctr" rtl="0" lvl="0">
                        <a:lnSpc>
                          <a:spcPct val="100000"/>
                        </a:lnSpc>
                        <a:spcBef>
                          <a:spcPts val="0"/>
                        </a:spcBef>
                        <a:buNone/>
                      </a:pPr>
                      <a:r>
                        <a:rPr sz="800" lang="en"/>
                        <a:t>71</a:t>
                      </a:r>
                    </a:p>
                  </a:txBody>
                  <a:tcPr marR="91425" marB="91425" marT="91425" marL="91425"/>
                </a:tc>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/data/TSV/pack3/AMS6/current.rrd</a:t>
                      </a:r>
                    </a:p>
                  </a:txBody>
                  <a:tcPr marR="91425" marB="91425" marT="91425" marL="91425"/>
                </a:tc>
              </a:tr>
              <a:tr h="161925">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rtl="0" lvl="0">
                        <a:lnSpc>
                          <a:spcPct val="100000"/>
                        </a:lnSpc>
                        <a:spcBef>
                          <a:spcPts val="0"/>
                        </a:spcBef>
                        <a:buNone/>
                      </a:pPr>
                      <a:r>
                        <a:rPr sz="800" lang="en"/>
                        <a:t>TSV/Pack3/AMS7/Temperature</a:t>
                      </a:r>
                    </a:p>
                  </a:txBody>
                  <a:tcPr marR="91425" marB="91425" marT="91425" marL="91425"/>
                </a:tc>
                <a:tc>
                  <a:txBody>
                    <a:bodyPr>
                      <a:noAutofit/>
                    </a:bodyPr>
                    <a:lstStyle/>
                    <a:p>
                      <a:pPr algn="ctr" rtl="0" lvl="0">
                        <a:lnSpc>
                          <a:spcPct val="100000"/>
                        </a:lnSpc>
                        <a:spcBef>
                          <a:spcPts val="0"/>
                        </a:spcBef>
                        <a:buNone/>
                      </a:pPr>
                      <a:r>
                        <a:rPr sz="800" lang="en"/>
                        <a:t>72</a:t>
                      </a:r>
                    </a:p>
                  </a:txBody>
                  <a:tcPr marR="91425" marB="91425" marT="91425" marL="91425"/>
                </a:tc>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/data/TSV/pack3/AMS7/temperature.rrd</a:t>
                      </a:r>
                    </a:p>
                  </a:txBody>
                  <a:tcPr marR="91425" marB="91425" marT="91425" marL="91425"/>
                </a:tc>
              </a:tr>
              <a:tr h="161925">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rtl="0" lvl="0">
                        <a:lnSpc>
                          <a:spcPct val="100000"/>
                        </a:lnSpc>
                        <a:spcBef>
                          <a:spcPts val="0"/>
                        </a:spcBef>
                        <a:buNone/>
                      </a:pPr>
                      <a:r>
                        <a:rPr sz="800" lang="en"/>
                        <a:t>TSV/Pack3/AMS7/Voltage</a:t>
                      </a:r>
                    </a:p>
                  </a:txBody>
                  <a:tcPr marR="91425" marB="91425" marT="91425" marL="91425"/>
                </a:tc>
                <a:tc>
                  <a:txBody>
                    <a:bodyPr>
                      <a:noAutofit/>
                    </a:bodyPr>
                    <a:lstStyle/>
                    <a:p>
                      <a:pPr algn="ctr" rtl="0" lvl="0">
                        <a:lnSpc>
                          <a:spcPct val="100000"/>
                        </a:lnSpc>
                        <a:spcBef>
                          <a:spcPts val="0"/>
                        </a:spcBef>
                        <a:buNone/>
                      </a:pPr>
                      <a:r>
                        <a:rPr sz="800" lang="en"/>
                        <a:t>73</a:t>
                      </a:r>
                    </a:p>
                  </a:txBody>
                  <a:tcPr marR="91425" marB="91425" marT="91425" marL="91425"/>
                </a:tc>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/data/TSV/pack3/AMS7/voltage.rrd</a:t>
                      </a:r>
                    </a:p>
                  </a:txBody>
                  <a:tcPr marR="91425" marB="91425" marT="91425" marL="91425"/>
                </a:tc>
              </a:tr>
              <a:tr h="161925">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rtl="0" lvl="0">
                        <a:lnSpc>
                          <a:spcPct val="100000"/>
                        </a:lnSpc>
                        <a:spcBef>
                          <a:spcPts val="0"/>
                        </a:spcBef>
                        <a:buNone/>
                      </a:pPr>
                      <a:r>
                        <a:rPr sz="800" lang="en"/>
                        <a:t>TSV/Pack3/AMS7/Current</a:t>
                      </a:r>
                    </a:p>
                  </a:txBody>
                  <a:tcPr marR="91425" marB="91425" marT="91425" marL="91425"/>
                </a:tc>
                <a:tc>
                  <a:txBody>
                    <a:bodyPr>
                      <a:noAutofit/>
                    </a:bodyPr>
                    <a:lstStyle/>
                    <a:p>
                      <a:pPr algn="ctr" rtl="0" lvl="0">
                        <a:lnSpc>
                          <a:spcPct val="100000"/>
                        </a:lnSpc>
                        <a:spcBef>
                          <a:spcPts val="0"/>
                        </a:spcBef>
                        <a:buNone/>
                      </a:pPr>
                      <a:r>
                        <a:rPr sz="800" lang="en"/>
                        <a:t>74</a:t>
                      </a:r>
                    </a:p>
                  </a:txBody>
                  <a:tcPr marR="91425" marB="91425" marT="91425" marL="91425"/>
                </a:tc>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/data/TSV/pack3/AMS7/current.rrd</a:t>
                      </a:r>
                    </a:p>
                  </a:txBody>
                  <a:tcPr marR="91425" marB="91425" marT="91425" marL="91425"/>
                </a:tc>
              </a:tr>
              <a:tr h="161925">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rtl="0" lvl="0">
                        <a:lnSpc>
                          <a:spcPct val="100000"/>
                        </a:lnSpc>
                        <a:spcBef>
                          <a:spcPts val="0"/>
                        </a:spcBef>
                        <a:buNone/>
                      </a:pPr>
                      <a:r>
                        <a:rPr sz="800" lang="en"/>
                        <a:t>TSV/Pack4/Voltage</a:t>
                      </a:r>
                    </a:p>
                  </a:txBody>
                  <a:tcPr marR="91425" marB="91425" marT="91425" marL="91425"/>
                </a:tc>
                <a:tc>
                  <a:txBody>
                    <a:bodyPr>
                      <a:noAutofit/>
                    </a:bodyPr>
                    <a:lstStyle/>
                    <a:p>
                      <a:pPr algn="ctr" rtl="0" lvl="0">
                        <a:lnSpc>
                          <a:spcPct val="100000"/>
                        </a:lnSpc>
                        <a:spcBef>
                          <a:spcPts val="0"/>
                        </a:spcBef>
                        <a:buNone/>
                      </a:pPr>
                      <a:r>
                        <a:rPr sz="800" lang="en"/>
                        <a:t>75</a:t>
                      </a:r>
                    </a:p>
                  </a:txBody>
                  <a:tcPr marR="91425" marB="91425" marT="91425" marL="91425"/>
                </a:tc>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/data/TSV/pack4/voltage.rrd</a:t>
                      </a:r>
                    </a:p>
                  </a:txBody>
                  <a:tcPr marR="91425" marB="91425" marT="91425" marL="91425"/>
                </a:tc>
              </a:tr>
              <a:tr h="161925">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rtl="0" lvl="0">
                        <a:lnSpc>
                          <a:spcPct val="100000"/>
                        </a:lnSpc>
                        <a:spcBef>
                          <a:spcPts val="0"/>
                        </a:spcBef>
                        <a:buNone/>
                      </a:pPr>
                      <a:r>
                        <a:rPr sz="800" lang="en"/>
                        <a:t>TSV/Pack4/Current</a:t>
                      </a:r>
                    </a:p>
                  </a:txBody>
                  <a:tcPr marR="91425" marB="91425" marT="91425" marL="91425"/>
                </a:tc>
                <a:tc>
                  <a:txBody>
                    <a:bodyPr>
                      <a:noAutofit/>
                    </a:bodyPr>
                    <a:lstStyle/>
                    <a:p>
                      <a:pPr algn="ctr" rtl="0" lvl="0">
                        <a:lnSpc>
                          <a:spcPct val="100000"/>
                        </a:lnSpc>
                        <a:spcBef>
                          <a:spcPts val="0"/>
                        </a:spcBef>
                        <a:buNone/>
                      </a:pPr>
                      <a:r>
                        <a:rPr sz="800" lang="en"/>
                        <a:t>76</a:t>
                      </a:r>
                    </a:p>
                  </a:txBody>
                  <a:tcPr marR="91425" marB="91425" marT="91425" marL="91425"/>
                </a:tc>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/data/TSV/pack4/current.rrd</a:t>
                      </a:r>
                    </a:p>
                  </a:txBody>
                  <a:tcPr marR="91425" marB="91425" marT="91425" marL="91425"/>
                </a:tc>
              </a:tr>
              <a:tr h="161925">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rtl="0" lvl="0">
                        <a:lnSpc>
                          <a:spcPct val="100000"/>
                        </a:lnSpc>
                        <a:spcBef>
                          <a:spcPts val="0"/>
                        </a:spcBef>
                        <a:buNone/>
                      </a:pPr>
                      <a:r>
                        <a:rPr sz="800" lang="en"/>
                        <a:t>TSV/Pack4/SOC</a:t>
                      </a:r>
                    </a:p>
                  </a:txBody>
                  <a:tcPr marR="91425" marB="91425" marT="91425" marL="91425"/>
                </a:tc>
                <a:tc>
                  <a:txBody>
                    <a:bodyPr>
                      <a:noAutofit/>
                    </a:bodyPr>
                    <a:lstStyle/>
                    <a:p>
                      <a:pPr algn="ctr" rtl="0" lvl="0">
                        <a:lnSpc>
                          <a:spcPct val="100000"/>
                        </a:lnSpc>
                        <a:spcBef>
                          <a:spcPts val="0"/>
                        </a:spcBef>
                        <a:buNone/>
                      </a:pPr>
                      <a:r>
                        <a:rPr sz="800" lang="en"/>
                        <a:t>77</a:t>
                      </a:r>
                    </a:p>
                  </a:txBody>
                  <a:tcPr marR="91425" marB="91425" marT="91425" marL="91425"/>
                </a:tc>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/data/TSV/pack4/SOC.rrd</a:t>
                      </a:r>
                    </a:p>
                  </a:txBody>
                  <a:tcPr marR="91425" marB="91425" marT="91425" marL="91425"/>
                </a:tc>
              </a:tr>
              <a:tr h="161925">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rtl="0" lvl="0">
                        <a:lnSpc>
                          <a:spcPct val="100000"/>
                        </a:lnSpc>
                        <a:spcBef>
                          <a:spcPts val="0"/>
                        </a:spcBef>
                        <a:buNone/>
                      </a:pPr>
                      <a:r>
                        <a:rPr sz="800" lang="en"/>
                        <a:t>TSV/Pack4/fuse_Temperature</a:t>
                      </a:r>
                    </a:p>
                  </a:txBody>
                  <a:tcPr marR="91425" marB="91425" marT="91425" marL="91425"/>
                </a:tc>
                <a:tc>
                  <a:txBody>
                    <a:bodyPr>
                      <a:noAutofit/>
                    </a:bodyPr>
                    <a:lstStyle/>
                    <a:p>
                      <a:pPr algn="ctr" rtl="0" lvl="0">
                        <a:lnSpc>
                          <a:spcPct val="100000"/>
                        </a:lnSpc>
                        <a:spcBef>
                          <a:spcPts val="0"/>
                        </a:spcBef>
                        <a:buNone/>
                      </a:pPr>
                      <a:r>
                        <a:rPr sz="800" lang="en"/>
                        <a:t>78</a:t>
                      </a:r>
                    </a:p>
                  </a:txBody>
                  <a:tcPr marR="91425" marB="91425" marT="91425" marL="91425"/>
                </a:tc>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/data/TSV/pack4/fuse_temperature.rrd</a:t>
                      </a:r>
                    </a:p>
                  </a:txBody>
                  <a:tcPr marR="91425" marB="91425" marT="91425" marL="91425"/>
                </a:tc>
              </a:tr>
              <a:tr h="161925">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rtl="0" lvl="0">
                        <a:lnSpc>
                          <a:spcPct val="100000"/>
                        </a:lnSpc>
                        <a:spcBef>
                          <a:spcPts val="0"/>
                        </a:spcBef>
                        <a:buNone/>
                      </a:pPr>
                      <a:r>
                        <a:rPr sz="800" lang="en"/>
                        <a:t>TSV/Pack4/AMS1/Temperature</a:t>
                      </a:r>
                    </a:p>
                  </a:txBody>
                  <a:tcPr marR="91425" marB="91425" marT="91425" marL="91425"/>
                </a:tc>
                <a:tc>
                  <a:txBody>
                    <a:bodyPr>
                      <a:noAutofit/>
                    </a:bodyPr>
                    <a:lstStyle/>
                    <a:p>
                      <a:pPr algn="ctr" rtl="0" lvl="0">
                        <a:lnSpc>
                          <a:spcPct val="100000"/>
                        </a:lnSpc>
                        <a:spcBef>
                          <a:spcPts val="0"/>
                        </a:spcBef>
                        <a:buNone/>
                      </a:pPr>
                      <a:r>
                        <a:rPr sz="800" lang="en"/>
                        <a:t>79</a:t>
                      </a:r>
                    </a:p>
                  </a:txBody>
                  <a:tcPr marR="91425" marB="91425" marT="91425" marL="91425"/>
                </a:tc>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/data/TSV/pack4/AMS1/temperature.rrd</a:t>
                      </a:r>
                    </a:p>
                  </a:txBody>
                  <a:tcPr marR="91425" marB="91425" marT="91425" marL="91425"/>
                </a:tc>
              </a:tr>
              <a:tr h="161925">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rtl="0" lvl="0">
                        <a:lnSpc>
                          <a:spcPct val="100000"/>
                        </a:lnSpc>
                        <a:spcBef>
                          <a:spcPts val="0"/>
                        </a:spcBef>
                        <a:buNone/>
                      </a:pPr>
                      <a:r>
                        <a:rPr sz="800" lang="en"/>
                        <a:t>TSV/Pack4/AMS1/Voltage</a:t>
                      </a:r>
                    </a:p>
                  </a:txBody>
                  <a:tcPr marR="91425" marB="91425" marT="91425" marL="91425"/>
                </a:tc>
                <a:tc>
                  <a:txBody>
                    <a:bodyPr>
                      <a:noAutofit/>
                    </a:bodyPr>
                    <a:lstStyle/>
                    <a:p>
                      <a:pPr algn="ctr" rtl="0" lvl="0">
                        <a:lnSpc>
                          <a:spcPct val="100000"/>
                        </a:lnSpc>
                        <a:spcBef>
                          <a:spcPts val="0"/>
                        </a:spcBef>
                        <a:buNone/>
                      </a:pPr>
                      <a:r>
                        <a:rPr sz="800" lang="en"/>
                        <a:t>80</a:t>
                      </a:r>
                    </a:p>
                  </a:txBody>
                  <a:tcPr marR="91425" marB="91425" marT="91425" marL="91425"/>
                </a:tc>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/data/TSV/pack4/AMS1/voltage.rrd</a:t>
                      </a:r>
                    </a:p>
                  </a:txBody>
                  <a:tcPr marR="91425" marB="91425" marT="91425" marL="91425"/>
                </a:tc>
              </a:tr>
              <a:tr h="161925">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rtl="0" lvl="0">
                        <a:lnSpc>
                          <a:spcPct val="100000"/>
                        </a:lnSpc>
                        <a:spcBef>
                          <a:spcPts val="0"/>
                        </a:spcBef>
                        <a:buNone/>
                      </a:pPr>
                      <a:r>
                        <a:rPr sz="800" lang="en"/>
                        <a:t>TSV/Pack4/AMS1/Current</a:t>
                      </a:r>
                    </a:p>
                  </a:txBody>
                  <a:tcPr marR="91425" marB="91425" marT="91425" marL="91425"/>
                </a:tc>
                <a:tc>
                  <a:txBody>
                    <a:bodyPr>
                      <a:noAutofit/>
                    </a:bodyPr>
                    <a:lstStyle/>
                    <a:p>
                      <a:pPr algn="ctr" rtl="0" lvl="0">
                        <a:lnSpc>
                          <a:spcPct val="100000"/>
                        </a:lnSpc>
                        <a:spcBef>
                          <a:spcPts val="0"/>
                        </a:spcBef>
                        <a:buNone/>
                      </a:pPr>
                      <a:r>
                        <a:rPr sz="800" lang="en"/>
                        <a:t>81</a:t>
                      </a:r>
                    </a:p>
                  </a:txBody>
                  <a:tcPr marR="91425" marB="91425" marT="91425" marL="91425"/>
                </a:tc>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/data/TSV/pack4/AMS1/current.rrd</a:t>
                      </a:r>
                    </a:p>
                  </a:txBody>
                  <a:tcPr marR="91425" marB="91425" marT="91425" marL="91425"/>
                </a:tc>
              </a:tr>
              <a:tr h="161925">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rtl="0" lvl="0">
                        <a:lnSpc>
                          <a:spcPct val="100000"/>
                        </a:lnSpc>
                        <a:spcBef>
                          <a:spcPts val="0"/>
                        </a:spcBef>
                        <a:buNone/>
                      </a:pPr>
                      <a:r>
                        <a:rPr sz="800" lang="en"/>
                        <a:t>TSV/Pack4/AMS2/Temperature</a:t>
                      </a:r>
                    </a:p>
                  </a:txBody>
                  <a:tcPr marR="91425" marB="91425" marT="91425" marL="91425"/>
                </a:tc>
                <a:tc>
                  <a:txBody>
                    <a:bodyPr>
                      <a:noAutofit/>
                    </a:bodyPr>
                    <a:lstStyle/>
                    <a:p>
                      <a:pPr algn="ctr" rtl="0" lvl="0">
                        <a:lnSpc>
                          <a:spcPct val="100000"/>
                        </a:lnSpc>
                        <a:spcBef>
                          <a:spcPts val="0"/>
                        </a:spcBef>
                        <a:buNone/>
                      </a:pPr>
                      <a:r>
                        <a:rPr sz="800" lang="en"/>
                        <a:t>82</a:t>
                      </a:r>
                    </a:p>
                  </a:txBody>
                  <a:tcPr marR="91425" marB="91425" marT="91425" marL="91425"/>
                </a:tc>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/data/TSV/pack4/AMS2/temperature.rrd</a:t>
                      </a:r>
                    </a:p>
                  </a:txBody>
                  <a:tcPr marR="91425" marB="91425" marT="91425" marL="91425"/>
                </a:tc>
              </a:tr>
              <a:tr h="161925">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rtl="0" lvl="0">
                        <a:lnSpc>
                          <a:spcPct val="100000"/>
                        </a:lnSpc>
                        <a:spcBef>
                          <a:spcPts val="0"/>
                        </a:spcBef>
                        <a:buNone/>
                      </a:pPr>
                      <a:r>
                        <a:rPr sz="800" lang="en"/>
                        <a:t>TSV/Pack4/AMS2/Voltage</a:t>
                      </a:r>
                    </a:p>
                  </a:txBody>
                  <a:tcPr marR="91425" marB="91425" marT="91425" marL="91425"/>
                </a:tc>
                <a:tc>
                  <a:txBody>
                    <a:bodyPr>
                      <a:noAutofit/>
                    </a:bodyPr>
                    <a:lstStyle/>
                    <a:p>
                      <a:pPr algn="ctr" rtl="0" lvl="0">
                        <a:lnSpc>
                          <a:spcPct val="100000"/>
                        </a:lnSpc>
                        <a:spcBef>
                          <a:spcPts val="0"/>
                        </a:spcBef>
                        <a:buNone/>
                      </a:pPr>
                      <a:r>
                        <a:rPr sz="800" lang="en"/>
                        <a:t>83</a:t>
                      </a:r>
                    </a:p>
                  </a:txBody>
                  <a:tcPr marR="91425" marB="91425" marT="91425" marL="91425"/>
                </a:tc>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/data/TSV/pack4/AMS2/voltage.rrd</a:t>
                      </a:r>
                    </a:p>
                  </a:txBody>
                  <a:tcPr marR="91425" marB="91425" marT="91425" marL="91425"/>
                </a:tc>
              </a:tr>
              <a:tr h="161925">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rtl="0" lvl="0">
                        <a:lnSpc>
                          <a:spcPct val="100000"/>
                        </a:lnSpc>
                        <a:spcBef>
                          <a:spcPts val="0"/>
                        </a:spcBef>
                        <a:buNone/>
                      </a:pPr>
                      <a:r>
                        <a:rPr sz="800" lang="en"/>
                        <a:t>TSV/Pack4/AMS2/Current</a:t>
                      </a:r>
                    </a:p>
                  </a:txBody>
                  <a:tcPr marR="91425" marB="91425" marT="91425" marL="91425"/>
                </a:tc>
                <a:tc>
                  <a:txBody>
                    <a:bodyPr>
                      <a:noAutofit/>
                    </a:bodyPr>
                    <a:lstStyle/>
                    <a:p>
                      <a:pPr algn="ctr" rtl="0" lvl="0">
                        <a:lnSpc>
                          <a:spcPct val="100000"/>
                        </a:lnSpc>
                        <a:spcBef>
                          <a:spcPts val="0"/>
                        </a:spcBef>
                        <a:buNone/>
                      </a:pPr>
                      <a:r>
                        <a:rPr sz="800" lang="en"/>
                        <a:t>84</a:t>
                      </a:r>
                    </a:p>
                  </a:txBody>
                  <a:tcPr marR="91425" marB="91425" marT="91425" marL="91425"/>
                </a:tc>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/data/TSV/pack4/AMS2/current.rrd</a:t>
                      </a:r>
                    </a:p>
                  </a:txBody>
                  <a:tcPr marR="91425" marB="91425" marT="91425" marL="91425"/>
                </a:tc>
              </a:tr>
              <a:tr h="161925">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rtl="0" lvl="0">
                        <a:lnSpc>
                          <a:spcPct val="100000"/>
                        </a:lnSpc>
                        <a:spcBef>
                          <a:spcPts val="0"/>
                        </a:spcBef>
                        <a:buNone/>
                      </a:pPr>
                      <a:r>
                        <a:rPr sz="800" lang="en"/>
                        <a:t>TSV/Pack4/AMS3/Temperature</a:t>
                      </a:r>
                    </a:p>
                  </a:txBody>
                  <a:tcPr marR="91425" marB="91425" marT="91425" marL="91425"/>
                </a:tc>
                <a:tc>
                  <a:txBody>
                    <a:bodyPr>
                      <a:noAutofit/>
                    </a:bodyPr>
                    <a:lstStyle/>
                    <a:p>
                      <a:pPr algn="ctr" rtl="0" lvl="0">
                        <a:lnSpc>
                          <a:spcPct val="100000"/>
                        </a:lnSpc>
                        <a:spcBef>
                          <a:spcPts val="0"/>
                        </a:spcBef>
                        <a:buNone/>
                      </a:pPr>
                      <a:r>
                        <a:rPr sz="800" lang="en"/>
                        <a:t>85</a:t>
                      </a:r>
                    </a:p>
                  </a:txBody>
                  <a:tcPr marR="91425" marB="91425" marT="91425" marL="91425"/>
                </a:tc>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/data/TSV/pack4/AMS3/temperature.rrd</a:t>
                      </a:r>
                    </a:p>
                  </a:txBody>
                  <a:tcPr marR="91425" marB="91425" marT="91425" marL="91425"/>
                </a:tc>
              </a:tr>
              <a:tr h="161925">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rtl="0" lvl="0">
                        <a:lnSpc>
                          <a:spcPct val="100000"/>
                        </a:lnSpc>
                        <a:spcBef>
                          <a:spcPts val="0"/>
                        </a:spcBef>
                        <a:buNone/>
                      </a:pPr>
                      <a:r>
                        <a:rPr sz="800" lang="en"/>
                        <a:t>TSV/Pack4/AMS3/Voltage</a:t>
                      </a:r>
                    </a:p>
                  </a:txBody>
                  <a:tcPr marR="91425" marB="91425" marT="91425" marL="91425"/>
                </a:tc>
                <a:tc>
                  <a:txBody>
                    <a:bodyPr>
                      <a:noAutofit/>
                    </a:bodyPr>
                    <a:lstStyle/>
                    <a:p>
                      <a:pPr algn="ctr" rtl="0" lvl="0">
                        <a:lnSpc>
                          <a:spcPct val="100000"/>
                        </a:lnSpc>
                        <a:spcBef>
                          <a:spcPts val="0"/>
                        </a:spcBef>
                        <a:buNone/>
                      </a:pPr>
                      <a:r>
                        <a:rPr sz="800" lang="en"/>
                        <a:t>86</a:t>
                      </a:r>
                    </a:p>
                  </a:txBody>
                  <a:tcPr marR="91425" marB="91425" marT="91425" marL="91425"/>
                </a:tc>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/data/TSV/pack4/AMS3/voltage.rrd</a:t>
                      </a:r>
                    </a:p>
                  </a:txBody>
                  <a:tcPr marR="91425" marB="91425" marT="91425" marL="91425"/>
                </a:tc>
              </a:tr>
              <a:tr h="161925">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rtl="0" lvl="0">
                        <a:lnSpc>
                          <a:spcPct val="100000"/>
                        </a:lnSpc>
                        <a:spcBef>
                          <a:spcPts val="0"/>
                        </a:spcBef>
                        <a:buNone/>
                      </a:pPr>
                      <a:r>
                        <a:rPr sz="800" lang="en"/>
                        <a:t>TSV/Pack4/AMS3/Current</a:t>
                      </a:r>
                    </a:p>
                  </a:txBody>
                  <a:tcPr marR="91425" marB="91425" marT="91425" marL="91425"/>
                </a:tc>
                <a:tc>
                  <a:txBody>
                    <a:bodyPr>
                      <a:noAutofit/>
                    </a:bodyPr>
                    <a:lstStyle/>
                    <a:p>
                      <a:pPr algn="ctr" rtl="0" lvl="0">
                        <a:lnSpc>
                          <a:spcPct val="100000"/>
                        </a:lnSpc>
                        <a:spcBef>
                          <a:spcPts val="0"/>
                        </a:spcBef>
                        <a:buNone/>
                      </a:pPr>
                      <a:r>
                        <a:rPr sz="800" lang="en"/>
                        <a:t>87</a:t>
                      </a:r>
                    </a:p>
                  </a:txBody>
                  <a:tcPr marR="91425" marB="91425" marT="91425" marL="91425"/>
                </a:tc>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/data/TSV/pack4/AMS3/current.rrd</a:t>
                      </a:r>
                    </a:p>
                  </a:txBody>
                  <a:tcPr marR="91425" marB="91425" marT="91425" marL="91425"/>
                </a:tc>
              </a:tr>
              <a:tr h="161925">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rtl="0" lvl="0">
                        <a:lnSpc>
                          <a:spcPct val="100000"/>
                        </a:lnSpc>
                        <a:spcBef>
                          <a:spcPts val="0"/>
                        </a:spcBef>
                        <a:buNone/>
                      </a:pPr>
                      <a:r>
                        <a:rPr sz="800" lang="en"/>
                        <a:t>TSV/Pack4/AMS4/Temperature</a:t>
                      </a:r>
                    </a:p>
                  </a:txBody>
                  <a:tcPr marR="91425" marB="91425" marT="91425" marL="91425"/>
                </a:tc>
                <a:tc>
                  <a:txBody>
                    <a:bodyPr>
                      <a:noAutofit/>
                    </a:bodyPr>
                    <a:lstStyle/>
                    <a:p>
                      <a:pPr algn="ctr" rtl="0" lvl="0">
                        <a:lnSpc>
                          <a:spcPct val="100000"/>
                        </a:lnSpc>
                        <a:spcBef>
                          <a:spcPts val="0"/>
                        </a:spcBef>
                        <a:buNone/>
                      </a:pPr>
                      <a:r>
                        <a:rPr sz="800" lang="en"/>
                        <a:t>88</a:t>
                      </a:r>
                    </a:p>
                  </a:txBody>
                  <a:tcPr marR="91425" marB="91425" marT="91425" marL="91425"/>
                </a:tc>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/data/TSV/pack4/AMS4/temperature.rrd</a:t>
                      </a:r>
                    </a:p>
                  </a:txBody>
                  <a:tcPr marR="91425" marB="91425" marT="91425" marL="91425"/>
                </a:tc>
              </a:tr>
              <a:tr h="161925">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rtl="0" lvl="0">
                        <a:lnSpc>
                          <a:spcPct val="100000"/>
                        </a:lnSpc>
                        <a:spcBef>
                          <a:spcPts val="0"/>
                        </a:spcBef>
                        <a:buNone/>
                      </a:pPr>
                      <a:r>
                        <a:rPr sz="800" lang="en"/>
                        <a:t>TSV/Pack4/AMS4/Voltage</a:t>
                      </a:r>
                    </a:p>
                  </a:txBody>
                  <a:tcPr marR="91425" marB="91425" marT="91425" marL="91425"/>
                </a:tc>
                <a:tc>
                  <a:txBody>
                    <a:bodyPr>
                      <a:noAutofit/>
                    </a:bodyPr>
                    <a:lstStyle/>
                    <a:p>
                      <a:pPr algn="ctr" rtl="0" lvl="0">
                        <a:lnSpc>
                          <a:spcPct val="100000"/>
                        </a:lnSpc>
                        <a:spcBef>
                          <a:spcPts val="0"/>
                        </a:spcBef>
                        <a:buNone/>
                      </a:pPr>
                      <a:r>
                        <a:rPr sz="800" lang="en"/>
                        <a:t>89</a:t>
                      </a:r>
                    </a:p>
                  </a:txBody>
                  <a:tcPr marR="91425" marB="91425" marT="91425" marL="91425"/>
                </a:tc>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/data/TSV/pack4/AMS4/voltage.rrd</a:t>
                      </a:r>
                    </a:p>
                  </a:txBody>
                  <a:tcPr marR="91425" marB="91425" marT="91425" marL="91425"/>
                </a:tc>
              </a:tr>
              <a:tr h="161925">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rtl="0" lvl="0">
                        <a:lnSpc>
                          <a:spcPct val="100000"/>
                        </a:lnSpc>
                        <a:spcBef>
                          <a:spcPts val="0"/>
                        </a:spcBef>
                        <a:buNone/>
                      </a:pPr>
                      <a:r>
                        <a:rPr sz="800" lang="en"/>
                        <a:t>TSV/Pack4/AMS4/Current</a:t>
                      </a:r>
                    </a:p>
                  </a:txBody>
                  <a:tcPr marR="91425" marB="91425" marT="91425" marL="91425"/>
                </a:tc>
                <a:tc>
                  <a:txBody>
                    <a:bodyPr>
                      <a:noAutofit/>
                    </a:bodyPr>
                    <a:lstStyle/>
                    <a:p>
                      <a:pPr algn="ctr" rtl="0" lvl="0">
                        <a:lnSpc>
                          <a:spcPct val="100000"/>
                        </a:lnSpc>
                        <a:spcBef>
                          <a:spcPts val="0"/>
                        </a:spcBef>
                        <a:buNone/>
                      </a:pPr>
                      <a:r>
                        <a:rPr sz="800" lang="en"/>
                        <a:t>90</a:t>
                      </a:r>
                    </a:p>
                  </a:txBody>
                  <a:tcPr marR="91425" marB="91425" marT="91425" marL="91425"/>
                </a:tc>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/data/TSV/pack4/AMS4/current.rrd</a:t>
                      </a:r>
                    </a:p>
                  </a:txBody>
                  <a:tcPr marR="91425" marB="91425" marT="91425" marL="91425"/>
                </a:tc>
              </a:tr>
              <a:tr h="161925">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rtl="0" lvl="0">
                        <a:lnSpc>
                          <a:spcPct val="100000"/>
                        </a:lnSpc>
                        <a:spcBef>
                          <a:spcPts val="0"/>
                        </a:spcBef>
                        <a:buNone/>
                      </a:pPr>
                      <a:r>
                        <a:rPr sz="800" lang="en"/>
                        <a:t>TSV/Pack4/AMS5/Temperature</a:t>
                      </a:r>
                    </a:p>
                  </a:txBody>
                  <a:tcPr marR="91425" marB="91425" marT="91425" marL="91425"/>
                </a:tc>
                <a:tc>
                  <a:txBody>
                    <a:bodyPr>
                      <a:noAutofit/>
                    </a:bodyPr>
                    <a:lstStyle/>
                    <a:p>
                      <a:pPr algn="ctr" rtl="0" lvl="0">
                        <a:lnSpc>
                          <a:spcPct val="100000"/>
                        </a:lnSpc>
                        <a:spcBef>
                          <a:spcPts val="0"/>
                        </a:spcBef>
                        <a:buNone/>
                      </a:pPr>
                      <a:r>
                        <a:rPr sz="800" lang="en"/>
                        <a:t>91</a:t>
                      </a:r>
                    </a:p>
                  </a:txBody>
                  <a:tcPr marR="91425" marB="91425" marT="91425" marL="91425"/>
                </a:tc>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/data/TSV/pack4/AMS5/temperature.rrd</a:t>
                      </a:r>
                    </a:p>
                  </a:txBody>
                  <a:tcPr marR="91425" marB="91425" marT="91425" marL="91425"/>
                </a:tc>
              </a:tr>
              <a:tr h="161925">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rtl="0" lvl="0">
                        <a:lnSpc>
                          <a:spcPct val="100000"/>
                        </a:lnSpc>
                        <a:spcBef>
                          <a:spcPts val="0"/>
                        </a:spcBef>
                        <a:buNone/>
                      </a:pPr>
                      <a:r>
                        <a:rPr sz="800" lang="en"/>
                        <a:t>TSV/Pack4/AMS5/Voltage</a:t>
                      </a:r>
                    </a:p>
                  </a:txBody>
                  <a:tcPr marR="91425" marB="91425" marT="91425" marL="91425"/>
                </a:tc>
                <a:tc>
                  <a:txBody>
                    <a:bodyPr>
                      <a:noAutofit/>
                    </a:bodyPr>
                    <a:lstStyle/>
                    <a:p>
                      <a:pPr algn="ctr" rtl="0" lvl="0">
                        <a:lnSpc>
                          <a:spcPct val="100000"/>
                        </a:lnSpc>
                        <a:spcBef>
                          <a:spcPts val="0"/>
                        </a:spcBef>
                        <a:buNone/>
                      </a:pPr>
                      <a:r>
                        <a:rPr sz="800" lang="en"/>
                        <a:t>92</a:t>
                      </a:r>
                    </a:p>
                  </a:txBody>
                  <a:tcPr marR="91425" marB="91425" marT="91425" marL="91425"/>
                </a:tc>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/data/TSV/pack4/AMS5/voltage.rrd</a:t>
                      </a:r>
                    </a:p>
                  </a:txBody>
                  <a:tcPr marR="91425" marB="91425" marT="91425" marL="91425"/>
                </a:tc>
              </a:tr>
              <a:tr h="161925">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rtl="0" lvl="0">
                        <a:lnSpc>
                          <a:spcPct val="100000"/>
                        </a:lnSpc>
                        <a:spcBef>
                          <a:spcPts val="0"/>
                        </a:spcBef>
                        <a:buNone/>
                      </a:pPr>
                      <a:r>
                        <a:rPr sz="800" lang="en"/>
                        <a:t>TSV/Pack4/AMS5/Current</a:t>
                      </a:r>
                    </a:p>
                  </a:txBody>
                  <a:tcPr marR="91425" marB="91425" marT="91425" marL="91425"/>
                </a:tc>
                <a:tc>
                  <a:txBody>
                    <a:bodyPr>
                      <a:noAutofit/>
                    </a:bodyPr>
                    <a:lstStyle/>
                    <a:p>
                      <a:pPr algn="ctr" rtl="0" lvl="0">
                        <a:lnSpc>
                          <a:spcPct val="100000"/>
                        </a:lnSpc>
                        <a:spcBef>
                          <a:spcPts val="0"/>
                        </a:spcBef>
                        <a:buNone/>
                      </a:pPr>
                      <a:r>
                        <a:rPr sz="800" lang="en"/>
                        <a:t>93</a:t>
                      </a:r>
                    </a:p>
                  </a:txBody>
                  <a:tcPr marR="91425" marB="91425" marT="91425" marL="91425"/>
                </a:tc>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/data/TSV/pack4/AMS5/current.rrd</a:t>
                      </a:r>
                    </a:p>
                  </a:txBody>
                  <a:tcPr marR="91425" marB="91425" marT="91425" marL="91425"/>
                </a:tc>
              </a:tr>
              <a:tr h="161925">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rtl="0" lvl="0">
                        <a:lnSpc>
                          <a:spcPct val="100000"/>
                        </a:lnSpc>
                        <a:spcBef>
                          <a:spcPts val="0"/>
                        </a:spcBef>
                        <a:buNone/>
                      </a:pPr>
                      <a:r>
                        <a:rPr sz="800" lang="en"/>
                        <a:t>TSV/Pack4/AMS6/Temperature</a:t>
                      </a:r>
                    </a:p>
                  </a:txBody>
                  <a:tcPr marR="91425" marB="91425" marT="91425" marL="91425"/>
                </a:tc>
                <a:tc>
                  <a:txBody>
                    <a:bodyPr>
                      <a:noAutofit/>
                    </a:bodyPr>
                    <a:lstStyle/>
                    <a:p>
                      <a:pPr algn="ctr" rtl="0" lvl="0">
                        <a:lnSpc>
                          <a:spcPct val="100000"/>
                        </a:lnSpc>
                        <a:spcBef>
                          <a:spcPts val="0"/>
                        </a:spcBef>
                        <a:buNone/>
                      </a:pPr>
                      <a:r>
                        <a:rPr sz="800" lang="en"/>
                        <a:t>94</a:t>
                      </a:r>
                    </a:p>
                  </a:txBody>
                  <a:tcPr marR="91425" marB="91425" marT="91425" marL="91425"/>
                </a:tc>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/data/TSV/pack4/AMS6/temperature.rrd</a:t>
                      </a:r>
                    </a:p>
                  </a:txBody>
                  <a:tcPr marR="91425" marB="91425" marT="91425" marL="91425"/>
                </a:tc>
              </a:tr>
              <a:tr h="161925">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rtl="0" lvl="0">
                        <a:lnSpc>
                          <a:spcPct val="100000"/>
                        </a:lnSpc>
                        <a:spcBef>
                          <a:spcPts val="0"/>
                        </a:spcBef>
                        <a:buNone/>
                      </a:pPr>
                      <a:r>
                        <a:rPr sz="800" lang="en"/>
                        <a:t>TSV/Pack4/AMS6/Voltage</a:t>
                      </a:r>
                    </a:p>
                  </a:txBody>
                  <a:tcPr marR="91425" marB="91425" marT="91425" marL="91425"/>
                </a:tc>
                <a:tc>
                  <a:txBody>
                    <a:bodyPr>
                      <a:noAutofit/>
                    </a:bodyPr>
                    <a:lstStyle/>
                    <a:p>
                      <a:pPr algn="ctr" rtl="0" lvl="0">
                        <a:lnSpc>
                          <a:spcPct val="100000"/>
                        </a:lnSpc>
                        <a:spcBef>
                          <a:spcPts val="0"/>
                        </a:spcBef>
                        <a:buNone/>
                      </a:pPr>
                      <a:r>
                        <a:rPr sz="800" lang="en"/>
                        <a:t>95</a:t>
                      </a:r>
                    </a:p>
                  </a:txBody>
                  <a:tcPr marR="91425" marB="91425" marT="91425" marL="91425"/>
                </a:tc>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/data/TSV/pack4/AMS6/voltage.rrd</a:t>
                      </a:r>
                    </a:p>
                  </a:txBody>
                  <a:tcPr marR="91425" marB="91425" marT="91425" marL="91425"/>
                </a:tc>
              </a:tr>
              <a:tr h="161925">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rtl="0" lvl="0">
                        <a:lnSpc>
                          <a:spcPct val="100000"/>
                        </a:lnSpc>
                        <a:spcBef>
                          <a:spcPts val="0"/>
                        </a:spcBef>
                        <a:buNone/>
                      </a:pPr>
                      <a:r>
                        <a:rPr sz="800" lang="en"/>
                        <a:t>TSV/Pack4/AMS6/Current</a:t>
                      </a:r>
                    </a:p>
                  </a:txBody>
                  <a:tcPr marR="91425" marB="91425" marT="91425" marL="91425"/>
                </a:tc>
                <a:tc>
                  <a:txBody>
                    <a:bodyPr>
                      <a:noAutofit/>
                    </a:bodyPr>
                    <a:lstStyle/>
                    <a:p>
                      <a:pPr algn="ctr" rtl="0" lvl="0">
                        <a:lnSpc>
                          <a:spcPct val="100000"/>
                        </a:lnSpc>
                        <a:spcBef>
                          <a:spcPts val="0"/>
                        </a:spcBef>
                        <a:buNone/>
                      </a:pPr>
                      <a:r>
                        <a:rPr sz="800" lang="en"/>
                        <a:t>96</a:t>
                      </a:r>
                    </a:p>
                  </a:txBody>
                  <a:tcPr marR="91425" marB="91425" marT="91425" marL="91425"/>
                </a:tc>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/data/TSV/pack4/AMS6/current.rrd</a:t>
                      </a:r>
                    </a:p>
                  </a:txBody>
                  <a:tcPr marR="91425" marB="91425" marT="91425" marL="91425"/>
                </a:tc>
              </a:tr>
              <a:tr h="161925">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rtl="0" lvl="0">
                        <a:lnSpc>
                          <a:spcPct val="100000"/>
                        </a:lnSpc>
                        <a:spcBef>
                          <a:spcPts val="0"/>
                        </a:spcBef>
                        <a:buNone/>
                      </a:pPr>
                      <a:r>
                        <a:rPr sz="800" lang="en"/>
                        <a:t>TSV/Pack4/AMS7/Temperature</a:t>
                      </a:r>
                    </a:p>
                  </a:txBody>
                  <a:tcPr marR="91425" marB="91425" marT="91425" marL="91425"/>
                </a:tc>
                <a:tc>
                  <a:txBody>
                    <a:bodyPr>
                      <a:noAutofit/>
                    </a:bodyPr>
                    <a:lstStyle/>
                    <a:p>
                      <a:pPr algn="ctr" rtl="0" lvl="0">
                        <a:lnSpc>
                          <a:spcPct val="100000"/>
                        </a:lnSpc>
                        <a:spcBef>
                          <a:spcPts val="0"/>
                        </a:spcBef>
                        <a:buNone/>
                      </a:pPr>
                      <a:r>
                        <a:rPr sz="800" lang="en"/>
                        <a:t>97</a:t>
                      </a:r>
                    </a:p>
                  </a:txBody>
                  <a:tcPr marR="91425" marB="91425" marT="91425" marL="91425"/>
                </a:tc>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algn="ctr" rtl="0" lvl="0">
                        <a:lnSpc>
                          <a:spcPct val="100000"/>
                        </a:lnSpc>
                        <a:spcBef>
                          <a:spcPts val="0"/>
                        </a:spcBef>
                        <a:buNone/>
                      </a:pPr>
                      <a:r>
                        <a:rPr sz="800" lang="en"/>
                        <a:t>121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/data/TSV/pack4/AMS7/temperature.rrd</a:t>
                      </a:r>
                    </a:p>
                  </a:txBody>
                  <a:tcPr marR="91425" marB="91425" marT="91425" marL="91425"/>
                </a:tc>
              </a:tr>
              <a:tr h="161925">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rtl="0" lvl="0">
                        <a:lnSpc>
                          <a:spcPct val="100000"/>
                        </a:lnSpc>
                        <a:spcBef>
                          <a:spcPts val="0"/>
                        </a:spcBef>
                        <a:buNone/>
                      </a:pPr>
                      <a:r>
                        <a:rPr sz="800" lang="en"/>
                        <a:t>TSV/Pack4/AMS7/Voltage</a:t>
                      </a:r>
                    </a:p>
                  </a:txBody>
                  <a:tcPr marR="91425" marB="91425" marT="91425" marL="91425"/>
                </a:tc>
                <a:tc>
                  <a:txBody>
                    <a:bodyPr>
                      <a:noAutofit/>
                    </a:bodyPr>
                    <a:lstStyle/>
                    <a:p>
                      <a:pPr algn="ctr" rtl="0" lvl="0">
                        <a:lnSpc>
                          <a:spcPct val="100000"/>
                        </a:lnSpc>
                        <a:spcBef>
                          <a:spcPts val="0"/>
                        </a:spcBef>
                        <a:buNone/>
                      </a:pPr>
                      <a:r>
                        <a:rPr sz="800" lang="en"/>
                        <a:t>98</a:t>
                      </a:r>
                    </a:p>
                  </a:txBody>
                  <a:tcPr marR="91425" marB="91425" marT="91425" marL="91425"/>
                </a:tc>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algn="ctr" rtl="0" lvl="0">
                        <a:lnSpc>
                          <a:spcPct val="100000"/>
                        </a:lnSpc>
                        <a:spcBef>
                          <a:spcPts val="0"/>
                        </a:spcBef>
                        <a:buNone/>
                      </a:pPr>
                      <a:r>
                        <a:rPr sz="800" lang="en"/>
                        <a:t>122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/data/TSV/pack4/AMS7/voltage.rrd</a:t>
                      </a:r>
                    </a:p>
                  </a:txBody>
                  <a:tcPr marR="91425" marB="91425" marT="91425" marL="91425"/>
                </a:tc>
              </a:tr>
              <a:tr h="161925">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rtl="0" lvl="0">
                        <a:lnSpc>
                          <a:spcPct val="100000"/>
                        </a:lnSpc>
                        <a:spcBef>
                          <a:spcPts val="0"/>
                        </a:spcBef>
                        <a:buNone/>
                      </a:pPr>
                      <a:r>
                        <a:rPr sz="800" lang="en"/>
                        <a:t>TSV/Pack4/AMS7/Current</a:t>
                      </a:r>
                    </a:p>
                  </a:txBody>
                  <a:tcPr marR="91425" marB="91425" marT="91425" marL="91425"/>
                </a:tc>
                <a:tc>
                  <a:txBody>
                    <a:bodyPr>
                      <a:noAutofit/>
                    </a:bodyPr>
                    <a:lstStyle/>
                    <a:p>
                      <a:pPr algn="ctr" rtl="0" lvl="0">
                        <a:lnSpc>
                          <a:spcPct val="100000"/>
                        </a:lnSpc>
                        <a:spcBef>
                          <a:spcPts val="0"/>
                        </a:spcBef>
                        <a:buNone/>
                      </a:pPr>
                      <a:r>
                        <a:rPr sz="800" lang="en"/>
                        <a:t>99</a:t>
                      </a:r>
                    </a:p>
                  </a:txBody>
                  <a:tcPr marR="91425" marB="91425" marT="91425" marL="91425"/>
                </a:tc>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algn="ctr" rtl="0" lvl="0">
                        <a:lnSpc>
                          <a:spcPct val="100000"/>
                        </a:lnSpc>
                        <a:spcBef>
                          <a:spcPts val="0"/>
                        </a:spcBef>
                        <a:buNone/>
                      </a:pPr>
                      <a:r>
                        <a:rPr sz="800" lang="en"/>
                        <a:t>123</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/data/TSV/pack4/AMS7/current.rrd</a:t>
                      </a:r>
                    </a:p>
                  </a:txBody>
                  <a:tcPr marR="91425" marB="91425" marT="91425" marL="91425"/>
                </a:tc>
              </a:tr>
              <a:tr h="314325">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rtl="0" lvl="0">
                        <a:lnSpc>
                          <a:spcPct val="100000"/>
                        </a:lnSpc>
                        <a:spcBef>
                          <a:spcPts val="0"/>
                        </a:spcBef>
                        <a:buNone/>
                      </a:pPr>
                      <a:r>
                        <a:rPr sz="800" lang="en"/>
                        <a:t>GLV/VCI/Safety_Loop_Monitor</a:t>
                      </a:r>
                    </a:p>
                  </a:txBody>
                  <a:tcPr marR="91425" marB="91425" marT="91425" marL="91425"/>
                </a:tc>
                <a:tc>
                  <a:txBody>
                    <a:bodyPr>
                      <a:noAutofit/>
                    </a:bodyPr>
                    <a:lstStyle/>
                    <a:p>
                      <a:pPr algn="ctr" rtl="0" lvl="0">
                        <a:lnSpc>
                          <a:spcPct val="100000"/>
                        </a:lnSpc>
                        <a:spcBef>
                          <a:spcPts val="0"/>
                        </a:spcBef>
                        <a:buNone/>
                      </a:pPr>
                      <a:r>
                        <a:rPr sz="800" lang="en"/>
                        <a:t>100</a:t>
                      </a:r>
                    </a:p>
                  </a:txBody>
                  <a:tcPr marR="91425" marB="91425" marT="91425" marL="91425"/>
                </a:tc>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algn="ctr" rtl="0" lvl="0">
                        <a:lnSpc>
                          <a:spcPct val="100000"/>
                        </a:lnSpc>
                        <a:spcBef>
                          <a:spcPts val="0"/>
                        </a:spcBef>
                        <a:buNone/>
                      </a:pPr>
                      <a:r>
                        <a:rPr sz="800" lang="en"/>
                        <a:t>GPIO Input</a:t>
                      </a:r>
                    </a:p>
                  </a:txBody>
                  <a:tcPr marR="91425" marB="91425" marT="91425" marL="91425"/>
                </a:tc>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algn="ctr" rtl="0" lvl="0">
                        <a:lnSpc>
                          <a:spcPct val="100000"/>
                        </a:lnSpc>
                        <a:spcBef>
                          <a:spcPts val="0"/>
                        </a:spcBef>
                        <a:buNone/>
                      </a:pPr>
                      <a:r>
                        <a:rPr sz="800" lang="en"/>
                        <a:t>124</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/data/GLV/VCI/safety_Loop_Monitor.rrd</a:t>
                      </a:r>
                    </a:p>
                  </a:txBody>
                  <a:tcPr marR="91425" marB="91425" marT="91425" marL="91425"/>
                </a:tc>
              </a:tr>
              <a:tr h="314325">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rtl="0" lvl="0">
                        <a:lnSpc>
                          <a:spcPct val="100000"/>
                        </a:lnSpc>
                        <a:spcBef>
                          <a:spcPts val="0"/>
                        </a:spcBef>
                        <a:buNone/>
                      </a:pPr>
                      <a:r>
                        <a:rPr sz="800" lang="en"/>
                        <a:t>GLV/VCI/AIR_Loop_Monitor</a:t>
                      </a:r>
                    </a:p>
                  </a:txBody>
                  <a:tcPr marR="91425" marB="91425" marT="91425" marL="91425"/>
                </a:tc>
                <a:tc>
                  <a:txBody>
                    <a:bodyPr>
                      <a:noAutofit/>
                    </a:bodyPr>
                    <a:lstStyle/>
                    <a:p>
                      <a:pPr algn="ctr" rtl="0" lvl="0">
                        <a:lnSpc>
                          <a:spcPct val="100000"/>
                        </a:lnSpc>
                        <a:spcBef>
                          <a:spcPts val="0"/>
                        </a:spcBef>
                        <a:buNone/>
                      </a:pPr>
                      <a:r>
                        <a:rPr sz="800" lang="en"/>
                        <a:t>101</a:t>
                      </a:r>
                    </a:p>
                  </a:txBody>
                  <a:tcPr marR="91425" marB="91425" marT="91425" marL="91425"/>
                </a:tc>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algn="ctr" rtl="0" lvl="0">
                        <a:lnSpc>
                          <a:spcPct val="100000"/>
                        </a:lnSpc>
                        <a:spcBef>
                          <a:spcPts val="0"/>
                        </a:spcBef>
                        <a:buNone/>
                      </a:pPr>
                      <a:r>
                        <a:rPr sz="800" lang="en"/>
                        <a:t>GPIO Input</a:t>
                      </a:r>
                    </a:p>
                  </a:txBody>
                  <a:tcPr marR="91425" marB="91425" marT="91425" marL="91425"/>
                </a:tc>
                <a:tc>
                  <a:txBody>
                    <a:bodyPr>
                      <a:noAutofit/>
                    </a:bodyPr>
                    <a:lstStyle/>
                    <a:p>
                      <a:pPr algn="ctr" rtl="0" lvl="0">
                        <a:lnSpc>
                          <a:spcPct val="100000"/>
                        </a:lnSpc>
                        <a:spcBef>
                          <a:spcPts val="0"/>
                        </a:spcBef>
                        <a:buNone/>
                      </a:pPr>
                      <a:r>
                        <a:rPr sz="800" lang="en"/>
                        <a:t>121</a:t>
                      </a:r>
                    </a:p>
                  </a:txBody>
                  <a:tcPr marR="91425" marB="91425" marT="91425" marL="91425"/>
                </a:tc>
                <a:tc>
                  <a:txBody>
                    <a:bodyPr>
                      <a:noAutofit/>
                    </a:bodyPr>
                    <a:lstStyle/>
                    <a:p>
                      <a:pPr algn="ctr" rtl="0" lvl="0">
                        <a:lnSpc>
                          <a:spcPct val="100000"/>
                        </a:lnSpc>
                        <a:spcBef>
                          <a:spcPts val="0"/>
                        </a:spcBef>
                        <a:buNone/>
                      </a:pPr>
                      <a:r>
                        <a:rPr sz="800" lang="en"/>
                        <a:t>125</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/data/GLV/VCI/AIR_Loop_Monitor.rrd</a:t>
                      </a:r>
                    </a:p>
                  </a:txBody>
                  <a:tcPr marR="91425" marB="91425" marT="91425" marL="91425"/>
                </a:tc>
              </a:tr>
              <a:tr h="161925">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rtl="0" lvl="0">
                        <a:lnSpc>
                          <a:spcPct val="100000"/>
                        </a:lnSpc>
                        <a:spcBef>
                          <a:spcPts val="0"/>
                        </a:spcBef>
                        <a:buNone/>
                      </a:pPr>
                      <a:r>
                        <a:rPr sz="800" lang="en"/>
                        <a:t>GLV/VCI/Safety_Loop_Control</a:t>
                      </a:r>
                    </a:p>
                  </a:txBody>
                  <a:tcPr marR="91425" marB="91425" marT="91425" marL="91425"/>
                </a:tc>
                <a:tc>
                  <a:txBody>
                    <a:bodyPr>
                      <a:noAutofit/>
                    </a:bodyPr>
                    <a:lstStyle/>
                    <a:p>
                      <a:pPr algn="ctr" rtl="0" lvl="0">
                        <a:lnSpc>
                          <a:spcPct val="100000"/>
                        </a:lnSpc>
                        <a:spcBef>
                          <a:spcPts val="0"/>
                        </a:spcBef>
                        <a:buNone/>
                      </a:pPr>
                      <a:r>
                        <a:rPr sz="800" lang="en"/>
                        <a:t>102</a:t>
                      </a:r>
                    </a:p>
                  </a:txBody>
                  <a:tcPr marR="91425" marB="91425" marT="91425" marL="91425"/>
                </a:tc>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algn="ctr" rtl="0" lvl="0">
                        <a:lnSpc>
                          <a:spcPct val="100000"/>
                        </a:lnSpc>
                        <a:spcBef>
                          <a:spcPts val="0"/>
                        </a:spcBef>
                        <a:buNone/>
                      </a:pPr>
                      <a:r>
                        <a:rPr sz="800" lang="en"/>
                        <a:t>RELAY</a:t>
                      </a:r>
                    </a:p>
                  </a:txBody>
                  <a:tcPr marR="91425" marB="91425" marT="91425" marL="91425"/>
                </a:tc>
                <a:tc>
                  <a:txBody>
                    <a:bodyPr>
                      <a:noAutofit/>
                    </a:bodyPr>
                    <a:lstStyle/>
                    <a:p>
                      <a:pPr algn="ctr" rtl="0" lvl="0">
                        <a:lnSpc>
                          <a:spcPct val="100000"/>
                        </a:lnSpc>
                        <a:spcBef>
                          <a:spcPts val="0"/>
                        </a:spcBef>
                        <a:buNone/>
                      </a:pPr>
                      <a:r>
                        <a:rPr sz="800" lang="en"/>
                        <a:t>122</a:t>
                      </a:r>
                    </a:p>
                  </a:txBody>
                  <a:tcPr marR="91425" marB="91425" marT="91425" marL="91425"/>
                </a:tc>
                <a:tc>
                  <a:txBody>
                    <a:bodyPr>
                      <a:noAutofit/>
                    </a:bodyPr>
                    <a:lstStyle/>
                    <a:p>
                      <a:pPr algn="ctr" rtl="0" lvl="0">
                        <a:lnSpc>
                          <a:spcPct val="100000"/>
                        </a:lnSpc>
                        <a:spcBef>
                          <a:spcPts val="0"/>
                        </a:spcBef>
                        <a:buNone/>
                      </a:pPr>
                      <a:r>
                        <a:rPr sz="800" lang="en"/>
                        <a:t>126</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/data/GLV/VCI/Safety_Loop_Control.rrd</a:t>
                      </a:r>
                    </a:p>
                  </a:txBody>
                  <a:tcPr marR="91425" marB="91425" marT="91425" marL="91425"/>
                </a:tc>
              </a:tr>
              <a:tr h="161925">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rtl="0" lvl="0">
                        <a:lnSpc>
                          <a:spcPct val="100000"/>
                        </a:lnSpc>
                        <a:spcBef>
                          <a:spcPts val="0"/>
                        </a:spcBef>
                        <a:buNone/>
                      </a:pPr>
                      <a:r>
                        <a:rPr sz="800" lang="en"/>
                        <a:t>GLV/Cockpitbox/Ambient_Temperature</a:t>
                      </a:r>
                    </a:p>
                  </a:txBody>
                  <a:tcPr marR="91425" marB="91425" marT="91425" marL="91425"/>
                </a:tc>
                <a:tc>
                  <a:txBody>
                    <a:bodyPr>
                      <a:noAutofit/>
                    </a:bodyPr>
                    <a:lstStyle/>
                    <a:p>
                      <a:pPr algn="ctr" rtl="0" lvl="0">
                        <a:lnSpc>
                          <a:spcPct val="100000"/>
                        </a:lnSpc>
                        <a:spcBef>
                          <a:spcPts val="0"/>
                        </a:spcBef>
                        <a:buNone/>
                      </a:pPr>
                      <a:r>
                        <a:rPr sz="800" lang="en"/>
                        <a:t>103</a:t>
                      </a:r>
                    </a:p>
                  </a:txBody>
                  <a:tcPr marR="91425" marB="91425" marT="91425" marL="91425"/>
                </a:tc>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123</a:t>
                      </a:r>
                    </a:p>
                  </a:txBody>
                  <a:tcPr marR="91425" marB="91425" marT="91425" marL="91425"/>
                </a:tc>
                <a:tc>
                  <a:txBody>
                    <a:bodyPr>
                      <a:noAutofit/>
                    </a:bodyPr>
                    <a:lstStyle/>
                    <a:p>
                      <a:pPr algn="ctr" rtl="0" lvl="0">
                        <a:lnSpc>
                          <a:spcPct val="100000"/>
                        </a:lnSpc>
                        <a:spcBef>
                          <a:spcPts val="0"/>
                        </a:spcBef>
                        <a:buNone/>
                      </a:pPr>
                      <a:r>
                        <a:rPr sz="800" lang="en"/>
                        <a:t>127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/data/GLV/cockpitbox/ambient_temperature.rrd</a:t>
                      </a:r>
                    </a:p>
                  </a:txBody>
                  <a:tcPr marR="91425" marB="91425" marT="91425" marL="91425"/>
                </a:tc>
              </a:tr>
              <a:tr h="314325">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rtl="0" lvl="0">
                        <a:lnSpc>
                          <a:spcPct val="100000"/>
                        </a:lnSpc>
                        <a:spcBef>
                          <a:spcPts val="0"/>
                        </a:spcBef>
                        <a:buNone/>
                      </a:pPr>
                      <a:r>
                        <a:rPr sz="800" lang="en"/>
                        <a:t>GLV/Cockpitbox/Failure_LED</a:t>
                      </a:r>
                    </a:p>
                  </a:txBody>
                  <a:tcPr marR="91425" marB="91425" marT="91425" marL="91425"/>
                </a:tc>
                <a:tc>
                  <a:txBody>
                    <a:bodyPr>
                      <a:noAutofit/>
                    </a:bodyPr>
                    <a:lstStyle/>
                    <a:p>
                      <a:pPr algn="ctr" rtl="0" lvl="0">
                        <a:lnSpc>
                          <a:spcPct val="100000"/>
                        </a:lnSpc>
                        <a:spcBef>
                          <a:spcPts val="0"/>
                        </a:spcBef>
                        <a:buNone/>
                      </a:pPr>
                      <a:r>
                        <a:rPr sz="800" lang="en"/>
                        <a:t>104</a:t>
                      </a:r>
                    </a:p>
                  </a:txBody>
                  <a:tcPr marR="91425" marB="91425" marT="91425" marL="91425"/>
                </a:tc>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algn="ctr" rtl="0" lvl="0">
                        <a:lnSpc>
                          <a:spcPct val="100000"/>
                        </a:lnSpc>
                        <a:spcBef>
                          <a:spcPts val="0"/>
                        </a:spcBef>
                        <a:buNone/>
                      </a:pPr>
                      <a:r>
                        <a:rPr sz="800" lang="en"/>
                        <a:t>GPIO Output</a:t>
                      </a:r>
                    </a:p>
                  </a:txBody>
                  <a:tcPr marR="91425" marB="91425" marT="91425" marL="91425"/>
                </a:tc>
                <a:tc>
                  <a:txBody>
                    <a:bodyPr>
                      <a:noAutofit/>
                    </a:bodyPr>
                    <a:lstStyle/>
                    <a:p>
                      <a:pPr algn="ctr" rtl="0" lvl="0">
                        <a:lnSpc>
                          <a:spcPct val="100000"/>
                        </a:lnSpc>
                        <a:spcBef>
                          <a:spcPts val="0"/>
                        </a:spcBef>
                        <a:buNone/>
                      </a:pPr>
                      <a:r>
                        <a:rPr sz="800" lang="en"/>
                        <a:t>124</a:t>
                      </a:r>
                    </a:p>
                  </a:txBody>
                  <a:tcPr marR="91425" marB="91425" marT="91425" marL="91425"/>
                </a:tc>
                <a:tc>
                  <a:txBody>
                    <a:bodyPr>
                      <a:noAutofit/>
                    </a:bodyPr>
                    <a:lstStyle/>
                    <a:p>
                      <a:pPr algn="ctr" rtl="0" lvl="0">
                        <a:lnSpc>
                          <a:spcPct val="100000"/>
                        </a:lnSpc>
                        <a:spcBef>
                          <a:spcPts val="0"/>
                        </a:spcBef>
                        <a:buNone/>
                      </a:pPr>
                      <a:r>
                        <a:rPr sz="800" lang="en"/>
                        <a:t>128</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/data/GLV/cockpitbox/failure_LED.rrd</a:t>
                      </a:r>
                    </a:p>
                  </a:txBody>
                  <a:tcPr marR="91425" marB="91425" marT="91425" marL="91425"/>
                </a:tc>
              </a:tr>
              <a:tr h="314325">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rtl="0" lvl="0">
                        <a:lnSpc>
                          <a:spcPct val="100000"/>
                        </a:lnSpc>
                        <a:spcBef>
                          <a:spcPts val="0"/>
                        </a:spcBef>
                        <a:buNone/>
                      </a:pPr>
                      <a:r>
                        <a:rPr sz="800" lang="en"/>
                        <a:t>GLV/Cockpitbox/Warn_LED</a:t>
                      </a:r>
                    </a:p>
                  </a:txBody>
                  <a:tcPr marR="91425" marB="91425" marT="91425" marL="91425"/>
                </a:tc>
                <a:tc>
                  <a:txBody>
                    <a:bodyPr>
                      <a:noAutofit/>
                    </a:bodyPr>
                    <a:lstStyle/>
                    <a:p>
                      <a:pPr algn="ctr" rtl="0" lvl="0">
                        <a:lnSpc>
                          <a:spcPct val="100000"/>
                        </a:lnSpc>
                        <a:spcBef>
                          <a:spcPts val="0"/>
                        </a:spcBef>
                        <a:buNone/>
                      </a:pPr>
                      <a:r>
                        <a:rPr sz="800" lang="en"/>
                        <a:t>105</a:t>
                      </a:r>
                    </a:p>
                  </a:txBody>
                  <a:tcPr marR="91425" marB="91425" marT="91425" marL="91425"/>
                </a:tc>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algn="ctr" rtl="0" lvl="0">
                        <a:lnSpc>
                          <a:spcPct val="100000"/>
                        </a:lnSpc>
                        <a:spcBef>
                          <a:spcPts val="0"/>
                        </a:spcBef>
                        <a:buNone/>
                      </a:pPr>
                      <a:r>
                        <a:rPr sz="800" lang="en"/>
                        <a:t>GPIO Output</a:t>
                      </a:r>
                    </a:p>
                  </a:txBody>
                  <a:tcPr marR="91425" marB="91425" marT="91425" marL="91425"/>
                </a:tc>
                <a:tc>
                  <a:txBody>
                    <a:bodyPr>
                      <a:noAutofit/>
                    </a:bodyPr>
                    <a:lstStyle/>
                    <a:p>
                      <a:pPr algn="ctr" rtl="0" lvl="0">
                        <a:lnSpc>
                          <a:spcPct val="100000"/>
                        </a:lnSpc>
                        <a:spcBef>
                          <a:spcPts val="0"/>
                        </a:spcBef>
                        <a:buNone/>
                      </a:pPr>
                      <a:r>
                        <a:rPr sz="800" lang="en"/>
                        <a:t>125</a:t>
                      </a:r>
                    </a:p>
                  </a:txBody>
                  <a:tcPr marR="91425" marB="91425" marT="91425" marL="91425"/>
                </a:tc>
                <a:tc>
                  <a:txBody>
                    <a:bodyPr>
                      <a:noAutofit/>
                    </a:bodyPr>
                    <a:lstStyle/>
                    <a:p>
                      <a:pPr algn="ctr" rtl="0" lvl="0">
                        <a:lnSpc>
                          <a:spcPct val="100000"/>
                        </a:lnSpc>
                        <a:spcBef>
                          <a:spcPts val="0"/>
                        </a:spcBef>
                        <a:buNone/>
                      </a:pPr>
                      <a:r>
                        <a:rPr sz="800" lang="en"/>
                        <a:t>129</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/data/GLV/cockpitbox/warn_LED.rrd</a:t>
                      </a:r>
                    </a:p>
                  </a:txBody>
                  <a:tcPr marR="91425" marB="91425" marT="91425" marL="91425"/>
                </a:tc>
              </a:tr>
              <a:tr h="314325">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rtl="0" lvl="0">
                        <a:lnSpc>
                          <a:spcPct val="100000"/>
                        </a:lnSpc>
                        <a:spcBef>
                          <a:spcPts val="0"/>
                        </a:spcBef>
                        <a:buNone/>
                      </a:pPr>
                      <a:r>
                        <a:rPr sz="800" lang="en"/>
                        <a:t>GLV/Cockpitbox/OK_LED</a:t>
                      </a:r>
                    </a:p>
                  </a:txBody>
                  <a:tcPr marR="91425" marB="91425" marT="91425" marL="91425"/>
                </a:tc>
                <a:tc>
                  <a:txBody>
                    <a:bodyPr>
                      <a:noAutofit/>
                    </a:bodyPr>
                    <a:lstStyle/>
                    <a:p>
                      <a:pPr algn="ctr" rtl="0" lvl="0">
                        <a:lnSpc>
                          <a:spcPct val="100000"/>
                        </a:lnSpc>
                        <a:spcBef>
                          <a:spcPts val="0"/>
                        </a:spcBef>
                        <a:buNone/>
                      </a:pPr>
                      <a:r>
                        <a:rPr sz="800" lang="en"/>
                        <a:t>106</a:t>
                      </a:r>
                    </a:p>
                  </a:txBody>
                  <a:tcPr marR="91425" marB="91425" marT="91425" marL="91425"/>
                </a:tc>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algn="ctr" rtl="0" lvl="0">
                        <a:lnSpc>
                          <a:spcPct val="100000"/>
                        </a:lnSpc>
                        <a:spcBef>
                          <a:spcPts val="0"/>
                        </a:spcBef>
                        <a:buNone/>
                      </a:pPr>
                      <a:r>
                        <a:rPr sz="800" lang="en"/>
                        <a:t>GPIO Output</a:t>
                      </a:r>
                    </a:p>
                  </a:txBody>
                  <a:tcPr marR="91425" marB="91425" marT="91425" marL="91425"/>
                </a:tc>
                <a:tc>
                  <a:txBody>
                    <a:bodyPr>
                      <a:noAutofit/>
                    </a:bodyPr>
                    <a:lstStyle/>
                    <a:p>
                      <a:pPr algn="ctr" rtl="0" lvl="0">
                        <a:lnSpc>
                          <a:spcPct val="100000"/>
                        </a:lnSpc>
                        <a:spcBef>
                          <a:spcPts val="0"/>
                        </a:spcBef>
                        <a:buNone/>
                      </a:pPr>
                      <a:r>
                        <a:rPr sz="800" lang="en"/>
                        <a:t>126</a:t>
                      </a:r>
                    </a:p>
                  </a:txBody>
                  <a:tcPr marR="91425" marB="91425" marT="91425" marL="91425"/>
                </a:tc>
                <a:tc>
                  <a:txBody>
                    <a:bodyPr>
                      <a:noAutofit/>
                    </a:bodyPr>
                    <a:lstStyle/>
                    <a:p>
                      <a:pPr algn="ctr" rtl="0" lvl="0">
                        <a:lnSpc>
                          <a:spcPct val="100000"/>
                        </a:lnSpc>
                        <a:spcBef>
                          <a:spcPts val="0"/>
                        </a:spcBef>
                        <a:buNone/>
                      </a:pPr>
                      <a:r>
                        <a:rPr sz="800" lang="en"/>
                        <a:t>130</a:t>
                      </a:r>
                    </a:p>
                  </a:txBody>
                  <a:tcPr marR="91425" marB="91425" marT="91425" marL="91425"/>
                </a:tc>
                <a:tc>
                  <a:txBody>
                    <a:bodyPr>
                      <a:noAutofit/>
                    </a:bodyPr>
                    <a:lstStyle/>
                    <a:p>
                      <a:pPr algn="ctr" rtl="0" lvl="0">
                        <a:lnSpc>
                          <a:spcPct val="100000"/>
                        </a:lnSpc>
                        <a:spcBef>
                          <a:spcPts val="0"/>
                        </a:spcBef>
                        <a:buNone/>
                      </a:pPr>
                      <a:r>
                        <a:rPr sz="800" lang="en"/>
                        <a:t>ON/OFF</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/data/GLV/cockpitbox/ok_LED.rrd</a:t>
                      </a:r>
                    </a:p>
                  </a:txBody>
                  <a:tcPr marR="91425" marB="91425" marT="91425" marL="91425"/>
                </a:tc>
              </a:tr>
              <a:tr h="161925">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rtl="0" lvl="0">
                        <a:lnSpc>
                          <a:spcPct val="100000"/>
                        </a:lnSpc>
                        <a:spcBef>
                          <a:spcPts val="0"/>
                        </a:spcBef>
                        <a:buNone/>
                      </a:pPr>
                      <a:r>
                        <a:rPr sz="800" lang="en"/>
                        <a:t>GLV/TSI/Temperature</a:t>
                      </a:r>
                    </a:p>
                  </a:txBody>
                  <a:tcPr marR="91425" marB="91425" marT="91425" marL="91425"/>
                </a:tc>
                <a:tc>
                  <a:txBody>
                    <a:bodyPr>
                      <a:noAutofit/>
                    </a:bodyPr>
                    <a:lstStyle/>
                    <a:p>
                      <a:pPr algn="ctr" rtl="0" lvl="0">
                        <a:lnSpc>
                          <a:spcPct val="100000"/>
                        </a:lnSpc>
                        <a:spcBef>
                          <a:spcPts val="0"/>
                        </a:spcBef>
                        <a:buNone/>
                      </a:pPr>
                      <a:r>
                        <a:rPr sz="800" lang="en"/>
                        <a:t>107</a:t>
                      </a:r>
                    </a:p>
                  </a:txBody>
                  <a:tcPr marR="91425" marB="91425" marT="91425" marL="91425"/>
                </a:tc>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127</a:t>
                      </a:r>
                    </a:p>
                  </a:txBody>
                  <a:tcPr marR="91425" marB="91425" marT="91425" marL="91425"/>
                </a:tc>
                <a:tc>
                  <a:txBody>
                    <a:bodyPr>
                      <a:noAutofit/>
                    </a:bodyPr>
                    <a:lstStyle/>
                    <a:p>
                      <a:pPr algn="ctr" rtl="0" lvl="0">
                        <a:lnSpc>
                          <a:spcPct val="100000"/>
                        </a:lnSpc>
                        <a:spcBef>
                          <a:spcPts val="0"/>
                        </a:spcBef>
                        <a:buNone/>
                      </a:pPr>
                      <a:r>
                        <a:rPr sz="800" lang="en"/>
                        <a:t>131</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/data/GLV/TSI/temperature.rrd</a:t>
                      </a:r>
                    </a:p>
                  </a:txBody>
                  <a:tcPr marR="91425" marB="91425" marT="91425" marL="91425"/>
                </a:tc>
              </a:tr>
              <a:tr h="161925">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rtl="0" lvl="0">
                        <a:lnSpc>
                          <a:spcPct val="100000"/>
                        </a:lnSpc>
                        <a:spcBef>
                          <a:spcPts val="0"/>
                        </a:spcBef>
                        <a:buNone/>
                      </a:pPr>
                      <a:r>
                        <a:rPr sz="800" lang="en"/>
                        <a:t>GLV/GLV_Power/Voltage</a:t>
                      </a:r>
                    </a:p>
                  </a:txBody>
                  <a:tcPr marR="91425" marB="91425" marT="91425" marL="91425"/>
                </a:tc>
                <a:tc>
                  <a:txBody>
                    <a:bodyPr>
                      <a:noAutofit/>
                    </a:bodyPr>
                    <a:lstStyle/>
                    <a:p>
                      <a:pPr algn="ctr" rtl="0" lvl="0">
                        <a:lnSpc>
                          <a:spcPct val="100000"/>
                        </a:lnSpc>
                        <a:spcBef>
                          <a:spcPts val="0"/>
                        </a:spcBef>
                        <a:buNone/>
                      </a:pPr>
                      <a:r>
                        <a:rPr sz="800" lang="en"/>
                        <a:t>108</a:t>
                      </a:r>
                    </a:p>
                  </a:txBody>
                  <a:tcPr marR="91425" marB="91425" marT="91425" marL="91425"/>
                </a:tc>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128</a:t>
                      </a:r>
                    </a:p>
                  </a:txBody>
                  <a:tcPr marR="91425" marB="91425" marT="91425" marL="91425"/>
                </a:tc>
                <a:tc>
                  <a:txBody>
                    <a:bodyPr>
                      <a:noAutofit/>
                    </a:bodyPr>
                    <a:lstStyle/>
                    <a:p>
                      <a:pPr algn="ctr" rtl="0" lvl="0">
                        <a:lnSpc>
                          <a:spcPct val="100000"/>
                        </a:lnSpc>
                        <a:spcBef>
                          <a:spcPts val="0"/>
                        </a:spcBef>
                        <a:buNone/>
                      </a:pPr>
                      <a:r>
                        <a:rPr sz="800" lang="en"/>
                        <a:t>132</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/data/GLV/GLV_power/voltage.rrd</a:t>
                      </a:r>
                    </a:p>
                  </a:txBody>
                  <a:tcPr marR="91425" marB="91425" marT="91425" marL="91425"/>
                </a:tc>
              </a:tr>
              <a:tr h="161925">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rtl="0" lvl="0">
                        <a:lnSpc>
                          <a:spcPct val="100000"/>
                        </a:lnSpc>
                        <a:spcBef>
                          <a:spcPts val="0"/>
                        </a:spcBef>
                        <a:buNone/>
                      </a:pPr>
                      <a:r>
                        <a:rPr sz="800" lang="en"/>
                        <a:t>GLV/GLV_Power/Temperature</a:t>
                      </a:r>
                    </a:p>
                  </a:txBody>
                  <a:tcPr marR="91425" marB="91425" marT="91425" marL="91425"/>
                </a:tc>
                <a:tc>
                  <a:txBody>
                    <a:bodyPr>
                      <a:noAutofit/>
                    </a:bodyPr>
                    <a:lstStyle/>
                    <a:p>
                      <a:pPr algn="ctr" rtl="0" lvl="0">
                        <a:lnSpc>
                          <a:spcPct val="100000"/>
                        </a:lnSpc>
                        <a:spcBef>
                          <a:spcPts val="0"/>
                        </a:spcBef>
                        <a:buNone/>
                      </a:pPr>
                      <a:r>
                        <a:rPr sz="800" lang="en"/>
                        <a:t>109</a:t>
                      </a:r>
                    </a:p>
                  </a:txBody>
                  <a:tcPr marR="91425" marB="91425" marT="91425" marL="91425"/>
                </a:tc>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129</a:t>
                      </a:r>
                    </a:p>
                  </a:txBody>
                  <a:tcPr marR="91425" marB="91425" marT="91425" marL="91425"/>
                </a:tc>
                <a:tc>
                  <a:txBody>
                    <a:bodyPr>
                      <a:noAutofit/>
                    </a:bodyPr>
                    <a:lstStyle/>
                    <a:p>
                      <a:pPr algn="ctr" rtl="0" lvl="0">
                        <a:lnSpc>
                          <a:spcPct val="100000"/>
                        </a:lnSpc>
                        <a:spcBef>
                          <a:spcPts val="0"/>
                        </a:spcBef>
                        <a:buNone/>
                      </a:pPr>
                      <a:r>
                        <a:rPr sz="800" lang="en"/>
                        <a:t>133</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/data/GLV/GLV_power/temperature.rrd</a:t>
                      </a:r>
                    </a:p>
                  </a:txBody>
                  <a:tcPr marR="91425" marB="91425" marT="91425" marL="91425"/>
                </a:tc>
              </a:tr>
              <a:tr h="161925">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rtl="0" lvl="0">
                        <a:lnSpc>
                          <a:spcPct val="100000"/>
                        </a:lnSpc>
                        <a:spcBef>
                          <a:spcPts val="0"/>
                        </a:spcBef>
                        <a:buNone/>
                      </a:pPr>
                      <a:r>
                        <a:rPr sz="800" lang="en"/>
                        <a:t>GLV/GLV_Power/Current</a:t>
                      </a:r>
                    </a:p>
                  </a:txBody>
                  <a:tcPr marR="91425" marB="91425" marT="91425" marL="91425"/>
                </a:tc>
                <a:tc>
                  <a:txBody>
                    <a:bodyPr>
                      <a:noAutofit/>
                    </a:bodyPr>
                    <a:lstStyle/>
                    <a:p>
                      <a:pPr algn="ctr" rtl="0" lvl="0">
                        <a:lnSpc>
                          <a:spcPct val="100000"/>
                        </a:lnSpc>
                        <a:spcBef>
                          <a:spcPts val="0"/>
                        </a:spcBef>
                        <a:buNone/>
                      </a:pPr>
                      <a:r>
                        <a:rPr sz="800" lang="en"/>
                        <a:t>110</a:t>
                      </a:r>
                    </a:p>
                  </a:txBody>
                  <a:tcPr marR="91425" marB="91425" marT="91425" marL="91425"/>
                </a:tc>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130</a:t>
                      </a:r>
                    </a:p>
                  </a:txBody>
                  <a:tcPr marR="91425" marB="91425" marT="91425" marL="91425"/>
                </a:tc>
                <a:tc>
                  <a:txBody>
                    <a:bodyPr>
                      <a:noAutofit/>
                    </a:bodyPr>
                    <a:lstStyle/>
                    <a:p>
                      <a:pPr algn="ctr" rtl="0" lvl="0">
                        <a:lnSpc>
                          <a:spcPct val="100000"/>
                        </a:lnSpc>
                        <a:spcBef>
                          <a:spcPts val="0"/>
                        </a:spcBef>
                        <a:buNone/>
                      </a:pPr>
                      <a:r>
                        <a:rPr sz="800" lang="en"/>
                        <a:t>134</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/data/GLV/GLV_power/current.rrd</a:t>
                      </a:r>
                    </a:p>
                  </a:txBody>
                  <a:tcPr marR="91425" marB="91425" marT="91425" marL="91425"/>
                </a:tc>
              </a:tr>
              <a:tr h="161925">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rtl="0" lvl="0">
                        <a:lnSpc>
                          <a:spcPct val="100000"/>
                        </a:lnSpc>
                        <a:spcBef>
                          <a:spcPts val="0"/>
                        </a:spcBef>
                        <a:buNone/>
                      </a:pPr>
                      <a:r>
                        <a:rPr sz="800" lang="en"/>
                        <a:t>GLV/GLV_Power/SOC</a:t>
                      </a:r>
                    </a:p>
                  </a:txBody>
                  <a:tcPr marR="91425" marB="91425" marT="91425" marL="91425"/>
                </a:tc>
                <a:tc>
                  <a:txBody>
                    <a:bodyPr>
                      <a:noAutofit/>
                    </a:bodyPr>
                    <a:lstStyle/>
                    <a:p>
                      <a:pPr algn="ctr" rtl="0" lvl="0">
                        <a:lnSpc>
                          <a:spcPct val="100000"/>
                        </a:lnSpc>
                        <a:spcBef>
                          <a:spcPts val="0"/>
                        </a:spcBef>
                        <a:buNone/>
                      </a:pPr>
                      <a:r>
                        <a:rPr sz="800" lang="en"/>
                        <a:t>111</a:t>
                      </a:r>
                    </a:p>
                  </a:txBody>
                  <a:tcPr marR="91425" marB="91425" marT="91425" marL="91425"/>
                </a:tc>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131</a:t>
                      </a:r>
                    </a:p>
                  </a:txBody>
                  <a:tcPr marR="91425" marB="91425" marT="91425" marL="91425"/>
                </a:tc>
                <a:tc>
                  <a:txBody>
                    <a:bodyPr>
                      <a:noAutofit/>
                    </a:bodyPr>
                    <a:lstStyle/>
                    <a:p>
                      <a:pPr algn="ctr" rtl="0" lvl="0">
                        <a:lnSpc>
                          <a:spcPct val="100000"/>
                        </a:lnSpc>
                        <a:spcBef>
                          <a:spcPts val="0"/>
                        </a:spcBef>
                        <a:buNone/>
                      </a:pPr>
                      <a:r>
                        <a:rPr sz="800" lang="en"/>
                        <a:t>135</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/data/GLV/GLV_power/SOC.rrd</a:t>
                      </a:r>
                    </a:p>
                  </a:txBody>
                  <a:tcPr marR="91425" marB="91425" marT="91425" marL="91425"/>
                </a:tc>
              </a:tr>
              <a:tr h="161925">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rtl="0" lvl="0">
                        <a:lnSpc>
                          <a:spcPct val="100000"/>
                        </a:lnSpc>
                        <a:spcBef>
                          <a:spcPts val="0"/>
                        </a:spcBef>
                        <a:buNone/>
                      </a:pPr>
                      <a:r>
                        <a:rPr sz="800" lang="en"/>
                        <a:t>Dyno/Motor_RPM</a:t>
                      </a:r>
                    </a:p>
                  </a:txBody>
                  <a:tcPr marR="91425" marB="91425" marT="91425" marL="91425"/>
                </a:tc>
                <a:tc>
                  <a:txBody>
                    <a:bodyPr>
                      <a:noAutofit/>
                    </a:bodyPr>
                    <a:lstStyle/>
                    <a:p>
                      <a:pPr algn="ctr" rtl="0" lvl="0">
                        <a:lnSpc>
                          <a:spcPct val="100000"/>
                        </a:lnSpc>
                        <a:spcBef>
                          <a:spcPts val="0"/>
                        </a:spcBef>
                        <a:buNone/>
                      </a:pPr>
                      <a:r>
                        <a:rPr sz="800" lang="en"/>
                        <a:t>112</a:t>
                      </a:r>
                    </a:p>
                  </a:txBody>
                  <a:tcPr marR="91425" marB="91425" marT="91425" marL="91425"/>
                </a:tc>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132</a:t>
                      </a:r>
                    </a:p>
                  </a:txBody>
                  <a:tcPr marR="91425" marB="91425" marT="91425" marL="91425"/>
                </a:tc>
                <a:tc>
                  <a:txBody>
                    <a:bodyPr>
                      <a:noAutofit/>
                    </a:bodyPr>
                    <a:lstStyle/>
                    <a:p>
                      <a:pPr algn="ctr" rtl="0" lvl="0">
                        <a:lnSpc>
                          <a:spcPct val="100000"/>
                        </a:lnSpc>
                        <a:spcBef>
                          <a:spcPts val="0"/>
                        </a:spcBef>
                        <a:buNone/>
                      </a:pPr>
                      <a:r>
                        <a:rPr sz="800" lang="en"/>
                        <a:t>136</a:t>
                      </a:r>
                    </a:p>
                  </a:txBody>
                  <a:tcPr marR="91425" marB="91425" marT="91425" marL="91425"/>
                </a:tc>
                <a:tc>
                  <a:txBody>
                    <a:bodyPr>
                      <a:noAutofit/>
                    </a:bodyPr>
                    <a:lstStyle/>
                    <a:p>
                      <a:pPr algn="ctr" rtl="0" lvl="0">
                        <a:lnSpc>
                          <a:spcPct val="100000"/>
                        </a:lnSpc>
                        <a:spcBef>
                          <a:spcPts val="0"/>
                        </a:spcBef>
                        <a:buNone/>
                      </a:pPr>
                      <a:r>
                        <a:rPr sz="800" lang="en"/>
                        <a:t>RPM</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/data/Dyno/motorRPM.rrd</a:t>
                      </a:r>
                    </a:p>
                  </a:txBody>
                  <a:tcPr marR="91425" marB="91425" marT="91425" marL="91425"/>
                </a:tc>
              </a:tr>
              <a:tr h="161925">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rtl="0" lvl="0">
                        <a:lnSpc>
                          <a:spcPct val="100000"/>
                        </a:lnSpc>
                        <a:spcBef>
                          <a:spcPts val="0"/>
                        </a:spcBef>
                        <a:buNone/>
                      </a:pPr>
                      <a:r>
                        <a:rPr sz="800" lang="en"/>
                        <a:t>Dyno/Motor_Temperature</a:t>
                      </a:r>
                    </a:p>
                  </a:txBody>
                  <a:tcPr marR="91425" marB="91425" marT="91425" marL="91425"/>
                </a:tc>
                <a:tc>
                  <a:txBody>
                    <a:bodyPr>
                      <a:noAutofit/>
                    </a:bodyPr>
                    <a:lstStyle/>
                    <a:p>
                      <a:pPr algn="ctr" rtl="0" lvl="0">
                        <a:lnSpc>
                          <a:spcPct val="100000"/>
                        </a:lnSpc>
                        <a:spcBef>
                          <a:spcPts val="0"/>
                        </a:spcBef>
                        <a:buNone/>
                      </a:pPr>
                      <a:r>
                        <a:rPr sz="800" lang="en"/>
                        <a:t>113</a:t>
                      </a:r>
                    </a:p>
                  </a:txBody>
                  <a:tcPr marR="91425" marB="91425" marT="91425" marL="91425"/>
                </a:tc>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133</a:t>
                      </a:r>
                    </a:p>
                  </a:txBody>
                  <a:tcPr marR="91425" marB="91425" marT="91425" marL="91425"/>
                </a:tc>
                <a:tc>
                  <a:txBody>
                    <a:bodyPr>
                      <a:noAutofit/>
                    </a:bodyPr>
                    <a:lstStyle/>
                    <a:p>
                      <a:pPr algn="ctr" rtl="0" lvl="0">
                        <a:lnSpc>
                          <a:spcPct val="100000"/>
                        </a:lnSpc>
                        <a:spcBef>
                          <a:spcPts val="0"/>
                        </a:spcBef>
                        <a:buNone/>
                      </a:pPr>
                      <a:r>
                        <a:rPr sz="800" lang="en"/>
                        <a:t>137</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/data/Dyno/motor_temperature.rrd</a:t>
                      </a:r>
                    </a:p>
                  </a:txBody>
                  <a:tcPr marR="91425" marB="91425" marT="91425" marL="91425"/>
                </a:tc>
              </a:tr>
              <a:tr h="161925">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rtl="0" lvl="0">
                        <a:lnSpc>
                          <a:spcPct val="100000"/>
                        </a:lnSpc>
                        <a:spcBef>
                          <a:spcPts val="0"/>
                        </a:spcBef>
                        <a:buNone/>
                      </a:pPr>
                      <a:r>
                        <a:rPr sz="800" lang="en"/>
                        <a:t>Dyno/Controller_Temperature</a:t>
                      </a:r>
                    </a:p>
                  </a:txBody>
                  <a:tcPr marR="91425" marB="91425" marT="91425" marL="91425"/>
                </a:tc>
                <a:tc>
                  <a:txBody>
                    <a:bodyPr>
                      <a:noAutofit/>
                    </a:bodyPr>
                    <a:lstStyle/>
                    <a:p>
                      <a:pPr algn="ctr" rtl="0" lvl="0">
                        <a:lnSpc>
                          <a:spcPct val="100000"/>
                        </a:lnSpc>
                        <a:spcBef>
                          <a:spcPts val="0"/>
                        </a:spcBef>
                        <a:buNone/>
                      </a:pPr>
                      <a:r>
                        <a:rPr sz="800" lang="en"/>
                        <a:t>114</a:t>
                      </a:r>
                    </a:p>
                  </a:txBody>
                  <a:tcPr marR="91425" marB="91425" marT="91425" marL="91425"/>
                </a:tc>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134</a:t>
                      </a:r>
                    </a:p>
                  </a:txBody>
                  <a:tcPr marR="91425" marB="91425" marT="91425" marL="91425"/>
                </a:tc>
                <a:tc>
                  <a:txBody>
                    <a:bodyPr>
                      <a:noAutofit/>
                    </a:bodyPr>
                    <a:lstStyle/>
                    <a:p>
                      <a:pPr algn="ctr" rtl="0" lvl="0">
                        <a:lnSpc>
                          <a:spcPct val="100000"/>
                        </a:lnSpc>
                        <a:spcBef>
                          <a:spcPts val="0"/>
                        </a:spcBef>
                        <a:buNone/>
                      </a:pPr>
                      <a:r>
                        <a:rPr sz="800" lang="en"/>
                        <a:t>138</a:t>
                      </a:r>
                    </a:p>
                  </a:txBody>
                  <a:tcPr marR="91425" marB="91425" marT="91425" marL="91425"/>
                </a:tc>
                <a:tc>
                  <a:txBody>
                    <a:bodyPr>
                      <a:noAutofit/>
                    </a:bodyPr>
                    <a:lstStyle/>
                    <a:p>
                      <a:pPr algn="ctr" rtl="0" lvl="0">
                        <a:lnSpc>
                          <a:spcPct val="100000"/>
                        </a:lnSpc>
                        <a:spcBef>
                          <a:spcPts val="0"/>
                        </a:spcBef>
                        <a:buNone/>
                      </a:pPr>
                      <a:r>
                        <a:rPr sz="800" lang="en"/>
                        <a:t>°C</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/data/Dyno/controller_temperature.rrd</a:t>
                      </a:r>
                    </a:p>
                  </a:txBody>
                  <a:tcPr marR="91425" marB="91425" marT="91425" marL="91425"/>
                </a:tc>
              </a:tr>
              <a:tr h="161925">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rtl="0" lvl="0">
                        <a:lnSpc>
                          <a:spcPct val="100000"/>
                        </a:lnSpc>
                        <a:spcBef>
                          <a:spcPts val="0"/>
                        </a:spcBef>
                        <a:buNone/>
                      </a:pPr>
                      <a:r>
                        <a:rPr sz="800" lang="en"/>
                        <a:t>Dyno/RMS_Current</a:t>
                      </a:r>
                    </a:p>
                  </a:txBody>
                  <a:tcPr marR="91425" marB="91425" marT="91425" marL="91425"/>
                </a:tc>
                <a:tc>
                  <a:txBody>
                    <a:bodyPr>
                      <a:noAutofit/>
                    </a:bodyPr>
                    <a:lstStyle/>
                    <a:p>
                      <a:pPr algn="ctr" rtl="0" lvl="0">
                        <a:lnSpc>
                          <a:spcPct val="100000"/>
                        </a:lnSpc>
                        <a:spcBef>
                          <a:spcPts val="0"/>
                        </a:spcBef>
                        <a:buNone/>
                      </a:pPr>
                      <a:r>
                        <a:rPr sz="800" lang="en"/>
                        <a:t>115</a:t>
                      </a:r>
                    </a:p>
                  </a:txBody>
                  <a:tcPr marR="91425" marB="91425" marT="91425" marL="91425"/>
                </a:tc>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135</a:t>
                      </a:r>
                    </a:p>
                  </a:txBody>
                  <a:tcPr marR="91425" marB="91425" marT="91425" marL="91425"/>
                </a:tc>
                <a:tc>
                  <a:txBody>
                    <a:bodyPr>
                      <a:noAutofit/>
                    </a:bodyPr>
                    <a:lstStyle/>
                    <a:p>
                      <a:pPr algn="ctr" rtl="0" lvl="0">
                        <a:lnSpc>
                          <a:spcPct val="100000"/>
                        </a:lnSpc>
                        <a:spcBef>
                          <a:spcPts val="0"/>
                        </a:spcBef>
                        <a:buNone/>
                      </a:pPr>
                      <a:r>
                        <a:rPr sz="800" lang="en"/>
                        <a:t>139</a:t>
                      </a:r>
                    </a:p>
                  </a:txBody>
                  <a:tcPr marR="91425" marB="91425" marT="91425" marL="91425"/>
                </a:tc>
                <a:tc>
                  <a:txBody>
                    <a:bodyPr>
                      <a:noAutofit/>
                    </a:bodyPr>
                    <a:lstStyle/>
                    <a:p>
                      <a:pPr algn="ctr" rtl="0" lvl="0">
                        <a:lnSpc>
                          <a:spcPct val="100000"/>
                        </a:lnSpc>
                        <a:spcBef>
                          <a:spcPts val="0"/>
                        </a:spcBef>
                        <a:buNone/>
                      </a:pPr>
                      <a:r>
                        <a:rPr sz="800" lang="en"/>
                        <a:t>A</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/data/Dyno/RMS_current.rrd</a:t>
                      </a:r>
                    </a:p>
                  </a:txBody>
                  <a:tcPr marR="91425" marB="91425" marT="91425" marL="91425"/>
                </a:tc>
              </a:tr>
              <a:tr h="161925">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rtl="0" lvl="0">
                        <a:lnSpc>
                          <a:spcPct val="100000"/>
                        </a:lnSpc>
                        <a:spcBef>
                          <a:spcPts val="0"/>
                        </a:spcBef>
                        <a:buNone/>
                      </a:pPr>
                      <a:r>
                        <a:rPr sz="800" lang="en"/>
                        <a:t>Dyno/Capacitor_Voltage</a:t>
                      </a:r>
                    </a:p>
                  </a:txBody>
                  <a:tcPr marR="91425" marB="91425" marT="91425" marL="91425"/>
                </a:tc>
                <a:tc>
                  <a:txBody>
                    <a:bodyPr>
                      <a:noAutofit/>
                    </a:bodyPr>
                    <a:lstStyle/>
                    <a:p>
                      <a:pPr algn="ctr" rtl="0" lvl="0">
                        <a:lnSpc>
                          <a:spcPct val="100000"/>
                        </a:lnSpc>
                        <a:spcBef>
                          <a:spcPts val="0"/>
                        </a:spcBef>
                        <a:buNone/>
                      </a:pPr>
                      <a:r>
                        <a:rPr sz="800" lang="en"/>
                        <a:t>116</a:t>
                      </a:r>
                    </a:p>
                  </a:txBody>
                  <a:tcPr marR="91425" marB="91425" marT="91425" marL="91425"/>
                </a:tc>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136</a:t>
                      </a:r>
                    </a:p>
                  </a:txBody>
                  <a:tcPr marR="91425" marB="91425" marT="91425" marL="91425"/>
                </a:tc>
                <a:tc>
                  <a:txBody>
                    <a:bodyPr>
                      <a:noAutofit/>
                    </a:bodyPr>
                    <a:lstStyle/>
                    <a:p>
                      <a:pPr algn="ctr" rtl="0" lvl="0">
                        <a:lnSpc>
                          <a:spcPct val="100000"/>
                        </a:lnSpc>
                        <a:spcBef>
                          <a:spcPts val="0"/>
                        </a:spcBef>
                        <a:buNone/>
                      </a:pPr>
                      <a:r>
                        <a:rPr sz="800" lang="en"/>
                        <a:t>140</a:t>
                      </a:r>
                    </a:p>
                  </a:txBody>
                  <a:tcPr marR="91425" marB="91425" marT="91425" marL="91425"/>
                </a:tc>
                <a:tc>
                  <a:txBody>
                    <a:bodyPr>
                      <a:noAutofit/>
                    </a:bodyPr>
                    <a:lstStyle/>
                    <a:p>
                      <a:pPr algn="ctr" rtl="0" lvl="0">
                        <a:lnSpc>
                          <a:spcPct val="100000"/>
                        </a:lnSpc>
                        <a:spcBef>
                          <a:spcPts val="0"/>
                        </a:spcBef>
                        <a:buNone/>
                      </a:pPr>
                      <a:r>
                        <a:rPr sz="800" lang="en"/>
                        <a:t>V</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/data/Dyno/capacitor_voltage.rrd</a:t>
                      </a:r>
                    </a:p>
                  </a:txBody>
                  <a:tcPr marR="91425" marB="91425" marT="91425" marL="91425"/>
                </a:tc>
              </a:tr>
              <a:tr h="161925">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rtl="0" lvl="0">
                        <a:lnSpc>
                          <a:spcPct val="100000"/>
                        </a:lnSpc>
                        <a:spcBef>
                          <a:spcPts val="0"/>
                        </a:spcBef>
                        <a:buNone/>
                      </a:pPr>
                      <a:r>
                        <a:rPr sz="800" lang="en"/>
                        <a:t>Dyno/Stator_Frequency</a:t>
                      </a:r>
                    </a:p>
                  </a:txBody>
                  <a:tcPr marR="91425" marB="91425" marT="91425" marL="91425"/>
                </a:tc>
                <a:tc>
                  <a:txBody>
                    <a:bodyPr>
                      <a:noAutofit/>
                    </a:bodyPr>
                    <a:lstStyle/>
                    <a:p>
                      <a:pPr algn="ctr" rtl="0" lvl="0">
                        <a:lnSpc>
                          <a:spcPct val="100000"/>
                        </a:lnSpc>
                        <a:spcBef>
                          <a:spcPts val="0"/>
                        </a:spcBef>
                        <a:buNone/>
                      </a:pPr>
                      <a:r>
                        <a:rPr sz="800" lang="en"/>
                        <a:t>117</a:t>
                      </a:r>
                    </a:p>
                  </a:txBody>
                  <a:tcPr marR="91425" marB="91425" marT="91425" marL="91425"/>
                </a:tc>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137</a:t>
                      </a:r>
                    </a:p>
                  </a:txBody>
                  <a:tcPr marR="91425" marB="91425" marT="91425" marL="91425"/>
                </a:tc>
                <a:tc>
                  <a:txBody>
                    <a:bodyPr>
                      <a:noAutofit/>
                    </a:bodyPr>
                    <a:lstStyle/>
                    <a:p>
                      <a:pPr algn="ctr" rtl="0" lvl="0">
                        <a:lnSpc>
                          <a:spcPct val="100000"/>
                        </a:lnSpc>
                        <a:spcBef>
                          <a:spcPts val="0"/>
                        </a:spcBef>
                        <a:buNone/>
                      </a:pPr>
                      <a:r>
                        <a:rPr sz="800" lang="en"/>
                        <a:t>141</a:t>
                      </a:r>
                    </a:p>
                  </a:txBody>
                  <a:tcPr marR="91425" marB="91425" marT="91425" marL="91425"/>
                </a:tc>
                <a:tc>
                  <a:txBody>
                    <a:bodyPr>
                      <a:noAutofit/>
                    </a:bodyPr>
                    <a:lstStyle/>
                    <a:p>
                      <a:pPr algn="ctr" rtl="0" lvl="0">
                        <a:lnSpc>
                          <a:spcPct val="100000"/>
                        </a:lnSpc>
                        <a:spcBef>
                          <a:spcPts val="0"/>
                        </a:spcBef>
                        <a:buNone/>
                      </a:pPr>
                      <a:r>
                        <a:rPr sz="800" lang="en"/>
                        <a:t>Hz</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/data/Dyno/stator_frequency.rrd</a:t>
                      </a:r>
                    </a:p>
                  </a:txBody>
                  <a:tcPr marR="91425" marB="91425" marT="91425" marL="91425"/>
                </a:tc>
              </a:tr>
              <a:tr h="314325">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rtl="0" lvl="0">
                        <a:lnSpc>
                          <a:spcPct val="100000"/>
                        </a:lnSpc>
                        <a:spcBef>
                          <a:spcPts val="0"/>
                        </a:spcBef>
                        <a:buNone/>
                      </a:pPr>
                      <a:r>
                        <a:rPr sz="800" lang="en"/>
                        <a:t>Dyno/Controller_Fault_Primary</a:t>
                      </a:r>
                    </a:p>
                  </a:txBody>
                  <a:tcPr marR="91425" marB="91425" marT="91425" marL="91425"/>
                </a:tc>
                <a:tc>
                  <a:txBody>
                    <a:bodyPr>
                      <a:noAutofit/>
                    </a:bodyPr>
                    <a:lstStyle/>
                    <a:p>
                      <a:pPr algn="ctr" rtl="0" lvl="0">
                        <a:lnSpc>
                          <a:spcPct val="100000"/>
                        </a:lnSpc>
                        <a:spcBef>
                          <a:spcPts val="0"/>
                        </a:spcBef>
                        <a:buNone/>
                      </a:pPr>
                      <a:r>
                        <a:rPr sz="800" lang="en"/>
                        <a:t>118</a:t>
                      </a:r>
                    </a:p>
                  </a:txBody>
                  <a:tcPr marR="91425" marB="91425" marT="91425" marL="91425"/>
                </a:tc>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138</a:t>
                      </a:r>
                    </a:p>
                  </a:txBody>
                  <a:tcPr marR="91425" marB="91425" marT="91425" marL="91425"/>
                </a:tc>
                <a:tc>
                  <a:txBody>
                    <a:bodyPr>
                      <a:noAutofit/>
                    </a:bodyPr>
                    <a:lstStyle/>
                    <a:p>
                      <a:pPr algn="ctr" rtl="0" lvl="0">
                        <a:lnSpc>
                          <a:spcPct val="100000"/>
                        </a:lnSpc>
                        <a:spcBef>
                          <a:spcPts val="0"/>
                        </a:spcBef>
                        <a:buNone/>
                      </a:pPr>
                      <a:r>
                        <a:rPr sz="800" lang="en"/>
                        <a:t>142</a:t>
                      </a:r>
                    </a:p>
                  </a:txBody>
                  <a:tcPr marR="91425" marB="91425" marT="91425" marL="91425"/>
                </a:tc>
                <a:tc>
                  <a:txBody>
                    <a:bodyPr>
                      <a:noAutofit/>
                    </a:bodyPr>
                    <a:lstStyle/>
                    <a:p>
                      <a:pPr algn="ctr" rtl="0" lvl="0">
                        <a:lnSpc>
                          <a:spcPct val="100000"/>
                        </a:lnSpc>
                        <a:spcBef>
                          <a:spcPts val="0"/>
                        </a:spcBef>
                        <a:buNone/>
                      </a:pPr>
                      <a:r>
                        <a:rPr sz="800" lang="en"/>
                        <a:t>ERR CODE</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/data/Dyno/controller_fault_primary.rrd</a:t>
                      </a:r>
                    </a:p>
                  </a:txBody>
                  <a:tcPr marR="91425" marB="91425" marT="91425" marL="91425"/>
                </a:tc>
              </a:tr>
              <a:tr h="314325">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rtl="0" lvl="0">
                        <a:lnSpc>
                          <a:spcPct val="100000"/>
                        </a:lnSpc>
                        <a:spcBef>
                          <a:spcPts val="0"/>
                        </a:spcBef>
                        <a:buNone/>
                      </a:pPr>
                      <a:r>
                        <a:rPr sz="800" lang="en"/>
                        <a:t>Dyno/Controller_Fault_Secondary</a:t>
                      </a:r>
                    </a:p>
                  </a:txBody>
                  <a:tcPr marR="91425" marB="91425" marT="91425" marL="91425"/>
                </a:tc>
                <a:tc>
                  <a:txBody>
                    <a:bodyPr>
                      <a:noAutofit/>
                    </a:bodyPr>
                    <a:lstStyle/>
                    <a:p>
                      <a:pPr algn="ctr" rtl="0" lvl="0">
                        <a:lnSpc>
                          <a:spcPct val="100000"/>
                        </a:lnSpc>
                        <a:spcBef>
                          <a:spcPts val="0"/>
                        </a:spcBef>
                        <a:buNone/>
                      </a:pPr>
                      <a:r>
                        <a:rPr sz="800" lang="en"/>
                        <a:t>119</a:t>
                      </a:r>
                    </a:p>
                  </a:txBody>
                  <a:tcPr marR="91425" marB="91425" marT="91425" marL="91425"/>
                </a:tc>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139</a:t>
                      </a:r>
                    </a:p>
                  </a:txBody>
                  <a:tcPr marR="91425" marB="91425" marT="91425" marL="91425"/>
                </a:tc>
                <a:tc>
                  <a:txBody>
                    <a:bodyPr>
                      <a:noAutofit/>
                    </a:bodyPr>
                    <a:lstStyle/>
                    <a:p>
                      <a:pPr algn="ctr" rtl="0" lvl="0">
                        <a:lnSpc>
                          <a:spcPct val="100000"/>
                        </a:lnSpc>
                        <a:spcBef>
                          <a:spcPts val="0"/>
                        </a:spcBef>
                        <a:buNone/>
                      </a:pPr>
                      <a:r>
                        <a:rPr sz="800" lang="en"/>
                        <a:t>143</a:t>
                      </a:r>
                    </a:p>
                  </a:txBody>
                  <a:tcPr marR="91425" marB="91425" marT="91425" marL="91425"/>
                </a:tc>
                <a:tc>
                  <a:txBody>
                    <a:bodyPr>
                      <a:noAutofit/>
                    </a:bodyPr>
                    <a:lstStyle/>
                    <a:p>
                      <a:pPr algn="ctr" rtl="0" lvl="0">
                        <a:lnSpc>
                          <a:spcPct val="100000"/>
                        </a:lnSpc>
                        <a:spcBef>
                          <a:spcPts val="0"/>
                        </a:spcBef>
                        <a:buNone/>
                      </a:pPr>
                      <a:r>
                        <a:rPr sz="800" lang="en"/>
                        <a:t>ERR CODE</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/data/Dyno/controller_fault_secondary.rrd</a:t>
                      </a:r>
                    </a:p>
                  </a:txBody>
                  <a:tcPr marR="91425" marB="91425" marT="91425" marL="91425"/>
                </a:tc>
              </a:tr>
              <a:tr h="161925">
                <a:tc>
                  <a:txBody>
                    <a:bodyPr>
                      <a:noAutofit/>
                    </a:bodyPr>
                    <a:lstStyle/>
                    <a:p>
                      <a:pPr algn="ctr" rtl="0" lvl="0">
                        <a:lnSpc>
                          <a:spcPct val="100000"/>
                        </a:lnSpc>
                        <a:spcBef>
                          <a:spcPts val="0"/>
                        </a:spcBef>
                        <a:buNone/>
                      </a:pPr>
                      <a:r>
                        <a:rPr sz="800" lang="en"/>
                        <a:t>121</a:t>
                      </a:r>
                    </a:p>
                  </a:txBody>
                  <a:tcPr marR="91425" marB="91425" marT="91425" marL="91425"/>
                </a:tc>
                <a:tc>
                  <a:txBody>
                    <a:bodyPr>
                      <a:noAutofit/>
                    </a:bodyPr>
                    <a:lstStyle/>
                    <a:p>
                      <a:pPr rtl="0" lvl="0">
                        <a:lnSpc>
                          <a:spcPct val="100000"/>
                        </a:lnSpc>
                        <a:spcBef>
                          <a:spcPts val="0"/>
                        </a:spcBef>
                        <a:buNone/>
                      </a:pPr>
                      <a:r>
                        <a:rPr sz="800" lang="en"/>
                        <a:t>Dyno/Throttle_In</a:t>
                      </a:r>
                    </a:p>
                  </a:txBody>
                  <a:tcPr marR="91425" marB="91425" marT="91425" marL="91425"/>
                </a:tc>
                <a:tc>
                  <a:txBody>
                    <a:bodyPr>
                      <a:noAutofit/>
                    </a:bodyPr>
                    <a:lstStyle/>
                    <a:p>
                      <a:pPr algn="ctr" rtl="0" lvl="0">
                        <a:lnSpc>
                          <a:spcPct val="100000"/>
                        </a:lnSpc>
                        <a:spcBef>
                          <a:spcPts val="0"/>
                        </a:spcBef>
                        <a:buNone/>
                      </a:pPr>
                      <a:r>
                        <a:rPr sz="800" lang="en"/>
                        <a:t>120</a:t>
                      </a:r>
                    </a:p>
                  </a:txBody>
                  <a:tcPr marR="91425" marB="91425" marT="91425" marL="91425"/>
                </a:tc>
                <a:tc>
                  <a:txBody>
                    <a:bodyPr>
                      <a:noAutofit/>
                    </a:bodyPr>
                    <a:lstStyle/>
                    <a:p>
                      <a:pPr algn="ctr" rtl="0" lvl="0">
                        <a:lnSpc>
                          <a:spcPct val="100000"/>
                        </a:lnSpc>
                        <a:spcBef>
                          <a:spcPts val="0"/>
                        </a:spcBef>
                        <a:buNone/>
                      </a:pPr>
                      <a:r>
                        <a:rPr sz="800" lang="en"/>
                        <a:t>121</a:t>
                      </a:r>
                    </a:p>
                  </a:txBody>
                  <a:tcPr marR="91425" marB="91425" marT="91425" marL="91425"/>
                </a:tc>
                <a:tc>
                  <a:txBody>
                    <a:bodyPr>
                      <a:noAutofit/>
                    </a:bodyPr>
                    <a:lstStyle/>
                    <a:p>
                      <a:pPr algn="ctr" rtl="0" lvl="0">
                        <a:lnSpc>
                          <a:spcPct val="100000"/>
                        </a:lnSpc>
                        <a:spcBef>
                          <a:spcPts val="0"/>
                        </a:spcBef>
                        <a:buNone/>
                      </a:pPr>
                      <a:r>
                        <a:rPr sz="800" lang="en"/>
                        <a:t>Analog</a:t>
                      </a:r>
                    </a:p>
                  </a:txBody>
                  <a:tcPr marR="91425" marB="91425" marT="91425" marL="91425"/>
                </a:tc>
                <a:tc>
                  <a:txBody>
                    <a:bodyPr>
                      <a:noAutofit/>
                    </a:bodyPr>
                    <a:lstStyle/>
                    <a:p>
                      <a:pPr algn="ctr" rtl="0" lvl="0">
                        <a:lnSpc>
                          <a:spcPct val="100000"/>
                        </a:lnSpc>
                        <a:spcBef>
                          <a:spcPts val="0"/>
                        </a:spcBef>
                        <a:buNone/>
                      </a:pPr>
                      <a:r>
                        <a:rPr sz="800" lang="en"/>
                        <a:t>140</a:t>
                      </a:r>
                    </a:p>
                  </a:txBody>
                  <a:tcPr marR="91425" marB="91425" marT="91425" marL="91425"/>
                </a:tc>
                <a:tc>
                  <a:txBody>
                    <a:bodyPr>
                      <a:noAutofit/>
                    </a:bodyPr>
                    <a:lstStyle/>
                    <a:p>
                      <a:pPr algn="ctr" rtl="0" lvl="0">
                        <a:lnSpc>
                          <a:spcPct val="100000"/>
                        </a:lnSpc>
                        <a:spcBef>
                          <a:spcPts val="0"/>
                        </a:spcBef>
                        <a:buNone/>
                      </a:pPr>
                      <a:r>
                        <a:rPr sz="800" lang="en"/>
                        <a:t>144</a:t>
                      </a:r>
                    </a:p>
                  </a:txBody>
                  <a:tcPr marR="91425" marB="91425" marT="91425" marL="91425"/>
                </a:tc>
                <a:tc>
                  <a:txBody>
                    <a:bodyPr>
                      <a:noAutofit/>
                    </a:bodyPr>
                    <a:lstStyle/>
                    <a:p>
                      <a:pPr algn="ctr" rtl="0" lvl="0">
                        <a:lnSpc>
                          <a:spcPct val="100000"/>
                        </a:lnSpc>
                        <a:spcBef>
                          <a:spcPts val="0"/>
                        </a:spcBef>
                        <a:buNone/>
                      </a:pPr>
                      <a:r>
                        <a:rPr sz="800" lang="en"/>
                        <a:t>%</a:t>
                      </a:r>
                    </a:p>
                  </a:txBody>
                  <a:tcPr marR="91425" marB="91425" marT="91425" marL="91425"/>
                </a:tc>
                <a:tc>
                  <a:txBody>
                    <a:bodyPr>
                      <a:noAutofit/>
                    </a:bodyPr>
                    <a:lstStyle/>
                    <a:p>
                      <a:pPr algn="ctr" rtl="0" lvl="0">
                        <a:lnSpc>
                          <a:spcPct val="100000"/>
                        </a:lnSpc>
                        <a:spcBef>
                          <a:spcPts val="0"/>
                        </a:spcBef>
                        <a:buNone/>
                      </a:pPr>
                      <a:r>
                        <a:rPr sz="800" lang="en"/>
                        <a:t>1</a:t>
                      </a:r>
                    </a:p>
                  </a:txBody>
                  <a:tcPr marR="91425" marB="91425" marT="91425" marL="91425"/>
                </a:tc>
                <a:tc>
                  <a:txBody>
                    <a:bodyPr>
                      <a:noAutofit/>
                    </a:bodyPr>
                    <a:lstStyle/>
                    <a:p>
                      <a:pPr algn="ctr" rtl="0" lvl="0">
                        <a:lnSpc>
                          <a:spcPct val="100000"/>
                        </a:lnSpc>
                        <a:spcBef>
                          <a:spcPts val="0"/>
                        </a:spcBef>
                        <a:buNone/>
                      </a:pPr>
                      <a:r>
                        <a:rPr sz="800" lang="en"/>
                        <a:t>0</a:t>
                      </a:r>
                    </a:p>
                  </a:txBody>
                  <a:tcPr marR="91425" marB="91425" marT="91425" marL="91425"/>
                </a:tc>
                <a:tc>
                  <a:txBody>
                    <a:bodyPr>
                      <a:noAutofit/>
                    </a:bodyPr>
                    <a:lstStyle/>
                    <a:p>
                      <a:pPr rtl="0" lvl="0">
                        <a:lnSpc>
                          <a:spcPct val="100000"/>
                        </a:lnSpc>
                        <a:spcBef>
                          <a:spcPts val="0"/>
                        </a:spcBef>
                        <a:buNone/>
                      </a:pPr>
                      <a:r>
                        <a:rPr sz="800" lang="en"/>
                        <a:t>/data/Dyno/throttle_in.rrd</a:t>
                      </a:r>
                    </a:p>
                  </a:txBody>
                  <a:tcPr marR="91425" marB="91425" marT="91425" marL="91425"/>
                </a:tc>
              </a:tr>
            </a:tbl>
          </a:graphicData>
        </a:graphic>
      </p:graphicFrame>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3" name="Shape 593"/>
        <p:cNvGrpSpPr/>
        <p:nvPr/>
      </p:nvGrpSpPr>
      <p:grpSpPr>
        <a:xfrm>
          <a:off y="0" x="0"/>
          <a:ext cy="0" cx="0"/>
          <a:chOff y="0" x="0"/>
          <a:chExt cy="0" cx="0"/>
        </a:xfrm>
      </p:grpSpPr>
      <p:sp>
        <p:nvSpPr>
          <p:cNvPr id="594" name="Shape 594"/>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Configuration</a:t>
            </a:r>
          </a:p>
        </p:txBody>
      </p:sp>
      <p:sp>
        <p:nvSpPr>
          <p:cNvPr id="595" name="Shape 59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Bash style</a:t>
            </a:r>
          </a:p>
          <a:p>
            <a:pPr rtl="0" lvl="0" indent="-419100" marL="457200">
              <a:spcBef>
                <a:spcPts val="0"/>
              </a:spcBef>
              <a:buClr>
                <a:schemeClr val="dk1"/>
              </a:buClr>
              <a:buSzPct val="100000"/>
              <a:buFont typeface="Arial"/>
              <a:buChar char="●"/>
            </a:pPr>
            <a:r>
              <a:rPr lang="en"/>
              <a:t>Read during startup, and bad syntax will raise exceptions and the car will be disabled from driving</a:t>
            </a:r>
          </a:p>
          <a:p>
            <a:pPr rtl="0" lvl="0" indent="-419100" marL="457200">
              <a:spcBef>
                <a:spcPts val="0"/>
              </a:spcBef>
              <a:buClr>
                <a:schemeClr val="dk1"/>
              </a:buClr>
              <a:buSzPct val="100000"/>
              <a:buFont typeface="Arial"/>
              <a:buChar char="●"/>
            </a:pPr>
            <a:r>
              <a:rPr lang="en"/>
              <a:t>Switches can be updated and modified by maintenance app</a:t>
            </a:r>
          </a:p>
          <a:p>
            <a:pPr rtl="0" lvl="0" indent="-419100" marL="457200">
              <a:spcBef>
                <a:spcPts val="0"/>
              </a:spcBef>
              <a:buClr>
                <a:schemeClr val="dk1"/>
              </a:buClr>
              <a:buSzPct val="100000"/>
              <a:buFont typeface="Arial"/>
              <a:buChar char="●"/>
            </a:pPr>
            <a:r>
              <a:rPr lang="en"/>
              <a:t>Will be stored under same directory and database in a separate folder</a:t>
            </a:r>
          </a:p>
          <a:p>
            <a:pPr rtl="0" lvl="0" indent="-419100" marL="457200">
              <a:spcBef>
                <a:spcPts val="0"/>
              </a:spcBef>
              <a:buClr>
                <a:schemeClr val="dk1"/>
              </a:buClr>
              <a:buSzPct val="100000"/>
              <a:buFont typeface="Arial"/>
              <a:buChar char="●"/>
            </a:pPr>
            <a:r>
              <a:rPr lang="en"/>
              <a:t>Is accessible from debug port </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y="0" x="0"/>
          <a:ext cy="0" cx="0"/>
          <a:chOff y="0" x="0"/>
          <a:chExt cy="0" cx="0"/>
        </a:xfrm>
      </p:grpSpPr>
      <p:sp>
        <p:nvSpPr>
          <p:cNvPr id="97" name="Shape 97"/>
          <p:cNvSpPr txBox="1"/>
          <p:nvPr>
            <p:ph type="title"/>
          </p:nvPr>
        </p:nvSpPr>
        <p:spPr>
          <a:xfrm>
            <a:off y="215257" x="382150"/>
            <a:ext cy="1019699" cx="8229600"/>
          </a:xfrm>
          <a:prstGeom prst="rect">
            <a:avLst/>
          </a:prstGeom>
        </p:spPr>
        <p:txBody>
          <a:bodyPr bIns="91425" rIns="91425" lIns="91425" tIns="91425" anchor="b" anchorCtr="0">
            <a:noAutofit/>
          </a:bodyPr>
          <a:lstStyle/>
          <a:p>
            <a:pPr rtl="0" lvl="0">
              <a:spcBef>
                <a:spcPts val="0"/>
              </a:spcBef>
              <a:buNone/>
            </a:pPr>
            <a:r>
              <a:rPr sz="3000" lang="en"/>
              <a:t>System Assemblies Layout - Top View</a:t>
            </a:r>
          </a:p>
        </p:txBody>
      </p:sp>
      <p:pic>
        <p:nvPicPr>
          <p:cNvPr id="98" name="Shape 98"/>
          <p:cNvPicPr preferRelativeResize="0"/>
          <p:nvPr/>
        </p:nvPicPr>
        <p:blipFill>
          <a:blip r:embed="rId3">
            <a:alphaModFix/>
          </a:blip>
          <a:stretch>
            <a:fillRect/>
          </a:stretch>
        </p:blipFill>
        <p:spPr>
          <a:xfrm>
            <a:off y="1114575" x="-468649"/>
            <a:ext cy="4114300" cx="9931223"/>
          </a:xfrm>
          <a:prstGeom prst="rect">
            <a:avLst/>
          </a:prstGeom>
          <a:noFill/>
          <a:ln>
            <a:noFill/>
          </a:ln>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9" name="Shape 599"/>
        <p:cNvGrpSpPr/>
        <p:nvPr/>
      </p:nvGrpSpPr>
      <p:grpSpPr>
        <a:xfrm>
          <a:off y="0" x="0"/>
          <a:ext cy="0" cx="0"/>
          <a:chOff y="0" x="0"/>
          <a:chExt cy="0" cx="0"/>
        </a:xfrm>
      </p:grpSpPr>
      <p:sp>
        <p:nvSpPr>
          <p:cNvPr id="600" name="Shape 60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a:t>
            </a:r>
          </a:p>
        </p:txBody>
      </p:sp>
      <p:sp>
        <p:nvSpPr>
          <p:cNvPr id="601" name="Shape 60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Show that VSCADA meets all requirements as both:</a:t>
            </a:r>
          </a:p>
          <a:p>
            <a:pPr rtl="0" lvl="1" indent="-381000" marL="914400">
              <a:spcBef>
                <a:spcPts val="0"/>
              </a:spcBef>
              <a:buClr>
                <a:schemeClr val="dk1"/>
              </a:buClr>
              <a:buSzPct val="80000"/>
              <a:buFont typeface="Courier New"/>
              <a:buChar char="o"/>
            </a:pPr>
            <a:r>
              <a:rPr lang="en"/>
              <a:t>part of integrated LFEV system</a:t>
            </a:r>
          </a:p>
          <a:p>
            <a:pPr rtl="0" lvl="1" indent="-381000" marL="914400">
              <a:spcBef>
                <a:spcPts val="0"/>
              </a:spcBef>
              <a:buClr>
                <a:schemeClr val="dk1"/>
              </a:buClr>
              <a:buSzPct val="80000"/>
              <a:buFont typeface="Courier New"/>
              <a:buChar char="o"/>
            </a:pPr>
            <a:r>
              <a:rPr lang="en"/>
              <a:t>standalone software system</a:t>
            </a:r>
          </a:p>
          <a:p>
            <a:pPr rtl="0" lvl="0" indent="-419100" marL="457200">
              <a:spcBef>
                <a:spcPts val="0"/>
              </a:spcBef>
              <a:buClr>
                <a:schemeClr val="dk1"/>
              </a:buClr>
              <a:buSzPct val="100000"/>
              <a:buFont typeface="Arial"/>
              <a:buChar char="●"/>
            </a:pPr>
            <a:r>
              <a:rPr lang="en"/>
              <a:t>Strive for maximum amount of test automation/avoid recompiling software</a:t>
            </a:r>
          </a:p>
          <a:p>
            <a:pPr rtl="0" lvl="0" indent="-419100" marL="457200">
              <a:spcBef>
                <a:spcPts val="0"/>
              </a:spcBef>
              <a:buClr>
                <a:schemeClr val="dk1"/>
              </a:buClr>
              <a:buSzPct val="100000"/>
              <a:buFont typeface="Arial"/>
              <a:buChar char="●"/>
            </a:pPr>
            <a:r>
              <a:rPr lang="en"/>
              <a:t>Main criteria:</a:t>
            </a:r>
          </a:p>
          <a:p>
            <a:pPr rtl="0" lvl="1" indent="-381000" marL="914400">
              <a:spcBef>
                <a:spcPts val="0"/>
              </a:spcBef>
              <a:buClr>
                <a:schemeClr val="dk1"/>
              </a:buClr>
              <a:buSzPct val="80000"/>
              <a:buFont typeface="Courier New"/>
              <a:buChar char="o"/>
            </a:pPr>
            <a:r>
              <a:rPr lang="en"/>
              <a:t>Exception handling</a:t>
            </a:r>
          </a:p>
          <a:p>
            <a:pPr rtl="0" lvl="1" indent="-381000" marL="914400">
              <a:spcBef>
                <a:spcPts val="0"/>
              </a:spcBef>
              <a:buClr>
                <a:schemeClr val="dk1"/>
              </a:buClr>
              <a:buSzPct val="80000"/>
              <a:buFont typeface="Courier New"/>
              <a:buChar char="o"/>
            </a:pPr>
            <a:r>
              <a:rPr lang="en"/>
              <a:t>Automated hardware detection/configuration</a:t>
            </a:r>
          </a:p>
          <a:p>
            <a:pPr rtl="0" lvl="1" indent="-381000" marL="914400">
              <a:spcBef>
                <a:spcPts val="0"/>
              </a:spcBef>
              <a:buClr>
                <a:schemeClr val="dk1"/>
              </a:buClr>
              <a:buSzPct val="80000"/>
              <a:buFont typeface="Courier New"/>
              <a:buChar char="o"/>
            </a:pPr>
            <a:r>
              <a:rPr lang="en"/>
              <a:t>Logging, plotting and storing of measurands</a:t>
            </a:r>
          </a:p>
          <a:p>
            <a:pPr rtl="0" lvl="1" indent="-381000" marL="914400">
              <a:spcBef>
                <a:spcPts val="0"/>
              </a:spcBef>
              <a:buClr>
                <a:schemeClr val="dk1"/>
              </a:buClr>
              <a:buSzPct val="80000"/>
              <a:buFont typeface="Courier New"/>
              <a:buChar char="o"/>
            </a:pPr>
            <a:r>
              <a:rPr lang="en"/>
              <a:t>Controlling system state</a:t>
            </a:r>
          </a:p>
        </p:txBody>
      </p:sp>
      <p:pic>
        <p:nvPicPr>
          <p:cNvPr id="602" name="Shape 602"/>
          <p:cNvPicPr preferRelativeResize="0"/>
          <p:nvPr/>
        </p:nvPicPr>
        <p:blipFill>
          <a:blip r:embed="rId3">
            <a:alphaModFix/>
          </a:blip>
          <a:stretch>
            <a:fillRect/>
          </a:stretch>
        </p:blipFill>
        <p:spPr>
          <a:xfrm>
            <a:off y="274625" x="7715674"/>
            <a:ext cy="1213149" cx="1155149"/>
          </a:xfrm>
          <a:prstGeom prst="rect">
            <a:avLst/>
          </a:prstGeom>
          <a:noFill/>
          <a:ln>
            <a:noFill/>
          </a:ln>
        </p:spPr>
      </p:pic>
      <p:sp>
        <p:nvSpPr>
          <p:cNvPr id="603" name="Shape 603"/>
          <p:cNvSpPr txBox="1"/>
          <p:nvPr/>
        </p:nvSpPr>
        <p:spPr>
          <a:xfrm>
            <a:off y="69250" x="5902100"/>
            <a:ext cy="94500" cx="3172500"/>
          </a:xfrm>
          <a:prstGeom prst="rect">
            <a:avLst/>
          </a:prstGeom>
          <a:noFill/>
          <a:ln>
            <a:noFill/>
          </a:ln>
        </p:spPr>
        <p:txBody>
          <a:bodyPr bIns="91425" rIns="91425" lIns="91425" tIns="91425" anchor="t" anchorCtr="0">
            <a:noAutofit/>
          </a:bodyPr>
          <a:lstStyle/>
          <a:p>
            <a:pPr>
              <a:spcBef>
                <a:spcPts val="0"/>
              </a:spcBef>
              <a:buNone/>
            </a:pPr>
            <a:r>
              <a:rPr sz="800" lang="en"/>
              <a:t>http://img.talkandroid.com/uploads/2011/08/seal-of-approval.jpg</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7" name="Shape 607"/>
        <p:cNvGrpSpPr/>
        <p:nvPr/>
      </p:nvGrpSpPr>
      <p:grpSpPr>
        <a:xfrm>
          <a:off y="0" x="0"/>
          <a:ext cy="0" cx="0"/>
          <a:chOff y="0" x="0"/>
          <a:chExt cy="0" cx="0"/>
        </a:xfrm>
      </p:grpSpPr>
      <p:sp>
        <p:nvSpPr>
          <p:cNvPr id="608" name="Shape 608"/>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Acceptance Testing (cont.)</a:t>
            </a:r>
          </a:p>
        </p:txBody>
      </p:sp>
      <p:sp>
        <p:nvSpPr>
          <p:cNvPr id="609" name="Shape 60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sz="2400" lang="en"/>
              <a:t>Test configurations:</a:t>
            </a:r>
          </a:p>
          <a:p>
            <a:pPr rtl="0">
              <a:spcBef>
                <a:spcPts val="0"/>
              </a:spcBef>
              <a:buNone/>
            </a:pPr>
            <a:r>
              <a:t/>
            </a:r>
            <a:endParaRPr sz="2400"/>
          </a:p>
          <a:p>
            <a:pPr rtl="0" lvl="0" indent="-381000" marL="457200">
              <a:spcBef>
                <a:spcPts val="0"/>
              </a:spcBef>
              <a:buClr>
                <a:schemeClr val="dk1"/>
              </a:buClr>
              <a:buSzPct val="100000"/>
              <a:buFont typeface="Arial"/>
              <a:buChar char="●"/>
            </a:pPr>
            <a:r>
              <a:rPr sz="2400" lang="en"/>
              <a:t>Config A: VSCADA powered by 12 V power source</a:t>
            </a:r>
          </a:p>
          <a:p>
            <a:pPr rtl="0" lvl="0" indent="-381000" marL="457200">
              <a:spcBef>
                <a:spcPts val="0"/>
              </a:spcBef>
              <a:buClr>
                <a:schemeClr val="dk1"/>
              </a:buClr>
              <a:buSzPct val="100000"/>
              <a:buFont typeface="Arial"/>
              <a:buChar char="●"/>
            </a:pPr>
            <a:r>
              <a:rPr sz="2400" lang="en"/>
              <a:t>Config B: VSCADA interfaced with GLV</a:t>
            </a:r>
          </a:p>
          <a:p>
            <a:pPr rtl="0" lvl="0" indent="-381000" marL="457200">
              <a:spcBef>
                <a:spcPts val="0"/>
              </a:spcBef>
              <a:buClr>
                <a:schemeClr val="dk1"/>
              </a:buClr>
              <a:buSzPct val="100000"/>
              <a:buFont typeface="Arial"/>
              <a:buChar char="●"/>
            </a:pPr>
            <a:r>
              <a:rPr sz="2400" lang="en"/>
              <a:t>Config C: VSCADA interfaced with GLV and TSV</a:t>
            </a:r>
          </a:p>
          <a:p>
            <a:pPr lvl="0" indent="-381000" marL="457200">
              <a:spcBef>
                <a:spcPts val="0"/>
              </a:spcBef>
              <a:buClr>
                <a:schemeClr val="dk1"/>
              </a:buClr>
              <a:buSzPct val="100000"/>
              <a:buFont typeface="Arial"/>
              <a:buChar char="●"/>
            </a:pPr>
            <a:r>
              <a:rPr sz="2400" lang="en"/>
              <a:t>Config D: VSCADA interfaced with GLV, TSV and DYNO </a:t>
            </a:r>
          </a:p>
        </p:txBody>
      </p:sp>
      <p:pic>
        <p:nvPicPr>
          <p:cNvPr id="610" name="Shape 610"/>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4" name="Shape 614"/>
        <p:cNvGrpSpPr/>
        <p:nvPr/>
      </p:nvGrpSpPr>
      <p:grpSpPr>
        <a:xfrm>
          <a:off y="0" x="0"/>
          <a:ext cy="0" cx="0"/>
          <a:chOff y="0" x="0"/>
          <a:chExt cy="0" cx="0"/>
        </a:xfrm>
      </p:grpSpPr>
      <p:sp>
        <p:nvSpPr>
          <p:cNvPr id="615" name="Shape 615"/>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Acceptance Testing (cont.)</a:t>
            </a:r>
          </a:p>
        </p:txBody>
      </p:sp>
      <p:sp>
        <p:nvSpPr>
          <p:cNvPr id="616" name="Shape 61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lang="en"/>
              <a:t>T000 - System Startup/Shutdown and GLV Data Logging</a:t>
            </a:r>
          </a:p>
          <a:p>
            <a:pPr rtl="0" lvl="0" indent="-419100" marL="457200">
              <a:spcBef>
                <a:spcPts val="0"/>
              </a:spcBef>
              <a:buClr>
                <a:schemeClr val="dk1"/>
              </a:buClr>
              <a:buSzPct val="100000"/>
              <a:buFont typeface="Arial"/>
              <a:buChar char="●"/>
            </a:pPr>
            <a:r>
              <a:rPr lang="en"/>
              <a:t>Config B</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Automatic startup without user interaction once GLV power is provided</a:t>
            </a:r>
          </a:p>
          <a:p>
            <a:pPr rtl="0" lvl="1" indent="-381000" marL="914400">
              <a:spcBef>
                <a:spcPts val="0"/>
              </a:spcBef>
              <a:buClr>
                <a:schemeClr val="dk1"/>
              </a:buClr>
              <a:buSzPct val="80000"/>
              <a:buFont typeface="Courier New"/>
              <a:buChar char="o"/>
            </a:pPr>
            <a:r>
              <a:rPr lang="en"/>
              <a:t>Logging of GLV measurands</a:t>
            </a:r>
          </a:p>
          <a:p>
            <a:pPr rtl="0" lvl="1" indent="-381000" marL="914400">
              <a:spcBef>
                <a:spcPts val="0"/>
              </a:spcBef>
              <a:buClr>
                <a:schemeClr val="dk1"/>
              </a:buClr>
              <a:buSzPct val="80000"/>
              <a:buFont typeface="Courier New"/>
              <a:buChar char="o"/>
            </a:pPr>
            <a:r>
              <a:rPr lang="en"/>
              <a:t>Keeping of backup in case of unexpected shutdown </a:t>
            </a:r>
          </a:p>
          <a:p>
            <a:pPr lvl="0">
              <a:spcBef>
                <a:spcPts val="0"/>
              </a:spcBef>
              <a:buNone/>
            </a:pPr>
            <a:r>
              <a:t/>
            </a:r>
            <a:endParaRPr/>
          </a:p>
        </p:txBody>
      </p:sp>
      <p:pic>
        <p:nvPicPr>
          <p:cNvPr id="617" name="Shape 617"/>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1" name="Shape 621"/>
        <p:cNvGrpSpPr/>
        <p:nvPr/>
      </p:nvGrpSpPr>
      <p:grpSpPr>
        <a:xfrm>
          <a:off y="0" x="0"/>
          <a:ext cy="0" cx="0"/>
          <a:chOff y="0" x="0"/>
          <a:chExt cy="0" cx="0"/>
        </a:xfrm>
      </p:grpSpPr>
      <p:sp>
        <p:nvSpPr>
          <p:cNvPr id="622" name="Shape 62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623" name="Shape 62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lang="en"/>
              <a:t>T001 - Safety Checking/Exception Handling</a:t>
            </a:r>
          </a:p>
          <a:p>
            <a:pPr rtl="0" lvl="0" indent="-419100" marL="457200">
              <a:spcBef>
                <a:spcPts val="0"/>
              </a:spcBef>
              <a:buClr>
                <a:schemeClr val="dk1"/>
              </a:buClr>
              <a:buSzPct val="100000"/>
              <a:buFont typeface="Arial"/>
              <a:buChar char="●"/>
            </a:pPr>
            <a:r>
              <a:rPr lang="en"/>
              <a:t>Config D</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Lighting of Ready LED on cockpit if all subsystems are in a safe state when Ready-to-Drive buttton pressed </a:t>
            </a:r>
          </a:p>
          <a:p>
            <a:pPr rtl="0" lvl="1" indent="-381000" marL="914400">
              <a:spcBef>
                <a:spcPts val="0"/>
              </a:spcBef>
              <a:buClr>
                <a:schemeClr val="dk1"/>
              </a:buClr>
              <a:buSzPct val="80000"/>
              <a:buFont typeface="Courier New"/>
              <a:buChar char="o"/>
            </a:pPr>
            <a:r>
              <a:rPr lang="en"/>
              <a:t>Lighting of warning LEDs to warn user and prevent drive mode being activated by Ready-to-Drive button if unsafe condition occurs (exception handling)</a:t>
            </a:r>
          </a:p>
          <a:p>
            <a:pPr rtl="0" lvl="1" indent="-381000" marL="914400">
              <a:spcBef>
                <a:spcPts val="0"/>
              </a:spcBef>
              <a:buClr>
                <a:schemeClr val="dk1"/>
              </a:buClr>
              <a:buSzPct val="80000"/>
              <a:buFont typeface="Courier New"/>
              <a:buChar char="o"/>
            </a:pPr>
            <a:r>
              <a:rPr lang="en"/>
              <a:t>Examples are open safety loop, voltage threshold exceeded, temperature threshold exceeded, missing config file for sensors</a:t>
            </a:r>
          </a:p>
          <a:p>
            <a:pPr rtl="0" lvl="0">
              <a:spcBef>
                <a:spcPts val="0"/>
              </a:spcBef>
              <a:buNone/>
            </a:pPr>
            <a:r>
              <a:rPr lang="en"/>
              <a:t>	</a:t>
            </a:r>
          </a:p>
        </p:txBody>
      </p:sp>
      <p:pic>
        <p:nvPicPr>
          <p:cNvPr id="624" name="Shape 624"/>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8" name="Shape 628"/>
        <p:cNvGrpSpPr/>
        <p:nvPr/>
      </p:nvGrpSpPr>
      <p:grpSpPr>
        <a:xfrm>
          <a:off y="0" x="0"/>
          <a:ext cy="0" cx="0"/>
          <a:chOff y="0" x="0"/>
          <a:chExt cy="0" cx="0"/>
        </a:xfrm>
      </p:grpSpPr>
      <p:sp>
        <p:nvSpPr>
          <p:cNvPr id="629" name="Shape 629"/>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630" name="Shape 630"/>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lang="en"/>
              <a:t>T002 - Maintenance App Operation</a:t>
            </a:r>
          </a:p>
          <a:p>
            <a:pPr rtl="0" lvl="0" indent="-419100" marL="457200">
              <a:spcBef>
                <a:spcPts val="0"/>
              </a:spcBef>
              <a:buClr>
                <a:schemeClr val="dk1"/>
              </a:buClr>
              <a:buSzPct val="100000"/>
              <a:buFont typeface="Arial"/>
              <a:buChar char="●"/>
            </a:pPr>
            <a:r>
              <a:rPr lang="en"/>
              <a:t>Config D</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Requirement of proper user credentials to login to maintenance mode</a:t>
            </a:r>
          </a:p>
          <a:p>
            <a:pPr rtl="0" lvl="1" indent="-381000" marL="914400">
              <a:spcBef>
                <a:spcPts val="0"/>
              </a:spcBef>
              <a:buClr>
                <a:schemeClr val="dk1"/>
              </a:buClr>
              <a:buSzPct val="80000"/>
              <a:buFont typeface="Courier New"/>
              <a:buChar char="o"/>
            </a:pPr>
            <a:r>
              <a:rPr lang="en"/>
              <a:t>Logging and storing of all subsystem measurands (TSV pack/cell voltages, currents, temperatures, GLV voltage, current, Dyno torque, RPM)</a:t>
            </a:r>
          </a:p>
          <a:p>
            <a:pPr rtl="0" lvl="1" indent="-381000" marL="914400">
              <a:spcBef>
                <a:spcPts val="0"/>
              </a:spcBef>
              <a:buClr>
                <a:schemeClr val="dk1"/>
              </a:buClr>
              <a:buSzPct val="80000"/>
              <a:buFont typeface="Courier New"/>
              <a:buChar char="o"/>
            </a:pPr>
            <a:r>
              <a:rPr lang="en"/>
              <a:t>Allowing user to control all aspects of VSCADA such as disabling safety checks, disabling data logging, and programming individual shutdown rules</a:t>
            </a:r>
          </a:p>
        </p:txBody>
      </p:sp>
      <p:pic>
        <p:nvPicPr>
          <p:cNvPr id="631" name="Shape 631"/>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5" name="Shape 635"/>
        <p:cNvGrpSpPr/>
        <p:nvPr/>
      </p:nvGrpSpPr>
      <p:grpSpPr>
        <a:xfrm>
          <a:off y="0" x="0"/>
          <a:ext cy="0" cx="0"/>
          <a:chOff y="0" x="0"/>
          <a:chExt cy="0" cx="0"/>
        </a:xfrm>
      </p:grpSpPr>
      <p:sp>
        <p:nvSpPr>
          <p:cNvPr id="636" name="Shape 63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637" name="Shape 63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lang="en"/>
              <a:t>T003 - Drive Mode Operation</a:t>
            </a:r>
          </a:p>
          <a:p>
            <a:pPr rtl="0">
              <a:spcBef>
                <a:spcPts val="0"/>
              </a:spcBef>
              <a:buNone/>
            </a:pPr>
            <a:r>
              <a:t/>
            </a:r>
            <a:endParaRPr/>
          </a:p>
          <a:p>
            <a:pPr rtl="0" lvl="0" indent="-419100" marL="457200">
              <a:spcBef>
                <a:spcPts val="0"/>
              </a:spcBef>
              <a:buClr>
                <a:schemeClr val="dk1"/>
              </a:buClr>
              <a:buSzPct val="100000"/>
              <a:buFont typeface="Arial"/>
              <a:buChar char="●"/>
            </a:pPr>
            <a:r>
              <a:rPr lang="en"/>
              <a:t>Config D, then repeat with Config A (simulated throttle)</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Accurate reporting of measurands while driving</a:t>
            </a:r>
          </a:p>
          <a:p>
            <a:pPr rtl="0" lvl="1" indent="-381000" marL="914400">
              <a:spcBef>
                <a:spcPts val="0"/>
              </a:spcBef>
              <a:buClr>
                <a:schemeClr val="dk1"/>
              </a:buClr>
              <a:buSzPct val="80000"/>
              <a:buFont typeface="Courier New"/>
              <a:buChar char="o"/>
            </a:pPr>
            <a:r>
              <a:rPr lang="en"/>
              <a:t>Logging of exceptions should unsafe condition occur while driving</a:t>
            </a:r>
          </a:p>
          <a:p>
            <a:pPr rtl="0" lvl="1" indent="-381000" marL="914400">
              <a:spcBef>
                <a:spcPts val="0"/>
              </a:spcBef>
              <a:buClr>
                <a:schemeClr val="dk1"/>
              </a:buClr>
              <a:buSzPct val="80000"/>
              <a:buFont typeface="Courier New"/>
              <a:buChar char="o"/>
            </a:pPr>
            <a:r>
              <a:rPr lang="en"/>
              <a:t>Demo operation of vehicle through software throttle if other subsystems not available  </a:t>
            </a:r>
          </a:p>
        </p:txBody>
      </p:sp>
      <p:pic>
        <p:nvPicPr>
          <p:cNvPr id="638" name="Shape 638"/>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2" name="Shape 642"/>
        <p:cNvGrpSpPr/>
        <p:nvPr/>
      </p:nvGrpSpPr>
      <p:grpSpPr>
        <a:xfrm>
          <a:off y="0" x="0"/>
          <a:ext cy="0" cx="0"/>
          <a:chOff y="0" x="0"/>
          <a:chExt cy="0" cx="0"/>
        </a:xfrm>
      </p:grpSpPr>
      <p:sp>
        <p:nvSpPr>
          <p:cNvPr id="643" name="Shape 643"/>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644" name="Shape 644"/>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lang="en"/>
              <a:t>T004 - Pack Charging/Discharging</a:t>
            </a:r>
          </a:p>
          <a:p>
            <a:pPr rtl="0">
              <a:spcBef>
                <a:spcPts val="0"/>
              </a:spcBef>
              <a:buNone/>
            </a:pPr>
            <a:r>
              <a:t/>
            </a:r>
            <a:endParaRPr/>
          </a:p>
          <a:p>
            <a:pPr rtl="0" lvl="0" indent="-419100" marL="457200">
              <a:spcBef>
                <a:spcPts val="0"/>
              </a:spcBef>
              <a:buClr>
                <a:schemeClr val="dk1"/>
              </a:buClr>
              <a:buSzPct val="100000"/>
              <a:buFont typeface="Arial"/>
              <a:buChar char="●"/>
            </a:pPr>
            <a:r>
              <a:rPr lang="en"/>
              <a:t>Config C</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Displaying that accumulator is charging</a:t>
            </a:r>
          </a:p>
          <a:p>
            <a:pPr rtl="0" lvl="1" indent="-381000" marL="914400">
              <a:spcBef>
                <a:spcPts val="0"/>
              </a:spcBef>
              <a:buClr>
                <a:schemeClr val="dk1"/>
              </a:buClr>
              <a:buSzPct val="80000"/>
              <a:buFont typeface="Courier New"/>
              <a:buChar char="o"/>
            </a:pPr>
            <a:r>
              <a:rPr lang="en"/>
              <a:t>Displaying that accumulator is discharging</a:t>
            </a:r>
          </a:p>
        </p:txBody>
      </p:sp>
      <p:pic>
        <p:nvPicPr>
          <p:cNvPr id="645" name="Shape 645"/>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9" name="Shape 649"/>
        <p:cNvGrpSpPr/>
        <p:nvPr/>
      </p:nvGrpSpPr>
      <p:grpSpPr>
        <a:xfrm>
          <a:off y="0" x="0"/>
          <a:ext cy="0" cx="0"/>
          <a:chOff y="0" x="0"/>
          <a:chExt cy="0" cx="0"/>
        </a:xfrm>
      </p:grpSpPr>
      <p:sp>
        <p:nvSpPr>
          <p:cNvPr id="650" name="Shape 65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651" name="Shape 65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lang="en"/>
              <a:t>T005 - Reliability Test</a:t>
            </a:r>
          </a:p>
          <a:p>
            <a:pPr rtl="0">
              <a:spcBef>
                <a:spcPts val="0"/>
              </a:spcBef>
              <a:buNone/>
            </a:pPr>
            <a:r>
              <a:t/>
            </a:r>
            <a:endParaRPr/>
          </a:p>
          <a:p>
            <a:pPr rtl="0" lvl="0" indent="-419100" marL="457200">
              <a:spcBef>
                <a:spcPts val="0"/>
              </a:spcBef>
              <a:buClr>
                <a:schemeClr val="dk1"/>
              </a:buClr>
              <a:buSzPct val="100000"/>
              <a:buFont typeface="Arial"/>
              <a:buChar char="●"/>
            </a:pPr>
            <a:r>
              <a:rPr lang="en"/>
              <a:t>Config D</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System can run through series of drive modes/simulations and maintenance configuration changes over period of 24 hours without failure</a:t>
            </a:r>
          </a:p>
          <a:p>
            <a:pPr rtl="0">
              <a:spcBef>
                <a:spcPts val="0"/>
              </a:spcBef>
              <a:buNone/>
            </a:pPr>
            <a:r>
              <a:t/>
            </a:r>
            <a:endParaRPr/>
          </a:p>
          <a:p>
            <a:pPr rtl="0" lvl="0">
              <a:spcBef>
                <a:spcPts val="0"/>
              </a:spcBef>
              <a:buNone/>
            </a:pPr>
            <a:r>
              <a:t/>
            </a:r>
            <a:endParaRPr/>
          </a:p>
        </p:txBody>
      </p:sp>
      <p:pic>
        <p:nvPicPr>
          <p:cNvPr id="652" name="Shape 652"/>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6" name="Shape 656"/>
        <p:cNvGrpSpPr/>
        <p:nvPr/>
      </p:nvGrpSpPr>
      <p:grpSpPr>
        <a:xfrm>
          <a:off y="0" x="0"/>
          <a:ext cy="0" cx="0"/>
          <a:chOff y="0" x="0"/>
          <a:chExt cy="0" cx="0"/>
        </a:xfrm>
      </p:grpSpPr>
      <p:sp>
        <p:nvSpPr>
          <p:cNvPr id="657" name="Shape 65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Acceptance Testing (cont.)</a:t>
            </a:r>
          </a:p>
        </p:txBody>
      </p:sp>
      <p:sp>
        <p:nvSpPr>
          <p:cNvPr id="658" name="Shape 65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a:spcBef>
                <a:spcPts val="0"/>
              </a:spcBef>
              <a:buNone/>
            </a:pPr>
            <a:r>
              <a:rPr lang="en"/>
              <a:t>T006 - Maintainability Test</a:t>
            </a:r>
          </a:p>
          <a:p>
            <a:pPr rtl="0">
              <a:spcBef>
                <a:spcPts val="0"/>
              </a:spcBef>
              <a:buNone/>
            </a:pPr>
            <a:r>
              <a:t/>
            </a:r>
            <a:endParaRPr/>
          </a:p>
          <a:p>
            <a:pPr rtl="0" lvl="0" indent="-419100" marL="457200">
              <a:spcBef>
                <a:spcPts val="0"/>
              </a:spcBef>
              <a:buClr>
                <a:schemeClr val="dk1"/>
              </a:buClr>
              <a:buSzPct val="100000"/>
              <a:buFont typeface="Arial"/>
              <a:buChar char="●"/>
            </a:pPr>
            <a:r>
              <a:rPr lang="en"/>
              <a:t>Config D</a:t>
            </a:r>
          </a:p>
          <a:p>
            <a:pPr rtl="0" lvl="0" indent="-419100" marL="457200">
              <a:spcBef>
                <a:spcPts val="0"/>
              </a:spcBef>
              <a:buClr>
                <a:schemeClr val="dk1"/>
              </a:buClr>
              <a:buSzPct val="100000"/>
              <a:buFont typeface="Arial"/>
              <a:buChar char="●"/>
            </a:pPr>
            <a:r>
              <a:rPr lang="en"/>
              <a:t>Tests:</a:t>
            </a:r>
          </a:p>
          <a:p>
            <a:pPr rtl="0" lvl="1" indent="-381000" marL="914400">
              <a:spcBef>
                <a:spcPts val="0"/>
              </a:spcBef>
              <a:buClr>
                <a:schemeClr val="dk1"/>
              </a:buClr>
              <a:buSzPct val="80000"/>
              <a:buFont typeface="Courier New"/>
              <a:buChar char="o"/>
            </a:pPr>
            <a:r>
              <a:rPr lang="en"/>
              <a:t>Novice user can solve frequently occurring problem</a:t>
            </a:r>
          </a:p>
          <a:p>
            <a:pPr rtl="0" lvl="1" indent="-381000" marL="914400">
              <a:spcBef>
                <a:spcPts val="0"/>
              </a:spcBef>
              <a:buClr>
                <a:schemeClr val="dk1"/>
              </a:buClr>
              <a:buSzPct val="80000"/>
              <a:buFont typeface="Courier New"/>
              <a:buChar char="o"/>
            </a:pPr>
            <a:r>
              <a:rPr lang="en"/>
              <a:t>Expert maintenance individual can solve unexpected problem</a:t>
            </a:r>
          </a:p>
          <a:p>
            <a:pPr rtl="0" lvl="1" indent="-381000" marL="914400">
              <a:spcBef>
                <a:spcPts val="0"/>
              </a:spcBef>
              <a:buClr>
                <a:schemeClr val="dk1"/>
              </a:buClr>
              <a:buSzPct val="80000"/>
              <a:buFont typeface="Courier New"/>
              <a:buChar char="o"/>
            </a:pPr>
            <a:r>
              <a:rPr lang="en"/>
              <a:t>New sensors can be added to system without software recompilation</a:t>
            </a:r>
          </a:p>
          <a:p>
            <a:pPr rtl="0" lvl="1" indent="-381000" marL="914400">
              <a:spcBef>
                <a:spcPts val="0"/>
              </a:spcBef>
              <a:buClr>
                <a:schemeClr val="dk1"/>
              </a:buClr>
              <a:buSzPct val="80000"/>
              <a:buFont typeface="Courier New"/>
              <a:buChar char="o"/>
            </a:pPr>
            <a:r>
              <a:rPr lang="en"/>
              <a:t>VSCADA software can be installed easily using “make/install” on different computer</a:t>
            </a:r>
          </a:p>
        </p:txBody>
      </p:sp>
      <p:pic>
        <p:nvPicPr>
          <p:cNvPr id="659" name="Shape 659"/>
          <p:cNvPicPr preferRelativeResize="0"/>
          <p:nvPr/>
        </p:nvPicPr>
        <p:blipFill>
          <a:blip r:embed="rId3">
            <a:alphaModFix/>
          </a:blip>
          <a:stretch>
            <a:fillRect/>
          </a:stretch>
        </p:blipFill>
        <p:spPr>
          <a:xfrm>
            <a:off y="274625" x="7715674"/>
            <a:ext cy="1213149" cx="1155149"/>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3" name="Shape 663"/>
        <p:cNvGrpSpPr/>
        <p:nvPr/>
      </p:nvGrpSpPr>
      <p:grpSpPr>
        <a:xfrm>
          <a:off y="0" x="0"/>
          <a:ext cy="0" cx="0"/>
          <a:chOff y="0" x="0"/>
          <a:chExt cy="0" cx="0"/>
        </a:xfrm>
      </p:grpSpPr>
      <p:sp>
        <p:nvSpPr>
          <p:cNvPr id="664" name="Shape 664"/>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Schedule</a:t>
            </a:r>
          </a:p>
        </p:txBody>
      </p:sp>
      <p:sp>
        <p:nvSpPr>
          <p:cNvPr id="665" name="Shape 665"/>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 9</a:t>
            </a:r>
          </a:p>
          <a:p>
            <a:pPr rtl="0" lvl="0" indent="0" marL="228600">
              <a:spcBef>
                <a:spcPts val="0"/>
              </a:spcBef>
              <a:buClr>
                <a:schemeClr val="dk1"/>
              </a:buClr>
              <a:buSzPct val="91666"/>
              <a:buFont typeface="Arial"/>
              <a:buNone/>
            </a:pPr>
            <a:r>
              <a:rPr b="1" sz="1200" lang="en">
                <a:latin typeface="Verdana"/>
                <a:ea typeface="Verdana"/>
                <a:cs typeface="Verdana"/>
                <a:sym typeface="Verdana"/>
              </a:rPr>
              <a:t>Demonstration System Integration &amp; Debugging</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System parts designed in the past six weeks will be integrated into a cohesive system demonstration for CDR, and for displaying system capabilities to other groups.</a:t>
            </a:r>
          </a:p>
          <a:p>
            <a:pPr rtl="0" lvl="0" indent="0" marL="228600">
              <a:spcBef>
                <a:spcPts val="0"/>
              </a:spcBef>
              <a:buClr>
                <a:schemeClr val="dk1"/>
              </a:buClr>
              <a:buSzPct val="91666"/>
              <a:buFont typeface="Arial"/>
              <a:buNone/>
            </a:pPr>
            <a:r>
              <a:rPr b="1" sz="1200" lang="en">
                <a:latin typeface="Verdana"/>
                <a:ea typeface="Verdana"/>
                <a:cs typeface="Verdana"/>
                <a:sym typeface="Verdana"/>
              </a:rPr>
              <a:t>CAN Communication PCB Fabrication</a:t>
            </a:r>
          </a:p>
          <a:p>
            <a:pPr algn="just"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The General Sensor CAN Communication PCB</a:t>
            </a:r>
            <a:r>
              <a:rPr sz="1200" lang="en">
                <a:latin typeface="Verdana"/>
                <a:ea typeface="Verdana"/>
                <a:cs typeface="Verdana"/>
                <a:sym typeface="Verdana"/>
              </a:rPr>
              <a:t> GERBER</a:t>
            </a:r>
            <a:r>
              <a:rPr sz="1100" lang="en">
                <a:latin typeface="Verdana"/>
                <a:ea typeface="Verdana"/>
                <a:cs typeface="Verdana"/>
                <a:sym typeface="Verdana"/>
              </a:rPr>
              <a:t> files will be ready for fabrication</a:t>
            </a:r>
            <a:r>
              <a:rPr sz="1200" lang="en">
                <a:latin typeface="Verdana"/>
                <a:ea typeface="Verdana"/>
                <a:cs typeface="Verdana"/>
                <a:sym typeface="Verdana"/>
              </a:rPr>
              <a:t> and sent out for production</a:t>
            </a:r>
            <a:r>
              <a:rPr sz="1100" lang="en">
                <a:latin typeface="Verdana"/>
                <a:ea typeface="Verdana"/>
                <a:cs typeface="Verdana"/>
                <a:sym typeface="Verdana"/>
              </a:rPr>
              <a:t>.</a:t>
            </a:r>
          </a:p>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10</a:t>
            </a:r>
          </a:p>
          <a:p>
            <a:pPr rtl="0" lvl="0" indent="0" marL="228600">
              <a:spcBef>
                <a:spcPts val="0"/>
              </a:spcBef>
              <a:buClr>
                <a:schemeClr val="dk1"/>
              </a:buClr>
              <a:buSzPct val="91666"/>
              <a:buFont typeface="Arial"/>
              <a:buNone/>
            </a:pPr>
            <a:r>
              <a:rPr b="1" sz="1200" lang="en">
                <a:latin typeface="Verdana"/>
                <a:ea typeface="Verdana"/>
                <a:cs typeface="Verdana"/>
                <a:sym typeface="Verdana"/>
              </a:rPr>
              <a:t>Preliminary Demonstration System</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 primitive scada system will be functioning, and ready for demonstration to other groups. This system should be capable of allowing groups to test communications between themselves and the SCADA system in the future.</a:t>
            </a:r>
          </a:p>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11</a:t>
            </a:r>
          </a:p>
          <a:p>
            <a:pPr rtl="0" lvl="0" indent="0" marL="228600">
              <a:spcBef>
                <a:spcPts val="0"/>
              </a:spcBef>
              <a:buClr>
                <a:schemeClr val="dk1"/>
              </a:buClr>
              <a:buSzPct val="91666"/>
              <a:buFont typeface="Arial"/>
              <a:buNone/>
            </a:pPr>
            <a:r>
              <a:rPr b="1" sz="1200" lang="en">
                <a:latin typeface="Verdana"/>
                <a:ea typeface="Verdana"/>
                <a:cs typeface="Verdana"/>
                <a:sym typeface="Verdana"/>
              </a:rPr>
              <a:t>SCADA Server Maintenance Mode</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The main system server will be capable of performing all 'Maintenance Mode' tasks, and interfacing with all 'Maintenance Mode' client interfaces.</a:t>
            </a:r>
          </a:p>
          <a:p>
            <a:pPr rtl="0" lvl="0" indent="0" marL="228600">
              <a:spcBef>
                <a:spcPts val="0"/>
              </a:spcBef>
              <a:buClr>
                <a:schemeClr val="dk1"/>
              </a:buClr>
              <a:buSzPct val="91666"/>
              <a:buFont typeface="Arial"/>
              <a:buNone/>
            </a:pPr>
            <a:r>
              <a:rPr b="1" sz="1200" lang="en">
                <a:latin typeface="Verdana"/>
                <a:ea typeface="Verdana"/>
                <a:cs typeface="Verdana"/>
                <a:sym typeface="Verdana"/>
              </a:rPr>
              <a:t>QA Report Submitted</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Deliverable</a:t>
            </a:r>
            <a:r>
              <a:rPr b="1" sz="1100" lang="en">
                <a:latin typeface="Verdana"/>
                <a:ea typeface="Verdana"/>
                <a:cs typeface="Verdana"/>
                <a:sym typeface="Verdana"/>
              </a:rPr>
              <a:t> D006</a:t>
            </a:r>
            <a:r>
              <a:rPr sz="1100" lang="en">
                <a:latin typeface="Verdana"/>
                <a:ea typeface="Verdana"/>
                <a:cs typeface="Verdana"/>
                <a:sym typeface="Verdana"/>
              </a:rPr>
              <a:t> (</a:t>
            </a:r>
            <a:r>
              <a:rPr sz="1200" lang="en">
                <a:latin typeface="Verdana"/>
                <a:ea typeface="Verdana"/>
                <a:cs typeface="Verdana"/>
                <a:sym typeface="Verdana"/>
              </a:rPr>
              <a:t>QA Report</a:t>
            </a:r>
            <a:r>
              <a:rPr sz="1100" lang="en">
                <a:latin typeface="Verdana"/>
                <a:ea typeface="Verdana"/>
                <a:cs typeface="Verdana"/>
                <a:sym typeface="Verdana"/>
              </a:rPr>
              <a:t>) will be submitted.</a:t>
            </a:r>
          </a:p>
          <a:p>
            <a:pPr>
              <a:spcBef>
                <a:spcPts val="0"/>
              </a:spcBef>
              <a:buNone/>
            </a:pPr>
            <a:r>
              <a:t/>
            </a:r>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y="0" x="0"/>
          <a:ext cy="0" cx="0"/>
          <a:chOff y="0" x="0"/>
          <a:chExt cy="0" cx="0"/>
        </a:xfrm>
      </p:grpSpPr>
      <p:sp>
        <p:nvSpPr>
          <p:cNvPr id="103" name="Shape 103"/>
          <p:cNvSpPr txBox="1"/>
          <p:nvPr>
            <p:ph type="title"/>
          </p:nvPr>
        </p:nvSpPr>
        <p:spPr>
          <a:xfrm>
            <a:off y="-131767" x="457200"/>
            <a:ext cy="1019699" cx="8229600"/>
          </a:xfrm>
          <a:prstGeom prst="rect">
            <a:avLst/>
          </a:prstGeom>
        </p:spPr>
        <p:txBody>
          <a:bodyPr bIns="91425" rIns="91425" lIns="91425" tIns="91425" anchor="b" anchorCtr="0">
            <a:noAutofit/>
          </a:bodyPr>
          <a:lstStyle/>
          <a:p>
            <a:pPr rtl="0" lvl="0">
              <a:spcBef>
                <a:spcPts val="0"/>
              </a:spcBef>
              <a:buClr>
                <a:schemeClr val="dk1"/>
              </a:buClr>
              <a:buSzPct val="36666"/>
              <a:buFont typeface="Arial"/>
              <a:buNone/>
            </a:pPr>
            <a:r>
              <a:rPr sz="3000" lang="en"/>
              <a:t>Physical Interfaces Layout - Side View</a:t>
            </a:r>
          </a:p>
        </p:txBody>
      </p:sp>
      <p:pic>
        <p:nvPicPr>
          <p:cNvPr id="104" name="Shape 104"/>
          <p:cNvPicPr preferRelativeResize="0"/>
          <p:nvPr/>
        </p:nvPicPr>
        <p:blipFill rotWithShape="1">
          <a:blip r:embed="rId3">
            <a:alphaModFix/>
          </a:blip>
          <a:srcRect t="0" b="49083" r="0" l="0"/>
          <a:stretch/>
        </p:blipFill>
        <p:spPr>
          <a:xfrm>
            <a:off y="1189075" x="-444975"/>
            <a:ext cy="4242693" cx="9588971"/>
          </a:xfrm>
          <a:prstGeom prst="rect">
            <a:avLst/>
          </a:prstGeom>
          <a:noFill/>
          <a:ln>
            <a:noFill/>
          </a:ln>
        </p:spPr>
      </p:pic>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9" name="Shape 669"/>
        <p:cNvGrpSpPr/>
        <p:nvPr/>
      </p:nvGrpSpPr>
      <p:grpSpPr>
        <a:xfrm>
          <a:off y="0" x="0"/>
          <a:ext cy="0" cx="0"/>
          <a:chOff y="0" x="0"/>
          <a:chExt cy="0" cx="0"/>
        </a:xfrm>
      </p:grpSpPr>
      <p:sp>
        <p:nvSpPr>
          <p:cNvPr id="670" name="Shape 670"/>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Schedule cont’d</a:t>
            </a:r>
          </a:p>
        </p:txBody>
      </p:sp>
      <p:sp>
        <p:nvSpPr>
          <p:cNvPr id="671" name="Shape 67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 12</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Integration &amp; Debugg</a:t>
            </a:r>
            <a:r>
              <a:rPr b="1" sz="1100" lang="en">
                <a:latin typeface="Verdana"/>
                <a:ea typeface="Verdana"/>
                <a:cs typeface="Verdana"/>
                <a:sym typeface="Verdana"/>
              </a:rPr>
              <a:t>ing</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Any remaining components not added to the SCADA system will be added at this time. Debugging and integration into other vehicle sub-systems.</a:t>
            </a:r>
          </a:p>
          <a:p>
            <a:pPr rtl="0" lvl="0" indent="0" marL="228600">
              <a:spcBef>
                <a:spcPts val="0"/>
              </a:spcBef>
              <a:buClr>
                <a:schemeClr val="dk1"/>
              </a:buClr>
              <a:buSzPct val="91666"/>
              <a:buFont typeface="Arial"/>
              <a:buNone/>
            </a:pPr>
            <a:r>
              <a:rPr b="1" sz="1200" lang="en">
                <a:latin typeface="Verdana"/>
                <a:ea typeface="Verdana"/>
                <a:cs typeface="Verdana"/>
                <a:sym typeface="Verdana"/>
              </a:rPr>
              <a:t>SCADA Server D</a:t>
            </a:r>
            <a:r>
              <a:rPr sz="1200" lang="en">
                <a:latin typeface="Verdana"/>
                <a:ea typeface="Verdana"/>
                <a:cs typeface="Verdana"/>
                <a:sym typeface="Verdana"/>
              </a:rPr>
              <a:t>emo</a:t>
            </a:r>
            <a:r>
              <a:rPr b="1" sz="1200" lang="en">
                <a:latin typeface="Verdana"/>
                <a:ea typeface="Verdana"/>
                <a:cs typeface="Verdana"/>
                <a:sym typeface="Verdana"/>
              </a:rPr>
              <a:t> Mode</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The main system server will be capable of performing 'Demo Mode' tasks.</a:t>
            </a:r>
          </a:p>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13</a:t>
            </a:r>
          </a:p>
          <a:p>
            <a:pPr rtl="0" lvl="0" indent="0" marL="228600">
              <a:spcBef>
                <a:spcPts val="0"/>
              </a:spcBef>
              <a:buClr>
                <a:schemeClr val="dk1"/>
              </a:buClr>
              <a:buSzPct val="91666"/>
              <a:buFont typeface="Arial"/>
              <a:buNone/>
            </a:pPr>
            <a:r>
              <a:rPr b="1" sz="1200" lang="en">
                <a:latin typeface="Verdana"/>
                <a:ea typeface="Verdana"/>
                <a:cs typeface="Verdana"/>
                <a:sym typeface="Verdana"/>
              </a:rPr>
              <a:t>Final ATR Report Submitted</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Deliverable</a:t>
            </a:r>
            <a:r>
              <a:rPr b="1" sz="1100" lang="en">
                <a:latin typeface="Verdana"/>
                <a:ea typeface="Verdana"/>
                <a:cs typeface="Verdana"/>
                <a:sym typeface="Verdana"/>
              </a:rPr>
              <a:t> D005</a:t>
            </a:r>
            <a:r>
              <a:rPr sz="1100" lang="en">
                <a:latin typeface="Verdana"/>
                <a:ea typeface="Verdana"/>
                <a:cs typeface="Verdana"/>
                <a:sym typeface="Verdana"/>
              </a:rPr>
              <a:t> (ATR Report) will be submitted.</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Integration &amp; Debugging</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Any remaining components not added to the SCADA system will be added at this time. Debugging and integration into other vehicle sub-systems.</a:t>
            </a:r>
          </a:p>
          <a:p>
            <a:pPr rtl="0" lvl="0" indent="0" marL="228600">
              <a:spcBef>
                <a:spcPts val="0"/>
              </a:spcBef>
              <a:buClr>
                <a:schemeClr val="dk1"/>
              </a:buClr>
              <a:buSzPct val="91666"/>
              <a:buFont typeface="Arial"/>
              <a:buNone/>
            </a:pPr>
            <a:r>
              <a:rPr b="1" sz="1200" lang="en">
                <a:latin typeface="Verdana"/>
                <a:ea typeface="Verdana"/>
                <a:cs typeface="Verdana"/>
                <a:sym typeface="Verdana"/>
              </a:rPr>
              <a:t>Dynamometer Communication Library</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The main system is capable of sending messages to the Huff Box over serial ports.</a:t>
            </a:r>
          </a:p>
          <a:p>
            <a:pPr rtl="0" lvl="0">
              <a:spcBef>
                <a:spcPts val="0"/>
              </a:spcBef>
              <a:buClr>
                <a:schemeClr val="dk1"/>
              </a:buClr>
              <a:buFont typeface="Arial"/>
              <a:buNone/>
            </a:pPr>
            <a:r>
              <a:t/>
            </a:r>
            <a:endParaRPr sz="1100">
              <a:latin typeface="Verdana"/>
              <a:ea typeface="Verdana"/>
              <a:cs typeface="Verdana"/>
              <a:sym typeface="Verdana"/>
            </a:endParaRPr>
          </a:p>
          <a:p>
            <a:pPr>
              <a:spcBef>
                <a:spcPts val="0"/>
              </a:spcBef>
              <a:buNone/>
            </a:pPr>
            <a:r>
              <a:t/>
            </a:r>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5" name="Shape 675"/>
        <p:cNvGrpSpPr/>
        <p:nvPr/>
      </p:nvGrpSpPr>
      <p:grpSpPr>
        <a:xfrm>
          <a:off y="0" x="0"/>
          <a:ext cy="0" cx="0"/>
          <a:chOff y="0" x="0"/>
          <a:chExt cy="0" cx="0"/>
        </a:xfrm>
      </p:grpSpPr>
      <p:sp>
        <p:nvSpPr>
          <p:cNvPr id="676" name="Shape 676"/>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lang="en"/>
              <a:t>Schedule cont’d</a:t>
            </a:r>
          </a:p>
        </p:txBody>
      </p:sp>
      <p:sp>
        <p:nvSpPr>
          <p:cNvPr id="677" name="Shape 677"/>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14</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Integration &amp; Debugging</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Any remaining components not added to the SCADA system will be added at this time. Debugging and integration into other vehicle sub-systems.</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Documentation</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All project documentation will be finalized and completed.</a:t>
            </a:r>
          </a:p>
          <a:p>
            <a:pPr rtl="0" lvl="0" indent="0" marL="228600">
              <a:spcBef>
                <a:spcPts val="0"/>
              </a:spcBef>
              <a:buClr>
                <a:schemeClr val="dk1"/>
              </a:buClr>
              <a:buSzPct val="91666"/>
              <a:buFont typeface="Arial"/>
              <a:buNone/>
            </a:pPr>
            <a:r>
              <a:rPr sz="1200" lang="en">
                <a:latin typeface="Verdana"/>
                <a:ea typeface="Verdana"/>
                <a:cs typeface="Verdana"/>
                <a:sym typeface="Verdana"/>
              </a:rPr>
              <a:t>Completed Maintenance</a:t>
            </a:r>
            <a:r>
              <a:rPr b="1" sz="1200" lang="en">
                <a:latin typeface="Verdana"/>
                <a:ea typeface="Verdana"/>
                <a:cs typeface="Verdana"/>
                <a:sym typeface="Verdana"/>
              </a:rPr>
              <a:t> Manual Submitted</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 VSCADA Maintenance Manual Working Draft will be submitted.</a:t>
            </a:r>
          </a:p>
          <a:p>
            <a:pPr rtl="0" lvl="0">
              <a:spcBef>
                <a:spcPts val="1080"/>
              </a:spcBef>
              <a:spcAft>
                <a:spcPts val="360"/>
              </a:spcAft>
              <a:buClr>
                <a:schemeClr val="dk1"/>
              </a:buClr>
              <a:buSzPct val="55000"/>
              <a:buFont typeface="Arial"/>
              <a:buNone/>
            </a:pPr>
            <a:r>
              <a:rPr b="1" sz="2000" lang="en">
                <a:latin typeface="Verdana"/>
                <a:ea typeface="Verdana"/>
                <a:cs typeface="Verdana"/>
                <a:sym typeface="Verdana"/>
              </a:rPr>
              <a:t>Week</a:t>
            </a:r>
            <a:r>
              <a:rPr sz="1200" lang="en">
                <a:latin typeface="Verdana"/>
                <a:ea typeface="Verdana"/>
                <a:cs typeface="Verdana"/>
                <a:sym typeface="Verdana"/>
              </a:rPr>
              <a:t> </a:t>
            </a:r>
            <a:r>
              <a:rPr b="1" sz="2000" lang="en">
                <a:latin typeface="Verdana"/>
                <a:ea typeface="Verdana"/>
                <a:cs typeface="Verdana"/>
                <a:sym typeface="Verdana"/>
              </a:rPr>
              <a:t>15</a:t>
            </a:r>
          </a:p>
          <a:p>
            <a:pPr rtl="0" lvl="0" indent="0" marL="228600">
              <a:spcBef>
                <a:spcPts val="0"/>
              </a:spcBef>
              <a:buClr>
                <a:schemeClr val="dk1"/>
              </a:buClr>
              <a:buSzPct val="91666"/>
              <a:buFont typeface="Arial"/>
              <a:buNone/>
            </a:pPr>
            <a:r>
              <a:rPr b="1" sz="1200" lang="en">
                <a:latin typeface="Verdana"/>
                <a:ea typeface="Verdana"/>
                <a:cs typeface="Verdana"/>
                <a:sym typeface="Verdana"/>
              </a:rPr>
              <a:t>Final Report &amp; Maintenance Manual Submitted</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Deliverable</a:t>
            </a:r>
            <a:r>
              <a:rPr b="1" sz="1100" lang="en">
                <a:latin typeface="Verdana"/>
                <a:ea typeface="Verdana"/>
                <a:cs typeface="Verdana"/>
                <a:sym typeface="Verdana"/>
              </a:rPr>
              <a:t> D003</a:t>
            </a:r>
            <a:r>
              <a:rPr sz="1100" lang="en">
                <a:latin typeface="Verdana"/>
                <a:ea typeface="Verdana"/>
                <a:cs typeface="Verdana"/>
                <a:sym typeface="Verdana"/>
              </a:rPr>
              <a:t> (</a:t>
            </a:r>
            <a:r>
              <a:rPr sz="1200" lang="en">
                <a:latin typeface="Verdana"/>
                <a:ea typeface="Verdana"/>
                <a:cs typeface="Verdana"/>
                <a:sym typeface="Verdana"/>
              </a:rPr>
              <a:t>Final</a:t>
            </a:r>
            <a:r>
              <a:rPr sz="1100" lang="en">
                <a:latin typeface="Verdana"/>
                <a:ea typeface="Verdana"/>
                <a:cs typeface="Verdana"/>
                <a:sym typeface="Verdana"/>
              </a:rPr>
              <a:t> Report) will be submitted.</a:t>
            </a:r>
          </a:p>
          <a:p>
            <a:pPr rtl="0" lvl="0" indent="0" marL="228600">
              <a:spcBef>
                <a:spcPts val="0"/>
              </a:spcBef>
              <a:buClr>
                <a:schemeClr val="dk1"/>
              </a:buClr>
              <a:buSzPct val="91666"/>
              <a:buFont typeface="Arial"/>
              <a:buNone/>
            </a:pPr>
            <a:r>
              <a:rPr b="1" sz="1200" lang="en">
                <a:latin typeface="Verdana"/>
                <a:ea typeface="Verdana"/>
                <a:cs typeface="Verdana"/>
                <a:sym typeface="Verdana"/>
              </a:rPr>
              <a:t>System Errata Documentation</a:t>
            </a:r>
          </a:p>
          <a:p>
            <a:pPr rtl="0" lvl="0" indent="0" marL="457200">
              <a:spcBef>
                <a:spcPts val="0"/>
              </a:spcBef>
              <a:spcAft>
                <a:spcPts val="720"/>
              </a:spcAft>
              <a:buClr>
                <a:schemeClr val="dk1"/>
              </a:buClr>
              <a:buSzPct val="100000"/>
              <a:buFont typeface="Arial"/>
              <a:buNone/>
            </a:pPr>
            <a:r>
              <a:rPr sz="1100" lang="en">
                <a:latin typeface="Verdana"/>
                <a:ea typeface="Verdana"/>
                <a:cs typeface="Verdana"/>
                <a:sym typeface="Verdana"/>
              </a:rPr>
              <a:t>Any known bugs, and system errata will be documented for use by future students.</a:t>
            </a:r>
          </a:p>
          <a:p>
            <a:pPr>
              <a:spcBef>
                <a:spcPts val="0"/>
              </a:spcBef>
              <a:buNone/>
            </a:pPr>
            <a:r>
              <a:t/>
            </a:r>
            <a:endParaRP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1" name="Shape 681"/>
        <p:cNvGrpSpPr/>
        <p:nvPr/>
      </p:nvGrpSpPr>
      <p:grpSpPr>
        <a:xfrm>
          <a:off y="0" x="0"/>
          <a:ext cy="0" cx="0"/>
          <a:chOff y="0" x="0"/>
          <a:chExt cy="0" cx="0"/>
        </a:xfrm>
      </p:grpSpPr>
      <p:sp>
        <p:nvSpPr>
          <p:cNvPr id="682" name="Shape 682"/>
          <p:cNvSpPr txBox="1"/>
          <p:nvPr>
            <p:ph type="title"/>
          </p:nvPr>
        </p:nvSpPr>
        <p:spPr>
          <a:xfrm>
            <a:off y="274632" x="457200"/>
            <a:ext cy="1019699" cx="8229600"/>
          </a:xfrm>
          <a:prstGeom prst="rect">
            <a:avLst/>
          </a:prstGeom>
        </p:spPr>
        <p:txBody>
          <a:bodyPr bIns="91425" rIns="91425" lIns="91425" tIns="91425" anchor="b" anchorCtr="0">
            <a:noAutofit/>
          </a:bodyPr>
          <a:lstStyle/>
          <a:p>
            <a:pPr>
              <a:spcBef>
                <a:spcPts val="0"/>
              </a:spcBef>
              <a:buNone/>
            </a:pPr>
            <a:r>
              <a:rPr sz="3000" lang="en"/>
              <a:t>Budget</a:t>
            </a:r>
          </a:p>
        </p:txBody>
      </p:sp>
      <p:graphicFrame>
        <p:nvGraphicFramePr>
          <p:cNvPr id="683" name="Shape 683"/>
          <p:cNvGraphicFramePr/>
          <p:nvPr/>
        </p:nvGraphicFramePr>
        <p:xfrm>
          <a:off y="1294325" x="974275"/>
          <a:ext cy="3000000" cx="3000000"/>
        </p:xfrm>
        <a:graphic>
          <a:graphicData uri="http://schemas.openxmlformats.org/drawingml/2006/table">
            <a:tbl>
              <a:tblPr>
                <a:noFill/>
                <a:tableStyleId>{A464B545-FF1F-41B5-9526-0142D85B795B}</a:tableStyleId>
              </a:tblPr>
              <a:tblGrid>
                <a:gridCol w="2251900"/>
                <a:gridCol w="2251900"/>
              </a:tblGrid>
              <a:tr h="500650">
                <a:tc>
                  <a:txBody>
                    <a:bodyPr>
                      <a:noAutofit/>
                    </a:bodyPr>
                    <a:lstStyle/>
                    <a:p>
                      <a:pPr rtl="0" lvl="0">
                        <a:lnSpc>
                          <a:spcPct val="115000"/>
                        </a:lnSpc>
                        <a:spcBef>
                          <a:spcPts val="0"/>
                        </a:spcBef>
                        <a:buNone/>
                      </a:pPr>
                      <a:r>
                        <a:rPr sz="1300" lang="en"/>
                        <a:t>Item/Group</a:t>
                      </a:r>
                    </a:p>
                  </a:txBody>
                  <a:tcPr marR="28575" marB="19050" marT="19050" anchor="b" marL="28575"/>
                </a:tc>
                <a:tc>
                  <a:txBody>
                    <a:bodyPr>
                      <a:noAutofit/>
                    </a:bodyPr>
                    <a:lstStyle/>
                    <a:p>
                      <a:pPr rtl="0" lvl="0">
                        <a:lnSpc>
                          <a:spcPct val="115000"/>
                        </a:lnSpc>
                        <a:spcBef>
                          <a:spcPts val="0"/>
                        </a:spcBef>
                        <a:buNone/>
                      </a:pPr>
                      <a:r>
                        <a:rPr sz="1300" lang="en"/>
                        <a:t>Total</a:t>
                      </a:r>
                    </a:p>
                  </a:txBody>
                  <a:tcPr marR="28575" marB="19050" marT="19050" anchor="b" marL="28575"/>
                </a:tc>
              </a:tr>
              <a:tr h="520625">
                <a:tc>
                  <a:txBody>
                    <a:bodyPr>
                      <a:noAutofit/>
                    </a:bodyPr>
                    <a:lstStyle/>
                    <a:p>
                      <a:pPr rtl="0" lvl="0">
                        <a:lnSpc>
                          <a:spcPct val="115000"/>
                        </a:lnSpc>
                        <a:spcBef>
                          <a:spcPts val="0"/>
                        </a:spcBef>
                        <a:buNone/>
                      </a:pPr>
                      <a:r>
                        <a:rPr b="1" sz="1300" lang="en"/>
                        <a:t>SCADA</a:t>
                      </a:r>
                    </a:p>
                  </a:txBody>
                  <a:tcPr marR="28575" marB="19050" marT="19050" anchor="b" marL="28575"/>
                </a:tc>
                <a:tc>
                  <a:txBody>
                    <a:bodyPr>
                      <a:noAutofit/>
                    </a:bodyPr>
                    <a:lstStyle/>
                    <a:p>
                      <a:pPr rtl="0" lvl="0">
                        <a:spcBef>
                          <a:spcPts val="0"/>
                        </a:spcBef>
                        <a:buNone/>
                      </a:pPr>
                      <a:r>
                        <a:t/>
                      </a:r>
                      <a:endParaRPr sz="1300"/>
                    </a:p>
                  </a:txBody>
                  <a:tcPr marR="91425" marB="91425" marT="91425" marL="91425"/>
                </a:tc>
              </a:tr>
              <a:tr h="500650">
                <a:tc>
                  <a:txBody>
                    <a:bodyPr>
                      <a:noAutofit/>
                    </a:bodyPr>
                    <a:lstStyle/>
                    <a:p>
                      <a:pPr rtl="0" lvl="0">
                        <a:lnSpc>
                          <a:spcPct val="115000"/>
                        </a:lnSpc>
                        <a:spcBef>
                          <a:spcPts val="0"/>
                        </a:spcBef>
                        <a:buNone/>
                      </a:pPr>
                      <a:r>
                        <a:rPr sz="1300" lang="en"/>
                        <a:t>Embedden Computer System</a:t>
                      </a:r>
                    </a:p>
                  </a:txBody>
                  <a:tcPr marR="28575" marB="19050" marT="19050" anchor="b" marL="28575"/>
                </a:tc>
                <a:tc>
                  <a:txBody>
                    <a:bodyPr>
                      <a:noAutofit/>
                    </a:bodyPr>
                    <a:lstStyle/>
                    <a:p>
                      <a:pPr algn="r" rtl="0" lvl="0">
                        <a:lnSpc>
                          <a:spcPct val="115000"/>
                        </a:lnSpc>
                        <a:spcBef>
                          <a:spcPts val="0"/>
                        </a:spcBef>
                        <a:buNone/>
                      </a:pPr>
                      <a:r>
                        <a:rPr sz="1300" lang="en"/>
                        <a:t>270</a:t>
                      </a:r>
                    </a:p>
                  </a:txBody>
                  <a:tcPr marR="28575" marB="19050" marT="19050" anchor="b" marL="28575"/>
                </a:tc>
              </a:tr>
              <a:tr h="500650">
                <a:tc>
                  <a:txBody>
                    <a:bodyPr>
                      <a:noAutofit/>
                    </a:bodyPr>
                    <a:lstStyle/>
                    <a:p>
                      <a:pPr rtl="0" lvl="0">
                        <a:lnSpc>
                          <a:spcPct val="115000"/>
                        </a:lnSpc>
                        <a:spcBef>
                          <a:spcPts val="0"/>
                        </a:spcBef>
                        <a:buNone/>
                      </a:pPr>
                      <a:r>
                        <a:rPr sz="1300" lang="en"/>
                        <a:t>Dashboard LCD display and controller</a:t>
                      </a:r>
                    </a:p>
                  </a:txBody>
                  <a:tcPr marR="28575" marB="19050" marT="19050" anchor="b" marL="28575"/>
                </a:tc>
                <a:tc>
                  <a:txBody>
                    <a:bodyPr>
                      <a:noAutofit/>
                    </a:bodyPr>
                    <a:lstStyle/>
                    <a:p>
                      <a:pPr algn="r" rtl="0" lvl="0">
                        <a:lnSpc>
                          <a:spcPct val="115000"/>
                        </a:lnSpc>
                        <a:spcBef>
                          <a:spcPts val="0"/>
                        </a:spcBef>
                        <a:buNone/>
                      </a:pPr>
                      <a:r>
                        <a:rPr sz="1300" lang="en"/>
                        <a:t>80</a:t>
                      </a:r>
                    </a:p>
                  </a:txBody>
                  <a:tcPr marR="28575" marB="19050" marT="19050" anchor="b" marL="28575"/>
                </a:tc>
              </a:tr>
              <a:tr h="500650">
                <a:tc>
                  <a:txBody>
                    <a:bodyPr>
                      <a:noAutofit/>
                    </a:bodyPr>
                    <a:lstStyle/>
                    <a:p>
                      <a:pPr rtl="0" lvl="0">
                        <a:lnSpc>
                          <a:spcPct val="115000"/>
                        </a:lnSpc>
                        <a:spcBef>
                          <a:spcPts val="0"/>
                        </a:spcBef>
                        <a:buNone/>
                      </a:pPr>
                      <a:r>
                        <a:rPr sz="1300" lang="en"/>
                        <a:t>Wireless Radio</a:t>
                      </a:r>
                    </a:p>
                  </a:txBody>
                  <a:tcPr marR="28575" marB="19050" marT="19050" anchor="b" marL="28575"/>
                </a:tc>
                <a:tc>
                  <a:txBody>
                    <a:bodyPr>
                      <a:noAutofit/>
                    </a:bodyPr>
                    <a:lstStyle/>
                    <a:p>
                      <a:pPr algn="r" rtl="0" lvl="0">
                        <a:lnSpc>
                          <a:spcPct val="115000"/>
                        </a:lnSpc>
                        <a:spcBef>
                          <a:spcPts val="0"/>
                        </a:spcBef>
                        <a:buNone/>
                      </a:pPr>
                      <a:r>
                        <a:rPr sz="1300" lang="en"/>
                        <a:t>50</a:t>
                      </a:r>
                    </a:p>
                  </a:txBody>
                  <a:tcPr marR="28575" marB="19050" marT="19050" anchor="b" marL="28575"/>
                </a:tc>
              </a:tr>
              <a:tr h="500650">
                <a:tc>
                  <a:txBody>
                    <a:bodyPr>
                      <a:noAutofit/>
                    </a:bodyPr>
                    <a:lstStyle/>
                    <a:p>
                      <a:pPr rtl="0" lvl="0">
                        <a:lnSpc>
                          <a:spcPct val="115000"/>
                        </a:lnSpc>
                        <a:spcBef>
                          <a:spcPts val="0"/>
                        </a:spcBef>
                        <a:buNone/>
                      </a:pPr>
                      <a:r>
                        <a:rPr sz="1300" lang="en"/>
                        <a:t>Slave Sensor Micro Controller Hardware</a:t>
                      </a:r>
                    </a:p>
                  </a:txBody>
                  <a:tcPr marR="28575" marB="19050" marT="19050" anchor="b" marL="28575"/>
                </a:tc>
                <a:tc>
                  <a:txBody>
                    <a:bodyPr>
                      <a:noAutofit/>
                    </a:bodyPr>
                    <a:lstStyle/>
                    <a:p>
                      <a:pPr algn="r" rtl="0" lvl="0">
                        <a:lnSpc>
                          <a:spcPct val="115000"/>
                        </a:lnSpc>
                        <a:spcBef>
                          <a:spcPts val="0"/>
                        </a:spcBef>
                        <a:buNone/>
                      </a:pPr>
                      <a:r>
                        <a:rPr sz="1300" lang="en"/>
                        <a:t>100</a:t>
                      </a:r>
                    </a:p>
                  </a:txBody>
                  <a:tcPr marR="28575" marB="19050" marT="19050" anchor="b" marL="28575"/>
                </a:tc>
              </a:tr>
              <a:tr h="520625">
                <a:tc>
                  <a:txBody>
                    <a:bodyPr>
                      <a:noAutofit/>
                    </a:bodyPr>
                    <a:lstStyle/>
                    <a:p>
                      <a:pPr rtl="0" lvl="0">
                        <a:spcBef>
                          <a:spcPts val="0"/>
                        </a:spcBef>
                        <a:buNone/>
                      </a:pPr>
                      <a:r>
                        <a:rPr sz="1300" lang="en"/>
                        <a:t>Debugger </a:t>
                      </a:r>
                    </a:p>
                  </a:txBody>
                  <a:tcPr marR="28575" marB="19050" marT="19050" anchor="b" marL="28575"/>
                </a:tc>
                <a:tc>
                  <a:txBody>
                    <a:bodyPr>
                      <a:noAutofit/>
                    </a:bodyPr>
                    <a:lstStyle/>
                    <a:p>
                      <a:pPr algn="r" rtl="0" lvl="0">
                        <a:spcBef>
                          <a:spcPts val="0"/>
                        </a:spcBef>
                        <a:buNone/>
                      </a:pPr>
                      <a:r>
                        <a:rPr sz="1300" lang="en"/>
                        <a:t>80</a:t>
                      </a:r>
                    </a:p>
                  </a:txBody>
                  <a:tcPr marR="91425" marB="91425" marT="91425" anchor="b" marL="91425"/>
                </a:tc>
              </a:tr>
              <a:tr h="520625">
                <a:tc>
                  <a:txBody>
                    <a:bodyPr>
                      <a:noAutofit/>
                    </a:bodyPr>
                    <a:lstStyle/>
                    <a:p>
                      <a:pPr rtl="0" lvl="0">
                        <a:spcBef>
                          <a:spcPts val="0"/>
                        </a:spcBef>
                        <a:buNone/>
                      </a:pPr>
                      <a:r>
                        <a:rPr sz="1300" lang="en"/>
                        <a:t>Programmer</a:t>
                      </a:r>
                    </a:p>
                  </a:txBody>
                  <a:tcPr marR="28575" marB="19050" marT="19050" anchor="b" marL="28575"/>
                </a:tc>
                <a:tc>
                  <a:txBody>
                    <a:bodyPr>
                      <a:noAutofit/>
                    </a:bodyPr>
                    <a:lstStyle/>
                    <a:p>
                      <a:pPr algn="r" rtl="0" lvl="0">
                        <a:spcBef>
                          <a:spcPts val="0"/>
                        </a:spcBef>
                        <a:buNone/>
                      </a:pPr>
                      <a:r>
                        <a:rPr sz="1300" lang="en"/>
                        <a:t>10</a:t>
                      </a:r>
                    </a:p>
                  </a:txBody>
                  <a:tcPr marR="91425" marB="91425" marT="91425" anchor="b" marL="91425"/>
                </a:tc>
              </a:tr>
              <a:tr h="520625">
                <a:tc>
                  <a:txBody>
                    <a:bodyPr>
                      <a:noAutofit/>
                    </a:bodyPr>
                    <a:lstStyle/>
                    <a:p>
                      <a:pPr rtl="0">
                        <a:spcBef>
                          <a:spcPts val="0"/>
                        </a:spcBef>
                        <a:buNone/>
                      </a:pPr>
                      <a:r>
                        <a:rPr sz="1300" lang="en"/>
                        <a:t>Total</a:t>
                      </a:r>
                    </a:p>
                  </a:txBody>
                  <a:tcPr marR="28575" marB="19050" marT="19050" anchor="b" marL="28575"/>
                </a:tc>
                <a:tc>
                  <a:txBody>
                    <a:bodyPr>
                      <a:noAutofit/>
                    </a:bodyPr>
                    <a:lstStyle/>
                    <a:p>
                      <a:pPr algn="r" rtl="0">
                        <a:spcBef>
                          <a:spcPts val="0"/>
                        </a:spcBef>
                        <a:buNone/>
                      </a:pPr>
                      <a:r>
                        <a:rPr sz="1300" lang="en"/>
                        <a:t>590</a:t>
                      </a:r>
                    </a:p>
                  </a:txBody>
                  <a:tcPr marR="91425" marB="91425" marT="91425" anchor="b" marL="91425"/>
                </a:tc>
              </a:tr>
              <a:tr h="500650">
                <a:tc>
                  <a:txBody>
                    <a:bodyPr>
                      <a:noAutofit/>
                    </a:bodyPr>
                    <a:lstStyle/>
                    <a:p>
                      <a:pPr rtl="0" lvl="0">
                        <a:spcBef>
                          <a:spcPts val="0"/>
                        </a:spcBef>
                        <a:buNone/>
                      </a:pPr>
                      <a:r>
                        <a:rPr sz="1300" lang="en"/>
                        <a:t>Budget:</a:t>
                      </a:r>
                    </a:p>
                  </a:txBody>
                  <a:tcPr marR="28575" marB="19050" marT="19050" anchor="b" marL="28575"/>
                </a:tc>
                <a:tc>
                  <a:txBody>
                    <a:bodyPr>
                      <a:noAutofit/>
                    </a:bodyPr>
                    <a:lstStyle/>
                    <a:p>
                      <a:pPr algn="r" rtl="0" lvl="0">
                        <a:lnSpc>
                          <a:spcPct val="115000"/>
                        </a:lnSpc>
                        <a:spcBef>
                          <a:spcPts val="0"/>
                        </a:spcBef>
                        <a:buNone/>
                      </a:pPr>
                      <a:r>
                        <a:rPr sz="1300" lang="en"/>
                        <a:t>715</a:t>
                      </a:r>
                    </a:p>
                  </a:txBody>
                  <a:tcPr marR="28575" marB="19050" marT="19050" anchor="b" marL="28575"/>
                </a:tc>
              </a:tr>
            </a:tbl>
          </a:graphicData>
        </a:graphic>
      </p:graphicFrame>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7" name="Shape 687"/>
        <p:cNvGrpSpPr/>
        <p:nvPr/>
      </p:nvGrpSpPr>
      <p:grpSpPr>
        <a:xfrm>
          <a:off y="0" x="0"/>
          <a:ext cy="0" cx="0"/>
          <a:chOff y="0" x="0"/>
          <a:chExt cy="0" cx="0"/>
        </a:xfrm>
      </p:grpSpPr>
      <p:sp>
        <p:nvSpPr>
          <p:cNvPr id="688" name="Shape 68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689" name="Shape 68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b="1" sz="2400" lang="en">
                <a:solidFill>
                  <a:srgbClr val="98002E"/>
                </a:solidFill>
              </a:rPr>
              <a:t>Dynamometer (DYNO)</a:t>
            </a:r>
            <a:r>
              <a:rPr sz="2400" lang="en"/>
              <a:t> </a:t>
            </a:r>
          </a:p>
          <a:p>
            <a:pPr rtl="0" lvl="1" indent="-381000" marL="914400">
              <a:spcBef>
                <a:spcPts val="0"/>
              </a:spcBef>
              <a:buClr>
                <a:schemeClr val="dk1"/>
              </a:buClr>
              <a:buSzPct val="100000"/>
              <a:buFont typeface="Arial"/>
              <a:buAutoNum type="alphaLcPeriod"/>
            </a:pPr>
            <a:r>
              <a:rPr sz="2400" lang="en"/>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3" name="Shape 693"/>
        <p:cNvGrpSpPr/>
        <p:nvPr/>
      </p:nvGrpSpPr>
      <p:grpSpPr>
        <a:xfrm>
          <a:off y="0" x="0"/>
          <a:ext cy="0" cx="0"/>
          <a:chOff y="0" x="0"/>
          <a:chExt cy="0" cx="0"/>
        </a:xfrm>
      </p:grpSpPr>
      <p:pic>
        <p:nvPicPr>
          <p:cNvPr id="694" name="Shape 694"/>
          <p:cNvPicPr preferRelativeResize="0"/>
          <p:nvPr/>
        </p:nvPicPr>
        <p:blipFill rotWithShape="1">
          <a:blip r:embed="rId3">
            <a:alphaModFix/>
          </a:blip>
          <a:srcRect t="25963" b="6509" r="14936" l="27924"/>
          <a:stretch/>
        </p:blipFill>
        <p:spPr>
          <a:xfrm>
            <a:off y="0" x="0"/>
            <a:ext cy="6516449" cx="9144001"/>
          </a:xfrm>
          <a:prstGeom prst="rect">
            <a:avLst/>
          </a:prstGeom>
          <a:noFill/>
          <a:ln>
            <a:noFill/>
          </a:ln>
        </p:spPr>
      </p:pic>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8" name="Shape 698"/>
        <p:cNvGrpSpPr/>
        <p:nvPr/>
      </p:nvGrpSpPr>
      <p:grpSpPr>
        <a:xfrm>
          <a:off y="0" x="0"/>
          <a:ext cy="0" cx="0"/>
          <a:chOff y="0" x="0"/>
          <a:chExt cy="0" cx="0"/>
        </a:xfrm>
      </p:grpSpPr>
      <p:pic>
        <p:nvPicPr>
          <p:cNvPr id="699" name="Shape 699"/>
          <p:cNvPicPr preferRelativeResize="0"/>
          <p:nvPr/>
        </p:nvPicPr>
        <p:blipFill rotWithShape="1">
          <a:blip r:embed="rId3">
            <a:alphaModFix/>
          </a:blip>
          <a:srcRect t="0" b="0" r="18503" l="8647"/>
          <a:stretch/>
        </p:blipFill>
        <p:spPr>
          <a:xfrm>
            <a:off y="1001850" x="1713750"/>
            <a:ext cy="4854300" cx="5716500"/>
          </a:xfrm>
          <a:prstGeom prst="rect">
            <a:avLst/>
          </a:prstGeom>
          <a:noFill/>
          <a:ln>
            <a:noFill/>
          </a:ln>
        </p:spPr>
      </p:pic>
      <p:sp>
        <p:nvSpPr>
          <p:cNvPr id="700" name="Shape 700"/>
          <p:cNvSpPr txBox="1"/>
          <p:nvPr/>
        </p:nvSpPr>
        <p:spPr>
          <a:xfrm>
            <a:off y="5856150" x="2608050"/>
            <a:ext cy="368400" cx="3927899"/>
          </a:xfrm>
          <a:prstGeom prst="rect">
            <a:avLst/>
          </a:prstGeom>
          <a:noFill/>
          <a:ln>
            <a:noFill/>
          </a:ln>
        </p:spPr>
        <p:txBody>
          <a:bodyPr bIns="91425" rIns="91425" lIns="91425" tIns="91425" anchor="t" anchorCtr="0">
            <a:noAutofit/>
          </a:bodyPr>
          <a:lstStyle/>
          <a:p>
            <a:pPr algn="ctr" rtl="0" lvl="0">
              <a:spcBef>
                <a:spcPts val="0"/>
              </a:spcBef>
              <a:buNone/>
            </a:pPr>
            <a:r>
              <a:rPr sz="800" lang="en">
                <a:solidFill>
                  <a:srgbClr val="999999"/>
                </a:solidFill>
              </a:rPr>
              <a:t>http://ops.fhwa.dot.gov/publications/seitsguide/images/image068.jpg</a:t>
            </a: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4" name="Shape 704"/>
        <p:cNvGrpSpPr/>
        <p:nvPr/>
      </p:nvGrpSpPr>
      <p:grpSpPr>
        <a:xfrm>
          <a:off y="0" x="0"/>
          <a:ext cy="0" cx="0"/>
          <a:chOff y="0" x="0"/>
          <a:chExt cy="0" cx="0"/>
        </a:xfrm>
      </p:grpSpPr>
      <p:sp>
        <p:nvSpPr>
          <p:cNvPr id="705" name="Shape 70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3000" lang="en"/>
              <a:t>Roadmap</a:t>
            </a:r>
          </a:p>
        </p:txBody>
      </p:sp>
      <p:sp>
        <p:nvSpPr>
          <p:cNvPr id="706" name="Shape 70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381000" marL="457200">
              <a:spcBef>
                <a:spcPts val="0"/>
              </a:spcBef>
              <a:buClr>
                <a:srgbClr val="000000"/>
              </a:buClr>
              <a:buSzPct val="100000"/>
              <a:buFont typeface="Arial"/>
              <a:buAutoNum startAt="8" type="arabicPeriod"/>
            </a:pPr>
            <a:r>
              <a:rPr sz="2400" lang="en">
                <a:solidFill>
                  <a:srgbClr val="000000"/>
                </a:solidFill>
              </a:rPr>
              <a:t>Meet the Afternoon Teams</a:t>
            </a:r>
          </a:p>
          <a:p>
            <a:pPr rtl="0" lvl="0" indent="-381000" marL="457200">
              <a:spcBef>
                <a:spcPts val="0"/>
              </a:spcBef>
              <a:buClr>
                <a:srgbClr val="000000"/>
              </a:buClr>
              <a:buSzPct val="100000"/>
              <a:buFont typeface="Arial"/>
              <a:buAutoNum startAt="8" type="arabicPeriod"/>
            </a:pPr>
            <a:r>
              <a:rPr sz="2400" lang="en">
                <a:solidFill>
                  <a:srgbClr val="000000"/>
                </a:solidFill>
              </a:rPr>
              <a:t>Interface Control Review</a:t>
            </a:r>
          </a:p>
          <a:p>
            <a:pPr rtl="0" lvl="0" indent="-381000" marL="457200">
              <a:spcBef>
                <a:spcPts val="0"/>
              </a:spcBef>
              <a:buClr>
                <a:srgbClr val="000000"/>
              </a:buClr>
              <a:buSzPct val="100000"/>
              <a:buFont typeface="Arial"/>
              <a:buAutoNum startAt="8" type="arabicPeriod"/>
            </a:pPr>
            <a:r>
              <a:rPr sz="2400" lang="en">
                <a:solidFill>
                  <a:srgbClr val="000000"/>
                </a:solidFill>
              </a:rPr>
              <a:t>Vehicle Supervisory Control and Data Acquisition (VSCADA)</a:t>
            </a:r>
          </a:p>
          <a:p>
            <a:pPr rtl="0" lvl="1" indent="-381000" marL="914400">
              <a:spcBef>
                <a:spcPts val="0"/>
              </a:spcBef>
              <a:buClr>
                <a:schemeClr val="dk1"/>
              </a:buClr>
              <a:buSzPct val="80000"/>
              <a:buFont typeface="Arial"/>
              <a:buAutoNum type="alphaLcPeriod"/>
            </a:pPr>
            <a:r>
              <a:rPr lang="en"/>
              <a:t>Daemon</a:t>
            </a:r>
          </a:p>
          <a:p>
            <a:pPr rtl="0" lvl="1" indent="-381000" marL="914400">
              <a:spcBef>
                <a:spcPts val="0"/>
              </a:spcBef>
              <a:buClr>
                <a:schemeClr val="dk1"/>
              </a:buClr>
              <a:buSzPct val="80000"/>
              <a:buFont typeface="Arial"/>
              <a:buAutoNum type="alphaLcPeriod"/>
            </a:pPr>
            <a:r>
              <a:rPr lang="en"/>
              <a:t>Interfacing</a:t>
            </a:r>
          </a:p>
          <a:p>
            <a:pPr rtl="0" lvl="1" indent="-381000" marL="914400">
              <a:spcBef>
                <a:spcPts val="0"/>
              </a:spcBef>
              <a:buClr>
                <a:schemeClr val="dk1"/>
              </a:buClr>
              <a:buSzPct val="80000"/>
              <a:buFont typeface="Arial"/>
              <a:buAutoNum type="alphaLcPeriod"/>
            </a:pPr>
            <a:r>
              <a:rPr lang="en"/>
              <a:t>User Applications</a:t>
            </a:r>
          </a:p>
          <a:p>
            <a:pPr rtl="0" lvl="1" indent="-381000" marL="914400">
              <a:spcBef>
                <a:spcPts val="0"/>
              </a:spcBef>
              <a:buClr>
                <a:schemeClr val="dk1"/>
              </a:buClr>
              <a:buSzPct val="80000"/>
              <a:buFont typeface="Arial"/>
              <a:buAutoNum type="alphaLcPeriod"/>
            </a:pPr>
            <a:r>
              <a:rPr lang="en"/>
              <a:t>Data Storage</a:t>
            </a:r>
          </a:p>
          <a:p>
            <a:pPr rtl="0" lvl="0" indent="-381000" marL="457200">
              <a:spcBef>
                <a:spcPts val="0"/>
              </a:spcBef>
              <a:buClr>
                <a:srgbClr val="000000"/>
              </a:buClr>
              <a:buSzPct val="100000"/>
              <a:buFont typeface="Arial"/>
              <a:buAutoNum startAt="8" type="arabicPeriod"/>
            </a:pPr>
            <a:r>
              <a:rPr sz="2400" lang="en"/>
              <a:t>Dynamometer (DYNO) </a:t>
            </a:r>
          </a:p>
          <a:p>
            <a:pPr rtl="0" lvl="1" indent="-381000" marL="914400">
              <a:spcBef>
                <a:spcPts val="0"/>
              </a:spcBef>
              <a:buClr>
                <a:srgbClr val="98002E"/>
              </a:buClr>
              <a:buSzPct val="100000"/>
              <a:buFont typeface="Arial"/>
              <a:buAutoNum type="alphaLcPeriod"/>
            </a:pPr>
            <a:r>
              <a:rPr b="1" sz="2400" lang="en">
                <a:solidFill>
                  <a:srgbClr val="98002E"/>
                </a:solidFill>
              </a:rPr>
              <a:t>Decomposition and Definition </a:t>
            </a:r>
          </a:p>
          <a:p>
            <a:pPr rtl="0" lvl="1" indent="-381000" marL="914400">
              <a:spcBef>
                <a:spcPts val="0"/>
              </a:spcBef>
              <a:buClr>
                <a:schemeClr val="dk1"/>
              </a:buClr>
              <a:buSzPct val="100000"/>
              <a:buFont typeface="Arial"/>
              <a:buAutoNum type="alphaLcPeriod"/>
            </a:pPr>
            <a:r>
              <a:rPr sz="2400" lang="en"/>
              <a:t>Integration and Recomposition</a:t>
            </a: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0" name="Shape 710"/>
        <p:cNvGrpSpPr/>
        <p:nvPr/>
      </p:nvGrpSpPr>
      <p:grpSpPr>
        <a:xfrm>
          <a:off y="0" x="0"/>
          <a:ext cy="0" cx="0"/>
          <a:chOff y="0" x="0"/>
          <a:chExt cy="0" cx="0"/>
        </a:xfrm>
      </p:grpSpPr>
      <p:pic>
        <p:nvPicPr>
          <p:cNvPr id="711" name="Shape 711"/>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712" name="Shape 71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Concepts of Operation</a:t>
            </a:r>
          </a:p>
        </p:txBody>
      </p:sp>
      <p:sp>
        <p:nvSpPr>
          <p:cNvPr id="713" name="Shape 71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Generate a torque curve</a:t>
            </a:r>
          </a:p>
          <a:p>
            <a:pPr rtl="0" lvl="0" indent="-419100" marL="457200">
              <a:spcBef>
                <a:spcPts val="1000"/>
              </a:spcBef>
              <a:buClr>
                <a:schemeClr val="dk1"/>
              </a:buClr>
              <a:buSzPct val="100000"/>
              <a:buFont typeface="Arial"/>
              <a:buChar char="●"/>
            </a:pPr>
            <a:r>
              <a:rPr lang="en"/>
              <a:t>Develop a software simulation of the car</a:t>
            </a:r>
          </a:p>
          <a:p>
            <a:pPr rtl="0" lvl="0" indent="-419100" marL="457200">
              <a:spcBef>
                <a:spcPts val="1000"/>
              </a:spcBef>
              <a:buClr>
                <a:schemeClr val="dk1"/>
              </a:buClr>
              <a:buSzPct val="100000"/>
              <a:buFont typeface="Arial"/>
              <a:buChar char="●"/>
            </a:pPr>
            <a:r>
              <a:rPr lang="en"/>
              <a:t>Develop a hardware simulation of the car</a:t>
            </a:r>
          </a:p>
          <a:p>
            <a:pPr rtl="0" lvl="0" indent="-419100" marL="457200">
              <a:spcBef>
                <a:spcPts val="1000"/>
              </a:spcBef>
              <a:buClr>
                <a:schemeClr val="dk1"/>
              </a:buClr>
              <a:buSzPct val="100000"/>
              <a:buFont typeface="Arial"/>
              <a:buChar char="●"/>
            </a:pPr>
            <a:r>
              <a:rPr lang="en"/>
              <a:t>Determine the car gear ratio</a:t>
            </a:r>
          </a:p>
        </p:txBody>
      </p:sp>
      <p:sp>
        <p:nvSpPr>
          <p:cNvPr id="714" name="Shape 714"/>
          <p:cNvSpPr/>
          <p:nvPr/>
        </p:nvSpPr>
        <p:spPr>
          <a:xfrm>
            <a:off y="274625" x="70107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8" name="Shape 718"/>
        <p:cNvGrpSpPr/>
        <p:nvPr/>
      </p:nvGrpSpPr>
      <p:grpSpPr>
        <a:xfrm>
          <a:off y="0" x="0"/>
          <a:ext cy="0" cx="0"/>
          <a:chOff y="0" x="0"/>
          <a:chExt cy="0" cx="0"/>
        </a:xfrm>
      </p:grpSpPr>
      <p:pic>
        <p:nvPicPr>
          <p:cNvPr id="719" name="Shape 719"/>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720" name="Shape 720"/>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System Requirements</a:t>
            </a:r>
          </a:p>
        </p:txBody>
      </p:sp>
      <p:sp>
        <p:nvSpPr>
          <p:cNvPr id="721" name="Shape 721"/>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Motor/Dyno Selection</a:t>
            </a:r>
          </a:p>
          <a:p>
            <a:pPr rtl="0" lvl="0" indent="-419100" marL="457200">
              <a:spcBef>
                <a:spcPts val="1000"/>
              </a:spcBef>
              <a:buClr>
                <a:schemeClr val="dk1"/>
              </a:buClr>
              <a:buSzPct val="100000"/>
              <a:buFont typeface="Arial"/>
              <a:buChar char="●"/>
            </a:pPr>
            <a:r>
              <a:rPr lang="en"/>
              <a:t>Motor Controller</a:t>
            </a:r>
          </a:p>
          <a:p>
            <a:pPr rtl="0" lvl="0" indent="-419100" marL="457200">
              <a:spcBef>
                <a:spcPts val="1000"/>
              </a:spcBef>
              <a:buClr>
                <a:schemeClr val="dk1"/>
              </a:buClr>
              <a:buSzPct val="100000"/>
              <a:buFont typeface="Arial"/>
              <a:buChar char="●"/>
            </a:pPr>
            <a:r>
              <a:rPr lang="en"/>
              <a:t>Software</a:t>
            </a:r>
          </a:p>
          <a:p>
            <a:pPr rtl="0" lvl="1" indent="-381000" marL="914400">
              <a:spcBef>
                <a:spcPts val="0"/>
              </a:spcBef>
              <a:buClr>
                <a:schemeClr val="dk1"/>
              </a:buClr>
              <a:buSzPct val="80000"/>
              <a:buFont typeface="Courier New"/>
              <a:buChar char="o"/>
            </a:pPr>
            <a:r>
              <a:rPr lang="en"/>
              <a:t>Data Acquisition</a:t>
            </a:r>
          </a:p>
          <a:p>
            <a:pPr rtl="0" lvl="1" indent="-381000" marL="914400">
              <a:spcBef>
                <a:spcPts val="0"/>
              </a:spcBef>
              <a:buClr>
                <a:schemeClr val="dk1"/>
              </a:buClr>
              <a:buSzPct val="80000"/>
              <a:buFont typeface="Courier New"/>
              <a:buChar char="o"/>
            </a:pPr>
            <a:r>
              <a:rPr lang="en"/>
              <a:t>Throttle Control</a:t>
            </a:r>
          </a:p>
          <a:p>
            <a:pPr rtl="0" lvl="0" indent="-419100" marL="457200">
              <a:spcBef>
                <a:spcPts val="1000"/>
              </a:spcBef>
              <a:buClr>
                <a:schemeClr val="dk1"/>
              </a:buClr>
              <a:buSzPct val="100000"/>
              <a:buFont typeface="Arial"/>
              <a:buChar char="●"/>
            </a:pPr>
            <a:r>
              <a:rPr lang="en"/>
              <a:t>Interfaces</a:t>
            </a:r>
          </a:p>
          <a:p>
            <a:pPr rtl="0" lvl="1" indent="-381000" marL="914400">
              <a:spcBef>
                <a:spcPts val="0"/>
              </a:spcBef>
              <a:buClr>
                <a:schemeClr val="dk1"/>
              </a:buClr>
              <a:buSzPct val="80000"/>
              <a:buFont typeface="Courier New"/>
              <a:buChar char="o"/>
            </a:pPr>
            <a:r>
              <a:rPr lang="en"/>
              <a:t>VSCADA</a:t>
            </a:r>
          </a:p>
          <a:p>
            <a:pPr rtl="0" lvl="1" indent="-381000" marL="914400">
              <a:spcBef>
                <a:spcPts val="0"/>
              </a:spcBef>
              <a:buClr>
                <a:schemeClr val="dk1"/>
              </a:buClr>
              <a:buSzPct val="80000"/>
              <a:buFont typeface="Courier New"/>
              <a:buChar char="o"/>
            </a:pPr>
            <a:r>
              <a:rPr lang="en"/>
              <a:t>GLV</a:t>
            </a:r>
          </a:p>
          <a:p>
            <a:pPr rtl="0" lvl="1" indent="-381000" marL="914400">
              <a:spcBef>
                <a:spcPts val="0"/>
              </a:spcBef>
              <a:buClr>
                <a:schemeClr val="dk1"/>
              </a:buClr>
              <a:buSzPct val="80000"/>
              <a:buFont typeface="Courier New"/>
              <a:buChar char="o"/>
            </a:pPr>
            <a:r>
              <a:rPr lang="en"/>
              <a:t>TSV</a:t>
            </a:r>
          </a:p>
          <a:p>
            <a:pPr rtl="0" lvl="0" indent="-419100" marL="457200">
              <a:spcBef>
                <a:spcPts val="1000"/>
              </a:spcBef>
              <a:buClr>
                <a:schemeClr val="dk1"/>
              </a:buClr>
              <a:buSzPct val="100000"/>
              <a:buFont typeface="Arial"/>
              <a:buChar char="●"/>
            </a:pPr>
            <a:r>
              <a:rPr lang="en"/>
              <a:t>Safety</a:t>
            </a:r>
          </a:p>
        </p:txBody>
      </p:sp>
      <p:sp>
        <p:nvSpPr>
          <p:cNvPr id="722" name="Shape 722"/>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6" name="Shape 726"/>
        <p:cNvGrpSpPr/>
        <p:nvPr/>
      </p:nvGrpSpPr>
      <p:grpSpPr>
        <a:xfrm>
          <a:off y="0" x="0"/>
          <a:ext cy="0" cx="0"/>
          <a:chOff y="0" x="0"/>
          <a:chExt cy="0" cx="0"/>
        </a:xfrm>
      </p:grpSpPr>
      <p:pic>
        <p:nvPicPr>
          <p:cNvPr id="727" name="Shape 727"/>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728" name="Shape 728"/>
          <p:cNvSpPr txBox="1"/>
          <p:nvPr>
            <p:ph type="title"/>
          </p:nvPr>
        </p:nvSpPr>
        <p:spPr>
          <a:xfrm>
            <a:off y="274532" x="421525"/>
            <a:ext cy="1019699" cx="8229600"/>
          </a:xfrm>
          <a:prstGeom prst="rect">
            <a:avLst/>
          </a:prstGeom>
        </p:spPr>
        <p:txBody>
          <a:bodyPr bIns="91425" rIns="91425" lIns="91425" tIns="91425" anchor="b" anchorCtr="0">
            <a:noAutofit/>
          </a:bodyPr>
          <a:lstStyle/>
          <a:p>
            <a:pPr rtl="0" lvl="0">
              <a:spcBef>
                <a:spcPts val="0"/>
              </a:spcBef>
              <a:buNone/>
            </a:pPr>
            <a:r>
              <a:rPr lang="en"/>
              <a:t>Motor Selection</a:t>
            </a:r>
          </a:p>
        </p:txBody>
      </p:sp>
      <p:sp>
        <p:nvSpPr>
          <p:cNvPr id="729" name="Shape 72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HPEVS AC 50-27.28</a:t>
            </a:r>
          </a:p>
          <a:p>
            <a:pPr rtl="0" lvl="0">
              <a:spcBef>
                <a:spcPts val="0"/>
              </a:spcBef>
              <a:buNone/>
            </a:pPr>
            <a:r>
              <a:t/>
            </a:r>
            <a:endParaRPr/>
          </a:p>
        </p:txBody>
      </p:sp>
      <p:pic>
        <p:nvPicPr>
          <p:cNvPr id="730" name="Shape 730"/>
          <p:cNvPicPr preferRelativeResize="0"/>
          <p:nvPr/>
        </p:nvPicPr>
        <p:blipFill>
          <a:blip r:embed="rId4">
            <a:alphaModFix/>
          </a:blip>
          <a:stretch>
            <a:fillRect/>
          </a:stretch>
        </p:blipFill>
        <p:spPr>
          <a:xfrm>
            <a:off y="2005500" x="2533799"/>
            <a:ext cy="3987450" cx="4076400"/>
          </a:xfrm>
          <a:prstGeom prst="rect">
            <a:avLst/>
          </a:prstGeom>
          <a:noFill/>
          <a:ln>
            <a:noFill/>
          </a:ln>
        </p:spPr>
      </p:pic>
      <p:sp>
        <p:nvSpPr>
          <p:cNvPr id="731" name="Shape 731"/>
          <p:cNvSpPr txBox="1"/>
          <p:nvPr/>
        </p:nvSpPr>
        <p:spPr>
          <a:xfrm>
            <a:off y="6135650" x="0"/>
            <a:ext cy="599399" cx="5136899"/>
          </a:xfrm>
          <a:prstGeom prst="rect">
            <a:avLst/>
          </a:prstGeom>
          <a:noFill/>
          <a:ln>
            <a:noFill/>
          </a:ln>
        </p:spPr>
        <p:txBody>
          <a:bodyPr bIns="91425" rIns="91425" lIns="91425" tIns="91425" anchor="t" anchorCtr="0">
            <a:noAutofit/>
          </a:bodyPr>
          <a:lstStyle/>
          <a:p>
            <a:pPr rtl="0" lvl="0">
              <a:spcBef>
                <a:spcPts val="0"/>
              </a:spcBef>
              <a:buNone/>
            </a:pPr>
            <a:r>
              <a:rPr lang="en" i="1">
                <a:solidFill>
                  <a:srgbClr val="CCCCCC"/>
                </a:solidFill>
              </a:rPr>
              <a:t>Photo: HPEVS</a:t>
            </a:r>
          </a:p>
        </p:txBody>
      </p:sp>
      <p:sp>
        <p:nvSpPr>
          <p:cNvPr id="732" name="Shape 732"/>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y="0" x="0"/>
          <a:ext cy="0" cx="0"/>
          <a:chOff y="0" x="0"/>
          <a:chExt cy="0" cx="0"/>
        </a:xfrm>
      </p:grpSpPr>
      <p:sp>
        <p:nvSpPr>
          <p:cNvPr id="109" name="Shape 109"/>
          <p:cNvSpPr txBox="1"/>
          <p:nvPr>
            <p:ph type="title"/>
          </p:nvPr>
        </p:nvSpPr>
        <p:spPr>
          <a:xfrm>
            <a:off y="7" x="393312"/>
            <a:ext cy="1019699" cx="8229600"/>
          </a:xfrm>
          <a:prstGeom prst="rect">
            <a:avLst/>
          </a:prstGeom>
        </p:spPr>
        <p:txBody>
          <a:bodyPr bIns="91425" rIns="91425" lIns="91425" tIns="91425" anchor="b" anchorCtr="0">
            <a:noAutofit/>
          </a:bodyPr>
          <a:lstStyle/>
          <a:p>
            <a:pPr rtl="0" lvl="0">
              <a:spcBef>
                <a:spcPts val="0"/>
              </a:spcBef>
              <a:buNone/>
            </a:pPr>
            <a:r>
              <a:rPr sz="3000" lang="en"/>
              <a:t>Physical Interfaces Layout - Top View</a:t>
            </a:r>
          </a:p>
        </p:txBody>
      </p:sp>
      <p:pic>
        <p:nvPicPr>
          <p:cNvPr id="110" name="Shape 110"/>
          <p:cNvPicPr preferRelativeResize="0"/>
          <p:nvPr/>
        </p:nvPicPr>
        <p:blipFill rotWithShape="1">
          <a:blip r:embed="rId3">
            <a:alphaModFix/>
          </a:blip>
          <a:srcRect t="54973" b="1831" r="0" l="0"/>
          <a:stretch/>
        </p:blipFill>
        <p:spPr>
          <a:xfrm>
            <a:off y="1310175" x="-457500"/>
            <a:ext cy="3788452" cx="9931223"/>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6" name="Shape 736"/>
        <p:cNvGrpSpPr/>
        <p:nvPr/>
      </p:nvGrpSpPr>
      <p:grpSpPr>
        <a:xfrm>
          <a:off y="0" x="0"/>
          <a:ext cy="0" cx="0"/>
          <a:chOff y="0" x="0"/>
          <a:chExt cy="0" cx="0"/>
        </a:xfrm>
      </p:grpSpPr>
      <p:pic>
        <p:nvPicPr>
          <p:cNvPr id="737" name="Shape 737"/>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738" name="Shape 738"/>
          <p:cNvSpPr txBox="1"/>
          <p:nvPr>
            <p:ph type="title"/>
          </p:nvPr>
        </p:nvSpPr>
        <p:spPr>
          <a:xfrm>
            <a:off y="274532" x="421525"/>
            <a:ext cy="1019699" cx="8229600"/>
          </a:xfrm>
          <a:prstGeom prst="rect">
            <a:avLst/>
          </a:prstGeom>
        </p:spPr>
        <p:txBody>
          <a:bodyPr bIns="91425" rIns="91425" lIns="91425" tIns="91425" anchor="b" anchorCtr="0">
            <a:noAutofit/>
          </a:bodyPr>
          <a:lstStyle/>
          <a:p>
            <a:pPr rtl="0" lvl="0">
              <a:spcBef>
                <a:spcPts val="0"/>
              </a:spcBef>
              <a:buNone/>
            </a:pPr>
            <a:r>
              <a:rPr lang="en"/>
              <a:t>Dynamometer Selection</a:t>
            </a:r>
          </a:p>
        </p:txBody>
      </p:sp>
      <p:sp>
        <p:nvSpPr>
          <p:cNvPr id="739" name="Shape 73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Huff HTH-100</a:t>
            </a:r>
          </a:p>
          <a:p>
            <a:pPr rtl="0" lvl="0">
              <a:spcBef>
                <a:spcPts val="0"/>
              </a:spcBef>
              <a:buNone/>
            </a:pPr>
            <a:r>
              <a:t/>
            </a:r>
            <a:endParaRPr/>
          </a:p>
        </p:txBody>
      </p:sp>
      <p:sp>
        <p:nvSpPr>
          <p:cNvPr id="740" name="Shape 740"/>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741" name="Shape 741"/>
          <p:cNvPicPr preferRelativeResize="0"/>
          <p:nvPr/>
        </p:nvPicPr>
        <p:blipFill>
          <a:blip r:embed="rId4">
            <a:alphaModFix/>
          </a:blip>
          <a:stretch>
            <a:fillRect/>
          </a:stretch>
        </p:blipFill>
        <p:spPr>
          <a:xfrm>
            <a:off y="2041524" x="1798537"/>
            <a:ext cy="4162398" cx="5549873"/>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5" name="Shape 745"/>
        <p:cNvGrpSpPr/>
        <p:nvPr/>
      </p:nvGrpSpPr>
      <p:grpSpPr>
        <a:xfrm>
          <a:off y="0" x="0"/>
          <a:ext cy="0" cx="0"/>
          <a:chOff y="0" x="0"/>
          <a:chExt cy="0" cx="0"/>
        </a:xfrm>
      </p:grpSpPr>
      <p:pic>
        <p:nvPicPr>
          <p:cNvPr id="746" name="Shape 746"/>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747" name="Shape 747"/>
          <p:cNvSpPr txBox="1"/>
          <p:nvPr>
            <p:ph type="title"/>
          </p:nvPr>
        </p:nvSpPr>
        <p:spPr>
          <a:xfrm>
            <a:off y="274532" x="421525"/>
            <a:ext cy="1019699" cx="8229600"/>
          </a:xfrm>
          <a:prstGeom prst="rect">
            <a:avLst/>
          </a:prstGeom>
        </p:spPr>
        <p:txBody>
          <a:bodyPr bIns="91425" rIns="91425" lIns="91425" tIns="91425" anchor="b" anchorCtr="0">
            <a:noAutofit/>
          </a:bodyPr>
          <a:lstStyle/>
          <a:p>
            <a:pPr rtl="0" lvl="0">
              <a:spcBef>
                <a:spcPts val="0"/>
              </a:spcBef>
              <a:buNone/>
            </a:pPr>
            <a:r>
              <a:rPr lang="en"/>
              <a:t>Motor Controller</a:t>
            </a:r>
          </a:p>
        </p:txBody>
      </p:sp>
      <p:sp>
        <p:nvSpPr>
          <p:cNvPr id="748" name="Shape 74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Curtis 1238R-7601</a:t>
            </a:r>
          </a:p>
          <a:p>
            <a:pPr rtl="0" lvl="0">
              <a:spcBef>
                <a:spcPts val="0"/>
              </a:spcBef>
              <a:buNone/>
            </a:pPr>
            <a:r>
              <a:t/>
            </a:r>
            <a:endParaRPr/>
          </a:p>
        </p:txBody>
      </p:sp>
      <p:sp>
        <p:nvSpPr>
          <p:cNvPr id="749" name="Shape 749"/>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750" name="Shape 750"/>
          <p:cNvPicPr preferRelativeResize="0"/>
          <p:nvPr/>
        </p:nvPicPr>
        <p:blipFill>
          <a:blip r:embed="rId4">
            <a:alphaModFix/>
          </a:blip>
          <a:stretch>
            <a:fillRect/>
          </a:stretch>
        </p:blipFill>
        <p:spPr>
          <a:xfrm>
            <a:off y="2272766" x="1798537"/>
            <a:ext cy="3699914" cx="5549872"/>
          </a:xfrm>
          <a:prstGeom prst="rect">
            <a:avLst/>
          </a:prstGeom>
          <a:noFill/>
          <a:ln>
            <a:noFill/>
          </a:ln>
        </p:spPr>
      </p:pic>
      <p:sp>
        <p:nvSpPr>
          <p:cNvPr id="751" name="Shape 751"/>
          <p:cNvSpPr txBox="1"/>
          <p:nvPr/>
        </p:nvSpPr>
        <p:spPr>
          <a:xfrm>
            <a:off y="6135650" x="0"/>
            <a:ext cy="599399" cx="5136899"/>
          </a:xfrm>
          <a:prstGeom prst="rect">
            <a:avLst/>
          </a:prstGeom>
          <a:noFill/>
          <a:ln>
            <a:noFill/>
          </a:ln>
        </p:spPr>
        <p:txBody>
          <a:bodyPr bIns="91425" rIns="91425" lIns="91425" tIns="91425" anchor="t" anchorCtr="0">
            <a:noAutofit/>
          </a:bodyPr>
          <a:lstStyle/>
          <a:p>
            <a:pPr rtl="0" lvl="0">
              <a:spcBef>
                <a:spcPts val="0"/>
              </a:spcBef>
              <a:buNone/>
            </a:pPr>
            <a:r>
              <a:rPr lang="en" i="1">
                <a:solidFill>
                  <a:srgbClr val="CCCCCC"/>
                </a:solidFill>
              </a:rPr>
              <a:t>Photo: evwest.com</a:t>
            </a: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5" name="Shape 755"/>
        <p:cNvGrpSpPr/>
        <p:nvPr/>
      </p:nvGrpSpPr>
      <p:grpSpPr>
        <a:xfrm>
          <a:off y="0" x="0"/>
          <a:ext cy="0" cx="0"/>
          <a:chOff y="0" x="0"/>
          <a:chExt cy="0" cx="0"/>
        </a:xfrm>
      </p:grpSpPr>
      <p:pic>
        <p:nvPicPr>
          <p:cNvPr id="756" name="Shape 756"/>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757" name="Shape 75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Interfaces</a:t>
            </a:r>
          </a:p>
        </p:txBody>
      </p:sp>
      <p:sp>
        <p:nvSpPr>
          <p:cNvPr id="758" name="Shape 758"/>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VSCADA - Interface for data acquisition and throttle control</a:t>
            </a:r>
          </a:p>
          <a:p>
            <a:pPr rtl="0" lvl="0" indent="-419100" marL="457200">
              <a:spcBef>
                <a:spcPts val="1000"/>
              </a:spcBef>
              <a:buClr>
                <a:schemeClr val="dk1"/>
              </a:buClr>
              <a:buSzPct val="100000"/>
              <a:buFont typeface="Arial"/>
              <a:buChar char="●"/>
            </a:pPr>
            <a:r>
              <a:rPr lang="en"/>
              <a:t>GLV - Interface for power and data transmission</a:t>
            </a:r>
          </a:p>
          <a:p>
            <a:pPr rtl="0" lvl="0" indent="-419100" marL="457200">
              <a:spcBef>
                <a:spcPts val="1000"/>
              </a:spcBef>
              <a:buClr>
                <a:schemeClr val="dk1"/>
              </a:buClr>
              <a:buSzPct val="100000"/>
              <a:buFont typeface="Arial"/>
              <a:buChar char="●"/>
            </a:pPr>
            <a:r>
              <a:rPr lang="en"/>
              <a:t>TSV - Interface to power supply</a:t>
            </a:r>
          </a:p>
          <a:p>
            <a:pPr rtl="0" lvl="0">
              <a:spcBef>
                <a:spcPts val="0"/>
              </a:spcBef>
              <a:buNone/>
            </a:pPr>
            <a:r>
              <a:t/>
            </a:r>
            <a:endParaRPr/>
          </a:p>
        </p:txBody>
      </p:sp>
      <p:sp>
        <p:nvSpPr>
          <p:cNvPr id="759" name="Shape 759"/>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3" name="Shape 763"/>
        <p:cNvGrpSpPr/>
        <p:nvPr/>
      </p:nvGrpSpPr>
      <p:grpSpPr>
        <a:xfrm>
          <a:off y="0" x="0"/>
          <a:ext cy="0" cx="0"/>
          <a:chOff y="0" x="0"/>
          <a:chExt cy="0" cx="0"/>
        </a:xfrm>
      </p:grpSpPr>
      <p:pic>
        <p:nvPicPr>
          <p:cNvPr id="764" name="Shape 764"/>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765" name="Shape 76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Software</a:t>
            </a:r>
          </a:p>
        </p:txBody>
      </p:sp>
      <p:sp>
        <p:nvSpPr>
          <p:cNvPr id="766" name="Shape 76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a:spcBef>
                <a:spcPts val="0"/>
              </a:spcBef>
              <a:buNone/>
            </a:pPr>
            <a:r>
              <a:rPr lang="en"/>
              <a:t>VSCADA - Dyno</a:t>
            </a:r>
          </a:p>
          <a:p>
            <a:pPr rtl="0" lvl="0" indent="-419100" marL="457200">
              <a:spcBef>
                <a:spcPts val="0"/>
              </a:spcBef>
              <a:buClr>
                <a:schemeClr val="dk1"/>
              </a:buClr>
              <a:buSzPct val="100000"/>
              <a:buFont typeface="Arial"/>
              <a:buChar char="●"/>
            </a:pPr>
            <a:r>
              <a:rPr lang="en"/>
              <a:t>Data Acquisition</a:t>
            </a:r>
          </a:p>
          <a:p>
            <a:pPr rtl="0" lvl="1" indent="-381000" marL="914400">
              <a:spcBef>
                <a:spcPts val="0"/>
              </a:spcBef>
              <a:buClr>
                <a:schemeClr val="dk1"/>
              </a:buClr>
              <a:buSzPct val="80000"/>
              <a:buFont typeface="Courier New"/>
              <a:buChar char="o"/>
            </a:pPr>
            <a:r>
              <a:rPr lang="en"/>
              <a:t>RPM</a:t>
            </a:r>
          </a:p>
          <a:p>
            <a:pPr rtl="0" lvl="1" indent="-381000" marL="914400">
              <a:spcBef>
                <a:spcPts val="0"/>
              </a:spcBef>
              <a:buClr>
                <a:schemeClr val="dk1"/>
              </a:buClr>
              <a:buSzPct val="80000"/>
              <a:buFont typeface="Courier New"/>
              <a:buChar char="o"/>
            </a:pPr>
            <a:r>
              <a:rPr lang="en"/>
              <a:t>Torque</a:t>
            </a:r>
          </a:p>
          <a:p>
            <a:pPr rtl="0" lvl="1" indent="-381000" marL="914400">
              <a:spcBef>
                <a:spcPts val="0"/>
              </a:spcBef>
              <a:buClr>
                <a:schemeClr val="dk1"/>
              </a:buClr>
              <a:buSzPct val="80000"/>
              <a:buFont typeface="Courier New"/>
              <a:buChar char="o"/>
            </a:pPr>
            <a:r>
              <a:rPr lang="en"/>
              <a:t>Temp - Motor and Controller</a:t>
            </a:r>
          </a:p>
          <a:p>
            <a:pPr rtl="0" lvl="1" indent="-381000" marL="914400">
              <a:spcBef>
                <a:spcPts val="0"/>
              </a:spcBef>
              <a:buClr>
                <a:schemeClr val="dk1"/>
              </a:buClr>
              <a:buSzPct val="80000"/>
              <a:buFont typeface="Courier New"/>
              <a:buChar char="o"/>
            </a:pPr>
            <a:r>
              <a:rPr lang="en"/>
              <a:t>RMS Current</a:t>
            </a:r>
          </a:p>
          <a:p>
            <a:pPr rtl="0" lvl="1" indent="-381000" marL="914400">
              <a:spcBef>
                <a:spcPts val="0"/>
              </a:spcBef>
              <a:buClr>
                <a:schemeClr val="dk1"/>
              </a:buClr>
              <a:buSzPct val="80000"/>
              <a:buFont typeface="Courier New"/>
              <a:buChar char="o"/>
            </a:pPr>
            <a:r>
              <a:rPr lang="en"/>
              <a:t>Voltage</a:t>
            </a:r>
          </a:p>
          <a:p>
            <a:pPr rtl="0" lvl="0" indent="-419100" marL="457200">
              <a:spcBef>
                <a:spcPts val="1000"/>
              </a:spcBef>
              <a:buClr>
                <a:schemeClr val="dk1"/>
              </a:buClr>
              <a:buSzPct val="100000"/>
              <a:buFont typeface="Arial"/>
              <a:buChar char="●"/>
            </a:pPr>
            <a:r>
              <a:rPr lang="en"/>
              <a:t>Throttle Control</a:t>
            </a:r>
          </a:p>
          <a:p>
            <a:pPr rtl="0" lvl="0" indent="0" marL="0">
              <a:spcBef>
                <a:spcPts val="0"/>
              </a:spcBef>
              <a:buNone/>
            </a:pPr>
            <a:r>
              <a:t/>
            </a:r>
            <a:endParaRPr/>
          </a:p>
        </p:txBody>
      </p:sp>
      <p:sp>
        <p:nvSpPr>
          <p:cNvPr id="767" name="Shape 767"/>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1" name="Shape 771"/>
        <p:cNvGrpSpPr/>
        <p:nvPr/>
      </p:nvGrpSpPr>
      <p:grpSpPr>
        <a:xfrm>
          <a:off y="0" x="0"/>
          <a:ext cy="0" cx="0"/>
          <a:chOff y="0" x="0"/>
          <a:chExt cy="0" cx="0"/>
        </a:xfrm>
      </p:grpSpPr>
      <p:sp>
        <p:nvSpPr>
          <p:cNvPr id="772" name="Shape 772"/>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a:t>
            </a:r>
          </a:p>
        </p:txBody>
      </p:sp>
      <p:sp>
        <p:nvSpPr>
          <p:cNvPr id="773" name="Shape 773"/>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Emergency Shutoff</a:t>
            </a:r>
          </a:p>
          <a:p>
            <a:pPr rtl="0" lvl="1" indent="-381000" marL="914400">
              <a:spcBef>
                <a:spcPts val="0"/>
              </a:spcBef>
              <a:buClr>
                <a:schemeClr val="dk1"/>
              </a:buClr>
              <a:buSzPct val="80000"/>
              <a:buFont typeface="Courier New"/>
              <a:buChar char="o"/>
            </a:pPr>
            <a:r>
              <a:rPr lang="en"/>
              <a:t>Must be have an emergency stop</a:t>
            </a:r>
          </a:p>
          <a:p>
            <a:pPr rtl="0" lvl="1" indent="-381000" marL="914400">
              <a:spcBef>
                <a:spcPts val="0"/>
              </a:spcBef>
              <a:buClr>
                <a:schemeClr val="dk1"/>
              </a:buClr>
              <a:buSzPct val="80000"/>
              <a:buFont typeface="Courier New"/>
              <a:buChar char="o"/>
            </a:pPr>
            <a:r>
              <a:rPr lang="en"/>
              <a:t>Must be shut down when GLV is down</a:t>
            </a:r>
          </a:p>
          <a:p>
            <a:pPr rtl="0" lvl="0" indent="-419100" marL="457200">
              <a:spcBef>
                <a:spcPts val="1000"/>
              </a:spcBef>
              <a:buClr>
                <a:schemeClr val="dk1"/>
              </a:buClr>
              <a:buSzPct val="100000"/>
              <a:buFont typeface="Arial"/>
              <a:buChar char="●"/>
            </a:pPr>
            <a:r>
              <a:rPr lang="en"/>
              <a:t>Oil Temperature Shutoff</a:t>
            </a:r>
          </a:p>
          <a:p>
            <a:pPr rtl="0" lvl="1" indent="-381000" marL="914400">
              <a:spcBef>
                <a:spcPts val="0"/>
              </a:spcBef>
              <a:buClr>
                <a:schemeClr val="dk1"/>
              </a:buClr>
              <a:buSzPct val="80000"/>
              <a:buFont typeface="Courier New"/>
              <a:buChar char="o"/>
            </a:pPr>
            <a:r>
              <a:rPr lang="en"/>
              <a:t>Must shut down when temperature limit is exceeded</a:t>
            </a:r>
          </a:p>
          <a:p>
            <a:pPr rtl="0" lvl="0" indent="-419100" marL="457200">
              <a:spcBef>
                <a:spcPts val="1000"/>
              </a:spcBef>
              <a:buClr>
                <a:schemeClr val="dk1"/>
              </a:buClr>
              <a:buSzPct val="100000"/>
              <a:buFont typeface="Arial"/>
              <a:buChar char="●"/>
            </a:pPr>
            <a:r>
              <a:rPr lang="en"/>
              <a:t>Galvanic Isolation</a:t>
            </a:r>
          </a:p>
          <a:p>
            <a:pPr rtl="0" lvl="1" indent="-381000" marL="914400">
              <a:spcBef>
                <a:spcPts val="0"/>
              </a:spcBef>
              <a:buClr>
                <a:schemeClr val="dk1"/>
              </a:buClr>
              <a:buSzPct val="80000"/>
              <a:buFont typeface="Courier New"/>
              <a:buChar char="o"/>
            </a:pPr>
            <a:r>
              <a:rPr lang="en"/>
              <a:t>Must separate high and low voltage subsystems</a:t>
            </a:r>
          </a:p>
          <a:p>
            <a:pPr rtl="0" lvl="0" indent="-419100" marL="457200">
              <a:spcBef>
                <a:spcPts val="1000"/>
              </a:spcBef>
              <a:buClr>
                <a:schemeClr val="dk1"/>
              </a:buClr>
              <a:buSzPct val="100000"/>
              <a:buFont typeface="Arial"/>
              <a:buChar char="●"/>
            </a:pPr>
            <a:r>
              <a:rPr lang="en"/>
              <a:t>Motor Controller Contact Shield</a:t>
            </a:r>
          </a:p>
          <a:p>
            <a:pPr rtl="0" lvl="1" indent="-381000" marL="914400">
              <a:spcBef>
                <a:spcPts val="0"/>
              </a:spcBef>
              <a:buClr>
                <a:schemeClr val="dk1"/>
              </a:buClr>
              <a:buSzPct val="80000"/>
              <a:buFont typeface="Courier New"/>
              <a:buChar char="o"/>
            </a:pPr>
            <a:r>
              <a:rPr lang="en"/>
              <a:t>Prevents accidental contact with terminals</a:t>
            </a:r>
          </a:p>
          <a:p>
            <a:pPr rtl="0" lvl="0" indent="0" marL="0">
              <a:spcBef>
                <a:spcPts val="0"/>
              </a:spcBef>
              <a:buNone/>
            </a:pPr>
            <a:r>
              <a:t/>
            </a:r>
            <a:endParaRPr/>
          </a:p>
        </p:txBody>
      </p:sp>
      <p:pic>
        <p:nvPicPr>
          <p:cNvPr id="774" name="Shape 774"/>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775" name="Shape 775"/>
          <p:cNvSpPr/>
          <p:nvPr/>
        </p:nvSpPr>
        <p:spPr>
          <a:xfrm>
            <a:off y="508325" x="7136575"/>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9" name="Shape 779"/>
        <p:cNvGrpSpPr/>
        <p:nvPr/>
      </p:nvGrpSpPr>
      <p:grpSpPr>
        <a:xfrm>
          <a:off y="0" x="0"/>
          <a:ext cy="0" cx="0"/>
          <a:chOff y="0" x="0"/>
          <a:chExt cy="0" cx="0"/>
        </a:xfrm>
      </p:grpSpPr>
      <p:pic>
        <p:nvPicPr>
          <p:cNvPr id="780" name="Shape 780"/>
          <p:cNvPicPr preferRelativeResize="0"/>
          <p:nvPr/>
        </p:nvPicPr>
        <p:blipFill rotWithShape="1">
          <a:blip r:embed="rId3">
            <a:alphaModFix/>
          </a:blip>
          <a:srcRect t="0" b="12487" r="18503" l="8647"/>
          <a:stretch/>
        </p:blipFill>
        <p:spPr>
          <a:xfrm>
            <a:off y="0" x="7172575"/>
            <a:ext cy="1465074" cx="1971424"/>
          </a:xfrm>
          <a:prstGeom prst="rect">
            <a:avLst/>
          </a:prstGeom>
          <a:noFill/>
          <a:ln>
            <a:noFill/>
          </a:ln>
        </p:spPr>
      </p:pic>
      <p:sp>
        <p:nvSpPr>
          <p:cNvPr id="781" name="Shape 781"/>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sz="4800" lang="en"/>
              <a:t>High-Level Design</a:t>
            </a:r>
          </a:p>
        </p:txBody>
      </p:sp>
      <p:sp>
        <p:nvSpPr>
          <p:cNvPr id="782" name="Shape 782"/>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ICD Layouts</a:t>
            </a:r>
          </a:p>
          <a:p>
            <a:pPr rtl="0" lvl="0" indent="-419100" marL="457200">
              <a:spcBef>
                <a:spcPts val="1000"/>
              </a:spcBef>
              <a:buClr>
                <a:schemeClr val="dk1"/>
              </a:buClr>
              <a:buSzPct val="100000"/>
              <a:buFont typeface="Arial"/>
              <a:buChar char="●"/>
            </a:pPr>
            <a:r>
              <a:rPr lang="en"/>
              <a:t>Safety Shutoff</a:t>
            </a:r>
          </a:p>
          <a:p>
            <a:pPr rtl="0" lvl="0" indent="-419100" marL="457200">
              <a:spcBef>
                <a:spcPts val="1000"/>
              </a:spcBef>
              <a:buClr>
                <a:schemeClr val="dk1"/>
              </a:buClr>
              <a:buSzPct val="100000"/>
              <a:buFont typeface="Arial"/>
              <a:buChar char="●"/>
            </a:pPr>
            <a:r>
              <a:rPr lang="en"/>
              <a:t>Throttle</a:t>
            </a:r>
          </a:p>
          <a:p>
            <a:pPr rtl="0" lvl="0" indent="-419100" marL="457200">
              <a:spcBef>
                <a:spcPts val="1000"/>
              </a:spcBef>
              <a:buClr>
                <a:schemeClr val="dk1"/>
              </a:buClr>
              <a:buSzPct val="100000"/>
              <a:buFont typeface="Arial"/>
              <a:buChar char="●"/>
            </a:pPr>
            <a:r>
              <a:rPr lang="en"/>
              <a:t>HUFF - VSCADA Interface</a:t>
            </a:r>
          </a:p>
          <a:p>
            <a:pPr rtl="0" lvl="0" indent="-419100" marL="457200">
              <a:spcBef>
                <a:spcPts val="1000"/>
              </a:spcBef>
              <a:buClr>
                <a:schemeClr val="dk1"/>
              </a:buClr>
              <a:buSzPct val="100000"/>
              <a:buFont typeface="Arial"/>
              <a:buChar char="●"/>
            </a:pPr>
            <a:r>
              <a:rPr lang="en"/>
              <a:t>Motor Controller</a:t>
            </a:r>
          </a:p>
          <a:p>
            <a:pPr rtl="0" lvl="1" indent="-381000" marL="914400">
              <a:spcBef>
                <a:spcPts val="0"/>
              </a:spcBef>
              <a:buClr>
                <a:schemeClr val="dk1"/>
              </a:buClr>
              <a:buSzPct val="80000"/>
              <a:buFont typeface="Courier New"/>
              <a:buChar char="o"/>
            </a:pPr>
            <a:r>
              <a:rPr lang="en"/>
              <a:t>Cooling</a:t>
            </a:r>
          </a:p>
          <a:p>
            <a:pPr rtl="0" lvl="1" indent="-381000" marL="914400">
              <a:spcBef>
                <a:spcPts val="0"/>
              </a:spcBef>
              <a:buClr>
                <a:schemeClr val="dk1"/>
              </a:buClr>
              <a:buSzPct val="80000"/>
              <a:buFont typeface="Courier New"/>
              <a:buChar char="o"/>
            </a:pPr>
            <a:r>
              <a:rPr lang="en"/>
              <a:t>Safety</a:t>
            </a:r>
          </a:p>
          <a:p>
            <a:pPr rtl="0" lvl="0" indent="-419100" marL="457200">
              <a:spcBef>
                <a:spcPts val="1000"/>
              </a:spcBef>
              <a:buClr>
                <a:schemeClr val="dk1"/>
              </a:buClr>
              <a:buSzPct val="100000"/>
              <a:buFont typeface="Arial"/>
              <a:buChar char="●"/>
            </a:pPr>
            <a:r>
              <a:rPr lang="en"/>
              <a:t>Galvanic Isolation</a:t>
            </a:r>
          </a:p>
        </p:txBody>
      </p:sp>
      <p:sp>
        <p:nvSpPr>
          <p:cNvPr id="783" name="Shape 783"/>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7" name="Shape 787"/>
        <p:cNvGrpSpPr/>
        <p:nvPr/>
      </p:nvGrpSpPr>
      <p:grpSpPr>
        <a:xfrm>
          <a:off y="0" x="0"/>
          <a:ext cy="0" cx="0"/>
          <a:chOff y="0" x="0"/>
          <a:chExt cy="0" cx="0"/>
        </a:xfrm>
      </p:grpSpPr>
      <p:sp>
        <p:nvSpPr>
          <p:cNvPr id="788" name="Shape 788"/>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ICD Layout</a:t>
            </a:r>
          </a:p>
        </p:txBody>
      </p:sp>
      <p:sp>
        <p:nvSpPr>
          <p:cNvPr id="789" name="Shape 789"/>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Two configurations</a:t>
            </a:r>
          </a:p>
          <a:p>
            <a:pPr rtl="0" lvl="1" indent="-381000" marL="914400">
              <a:spcBef>
                <a:spcPts val="0"/>
              </a:spcBef>
              <a:buClr>
                <a:schemeClr val="dk1"/>
              </a:buClr>
              <a:buSzPct val="80000"/>
              <a:buFont typeface="Courier New"/>
              <a:buChar char="o"/>
            </a:pPr>
            <a:r>
              <a:rPr lang="en"/>
              <a:t>Dyno Testing Configuration:</a:t>
            </a:r>
          </a:p>
        </p:txBody>
      </p:sp>
      <p:pic>
        <p:nvPicPr>
          <p:cNvPr id="790" name="Shape 790"/>
          <p:cNvPicPr preferRelativeResize="0"/>
          <p:nvPr/>
        </p:nvPicPr>
        <p:blipFill rotWithShape="1">
          <a:blip r:embed="rId3">
            <a:alphaModFix/>
          </a:blip>
          <a:srcRect t="0" b="13020" r="18503" l="8647"/>
          <a:stretch/>
        </p:blipFill>
        <p:spPr>
          <a:xfrm>
            <a:off y="0" x="7172575"/>
            <a:ext cy="1456099" cx="1971424"/>
          </a:xfrm>
          <a:prstGeom prst="rect">
            <a:avLst/>
          </a:prstGeom>
          <a:noFill/>
          <a:ln>
            <a:noFill/>
          </a:ln>
        </p:spPr>
      </p:pic>
      <p:sp>
        <p:nvSpPr>
          <p:cNvPr id="791" name="Shape 791"/>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792" name="Shape 792"/>
          <p:cNvPicPr preferRelativeResize="0"/>
          <p:nvPr/>
        </p:nvPicPr>
        <p:blipFill>
          <a:blip r:embed="rId4">
            <a:alphaModFix/>
          </a:blip>
          <a:stretch>
            <a:fillRect/>
          </a:stretch>
        </p:blipFill>
        <p:spPr>
          <a:xfrm>
            <a:off y="2467100" x="1853800"/>
            <a:ext cy="3947499" cx="5439349"/>
          </a:xfrm>
          <a:prstGeom prst="rect">
            <a:avLst/>
          </a:prstGeom>
          <a:noFill/>
          <a:ln>
            <a:noFill/>
          </a:ln>
        </p:spPr>
      </p:pic>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6" name="Shape 796"/>
        <p:cNvGrpSpPr/>
        <p:nvPr/>
      </p:nvGrpSpPr>
      <p:grpSpPr>
        <a:xfrm>
          <a:off y="0" x="0"/>
          <a:ext cy="0" cx="0"/>
          <a:chOff y="0" x="0"/>
          <a:chExt cy="0" cx="0"/>
        </a:xfrm>
      </p:grpSpPr>
      <p:sp>
        <p:nvSpPr>
          <p:cNvPr id="797" name="Shape 797"/>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ICD Layout</a:t>
            </a:r>
          </a:p>
        </p:txBody>
      </p:sp>
      <p:pic>
        <p:nvPicPr>
          <p:cNvPr id="798" name="Shape 798"/>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799" name="Shape 799"/>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800" name="Shape 800"/>
          <p:cNvPicPr preferRelativeResize="0"/>
          <p:nvPr/>
        </p:nvPicPr>
        <p:blipFill>
          <a:blip r:embed="rId4">
            <a:alphaModFix/>
          </a:blip>
          <a:stretch>
            <a:fillRect/>
          </a:stretch>
        </p:blipFill>
        <p:spPr>
          <a:xfrm>
            <a:off y="2253850" x="1687125"/>
            <a:ext cy="4247869" cx="5769749"/>
          </a:xfrm>
          <a:prstGeom prst="rect">
            <a:avLst/>
          </a:prstGeom>
          <a:noFill/>
          <a:ln>
            <a:noFill/>
          </a:ln>
        </p:spPr>
      </p:pic>
      <p:sp>
        <p:nvSpPr>
          <p:cNvPr id="801" name="Shape 801"/>
          <p:cNvSpPr txBox="1"/>
          <p:nvPr>
            <p:ph idx="1" type="body"/>
          </p:nvPr>
        </p:nvSpPr>
        <p:spPr>
          <a:xfrm>
            <a:off y="1294227" x="458675"/>
            <a:ext cy="36216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Two configurations</a:t>
            </a:r>
          </a:p>
          <a:p>
            <a:pPr rtl="0" lvl="1" indent="-381000" marL="914400">
              <a:spcBef>
                <a:spcPts val="0"/>
              </a:spcBef>
              <a:buClr>
                <a:schemeClr val="dk1"/>
              </a:buClr>
              <a:buSzPct val="80000"/>
              <a:buFont typeface="Courier New"/>
              <a:buChar char="o"/>
            </a:pPr>
            <a:r>
              <a:rPr lang="en"/>
              <a:t>Integrated Design Configuration:</a:t>
            </a:r>
          </a:p>
        </p:txBody>
      </p:sp>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5" name="Shape 805"/>
        <p:cNvGrpSpPr/>
        <p:nvPr/>
      </p:nvGrpSpPr>
      <p:grpSpPr>
        <a:xfrm>
          <a:off y="0" x="0"/>
          <a:ext cy="0" cx="0"/>
          <a:chOff y="0" x="0"/>
          <a:chExt cy="0" cx="0"/>
        </a:xfrm>
      </p:grpSpPr>
      <p:sp>
        <p:nvSpPr>
          <p:cNvPr id="806" name="Shape 806"/>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Safety Shutoff</a:t>
            </a:r>
          </a:p>
        </p:txBody>
      </p:sp>
      <p:sp>
        <p:nvSpPr>
          <p:cNvPr id="807" name="Shape 807"/>
          <p:cNvSpPr txBox="1"/>
          <p:nvPr>
            <p:ph idx="1" type="body"/>
          </p:nvPr>
        </p:nvSpPr>
        <p:spPr>
          <a:xfrm>
            <a:off y="1294225" x="458675"/>
            <a:ext cy="4967700" cx="5545500"/>
          </a:xfrm>
          <a:prstGeom prst="rect">
            <a:avLst/>
          </a:prstGeom>
        </p:spPr>
        <p:txBody>
          <a:bodyPr bIns="91425" rIns="91425" lIns="91425" tIns="91425" anchor="t" anchorCtr="0">
            <a:noAutofit/>
          </a:bodyPr>
          <a:lstStyle/>
          <a:p>
            <a:pPr rtl="0" lvl="0" indent="-419100" marL="457200">
              <a:spcBef>
                <a:spcPts val="1000"/>
              </a:spcBef>
              <a:buClr>
                <a:schemeClr val="dk1"/>
              </a:buClr>
              <a:buSzPct val="100000"/>
              <a:buFont typeface="Arial"/>
              <a:buChar char="●"/>
            </a:pPr>
            <a:r>
              <a:rPr lang="en"/>
              <a:t>Requirements -</a:t>
            </a:r>
          </a:p>
          <a:p>
            <a:pPr rtl="0" lvl="1" indent="-381000" marL="914400">
              <a:spcBef>
                <a:spcPts val="0"/>
              </a:spcBef>
              <a:buClr>
                <a:schemeClr val="dk1"/>
              </a:buClr>
              <a:buSzPct val="80000"/>
              <a:buFont typeface="Courier New"/>
              <a:buChar char="o"/>
            </a:pPr>
            <a:r>
              <a:rPr lang="en"/>
              <a:t>Must include emergency stop</a:t>
            </a:r>
          </a:p>
          <a:p>
            <a:pPr rtl="0" lvl="1" indent="-381000" marL="914400">
              <a:spcBef>
                <a:spcPts val="0"/>
              </a:spcBef>
              <a:buClr>
                <a:schemeClr val="dk1"/>
              </a:buClr>
              <a:buSzPct val="80000"/>
              <a:buFont typeface="Courier New"/>
              <a:buChar char="o"/>
            </a:pPr>
            <a:r>
              <a:rPr lang="en"/>
              <a:t>Must include temperature shutoff</a:t>
            </a:r>
          </a:p>
          <a:p>
            <a:pPr rtl="0" lvl="0" indent="-419100" marL="457200">
              <a:spcBef>
                <a:spcPts val="1000"/>
              </a:spcBef>
              <a:buClr>
                <a:schemeClr val="dk1"/>
              </a:buClr>
              <a:buSzPct val="100000"/>
              <a:buFont typeface="Arial"/>
              <a:buChar char="●"/>
            </a:pPr>
            <a:r>
              <a:rPr lang="en"/>
              <a:t>Design - </a:t>
            </a:r>
          </a:p>
          <a:p>
            <a:pPr rtl="0" lvl="1" indent="-381000" marL="914400">
              <a:spcBef>
                <a:spcPts val="0"/>
              </a:spcBef>
              <a:buClr>
                <a:schemeClr val="dk1"/>
              </a:buClr>
              <a:buSzPct val="80000"/>
              <a:buFont typeface="Courier New"/>
              <a:buChar char="o"/>
            </a:pPr>
            <a:r>
              <a:rPr lang="en"/>
              <a:t>Use the power supply control inputs. These control mechanical contactors.</a:t>
            </a:r>
          </a:p>
        </p:txBody>
      </p:sp>
      <p:pic>
        <p:nvPicPr>
          <p:cNvPr id="808" name="Shape 808"/>
          <p:cNvPicPr preferRelativeResize="0"/>
          <p:nvPr/>
        </p:nvPicPr>
        <p:blipFill rotWithShape="1">
          <a:blip r:embed="rId3">
            <a:alphaModFix/>
          </a:blip>
          <a:srcRect t="0" b="11410" r="18503" l="8647"/>
          <a:stretch/>
        </p:blipFill>
        <p:spPr>
          <a:xfrm>
            <a:off y="0" x="7172575"/>
            <a:ext cy="1483050" cx="1971424"/>
          </a:xfrm>
          <a:prstGeom prst="rect">
            <a:avLst/>
          </a:prstGeom>
          <a:noFill/>
          <a:ln>
            <a:noFill/>
          </a:ln>
        </p:spPr>
      </p:pic>
      <p:sp>
        <p:nvSpPr>
          <p:cNvPr id="809" name="Shape 809"/>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pic>
        <p:nvPicPr>
          <p:cNvPr id="810" name="Shape 810"/>
          <p:cNvPicPr preferRelativeResize="0"/>
          <p:nvPr/>
        </p:nvPicPr>
        <p:blipFill rotWithShape="1">
          <a:blip r:embed="rId4">
            <a:alphaModFix/>
          </a:blip>
          <a:srcRect t="38973" b="27250" r="42778" l="32587"/>
          <a:stretch/>
        </p:blipFill>
        <p:spPr>
          <a:xfrm>
            <a:off y="3038025" x="5455850"/>
            <a:ext cy="2921174" cx="3397551"/>
          </a:xfrm>
          <a:prstGeom prst="rect">
            <a:avLst/>
          </a:prstGeom>
          <a:noFill/>
          <a:ln>
            <a:noFill/>
          </a:ln>
        </p:spPr>
      </p:pic>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4" name="Shape 814"/>
        <p:cNvGrpSpPr/>
        <p:nvPr/>
      </p:nvGrpSpPr>
      <p:grpSpPr>
        <a:xfrm>
          <a:off y="0" x="0"/>
          <a:ext cy="0" cx="0"/>
          <a:chOff y="0" x="0"/>
          <a:chExt cy="0" cx="0"/>
        </a:xfrm>
      </p:grpSpPr>
      <p:sp>
        <p:nvSpPr>
          <p:cNvPr id="815" name="Shape 815"/>
          <p:cNvSpPr txBox="1"/>
          <p:nvPr>
            <p:ph type="title"/>
          </p:nvPr>
        </p:nvSpPr>
        <p:spPr>
          <a:xfrm>
            <a:off y="274632" x="457200"/>
            <a:ext cy="1019699" cx="8229600"/>
          </a:xfrm>
          <a:prstGeom prst="rect">
            <a:avLst/>
          </a:prstGeom>
        </p:spPr>
        <p:txBody>
          <a:bodyPr bIns="91425" rIns="91425" lIns="91425" tIns="91425" anchor="b" anchorCtr="0">
            <a:noAutofit/>
          </a:bodyPr>
          <a:lstStyle/>
          <a:p>
            <a:pPr rtl="0" lvl="0">
              <a:spcBef>
                <a:spcPts val="0"/>
              </a:spcBef>
              <a:buNone/>
            </a:pPr>
            <a:r>
              <a:rPr lang="en"/>
              <a:t>Huff - VSCADA interface</a:t>
            </a:r>
          </a:p>
        </p:txBody>
      </p:sp>
      <p:sp>
        <p:nvSpPr>
          <p:cNvPr id="816" name="Shape 816"/>
          <p:cNvSpPr txBox="1"/>
          <p:nvPr>
            <p:ph idx="1" type="body"/>
          </p:nvPr>
        </p:nvSpPr>
        <p:spPr>
          <a:xfrm>
            <a:off y="1294233" x="458675"/>
            <a:ext cy="4967700" cx="8229600"/>
          </a:xfrm>
          <a:prstGeom prst="rect">
            <a:avLst/>
          </a:prstGeom>
        </p:spPr>
        <p:txBody>
          <a:bodyPr bIns="91425" rIns="91425" lIns="91425" tIns="91425" anchor="t" anchorCtr="0">
            <a:noAutofit/>
          </a:bodyPr>
          <a:lstStyle/>
          <a:p>
            <a:pPr rtl="0" lvl="0" indent="-419100" marL="457200">
              <a:spcBef>
                <a:spcPts val="0"/>
              </a:spcBef>
              <a:buClr>
                <a:schemeClr val="dk1"/>
              </a:buClr>
              <a:buSzPct val="100000"/>
              <a:buFont typeface="Arial"/>
              <a:buChar char="●"/>
            </a:pPr>
            <a:r>
              <a:rPr lang="en"/>
              <a:t>USB interface</a:t>
            </a:r>
          </a:p>
          <a:p>
            <a:pPr rtl="0" lvl="0" indent="-419100" marL="457200">
              <a:spcBef>
                <a:spcPts val="0"/>
              </a:spcBef>
              <a:buClr>
                <a:schemeClr val="dk1"/>
              </a:buClr>
              <a:buSzPct val="100000"/>
              <a:buFont typeface="Arial"/>
              <a:buChar char="●"/>
            </a:pPr>
            <a:r>
              <a:rPr lang="en"/>
              <a:t>Utilizes serial communication</a:t>
            </a:r>
          </a:p>
          <a:p>
            <a:pPr rtl="0" lvl="0" indent="-419100" marL="457200">
              <a:spcBef>
                <a:spcPts val="0"/>
              </a:spcBef>
              <a:buClr>
                <a:schemeClr val="dk1"/>
              </a:buClr>
              <a:buSzPct val="100000"/>
              <a:buFont typeface="Arial"/>
              <a:buChar char="●"/>
            </a:pPr>
            <a:r>
              <a:rPr lang="en"/>
              <a:t>Based on a call and response system</a:t>
            </a:r>
          </a:p>
          <a:p>
            <a:pPr rtl="0" lvl="0" indent="-419100" marL="457200">
              <a:spcBef>
                <a:spcPts val="0"/>
              </a:spcBef>
              <a:buClr>
                <a:schemeClr val="dk1"/>
              </a:buClr>
              <a:buSzPct val="100000"/>
              <a:buFont typeface="Arial"/>
              <a:buChar char="●"/>
            </a:pPr>
            <a:r>
              <a:rPr lang="en"/>
              <a:t>Used to acquire data and set values</a:t>
            </a:r>
          </a:p>
          <a:p>
            <a:pPr rtl="0" lvl="0" indent="-419100" marL="457200">
              <a:spcBef>
                <a:spcPts val="0"/>
              </a:spcBef>
              <a:buClr>
                <a:schemeClr val="dk1"/>
              </a:buClr>
              <a:buSzPct val="100000"/>
              <a:buFont typeface="Arial"/>
              <a:buChar char="●"/>
            </a:pPr>
            <a:r>
              <a:rPr lang="en"/>
              <a:t>Protocol is defined by the chip on data acquisition board</a:t>
            </a:r>
          </a:p>
        </p:txBody>
      </p:sp>
      <p:pic>
        <p:nvPicPr>
          <p:cNvPr id="817" name="Shape 817"/>
          <p:cNvPicPr preferRelativeResize="0"/>
          <p:nvPr/>
        </p:nvPicPr>
        <p:blipFill rotWithShape="1">
          <a:blip r:embed="rId3">
            <a:alphaModFix/>
          </a:blip>
          <a:srcRect t="0" b="0" r="18503" l="8647"/>
          <a:stretch/>
        </p:blipFill>
        <p:spPr>
          <a:xfrm>
            <a:off y="0" x="7172575"/>
            <a:ext cy="1674075" cx="1971424"/>
          </a:xfrm>
          <a:prstGeom prst="rect">
            <a:avLst/>
          </a:prstGeom>
          <a:noFill/>
          <a:ln>
            <a:noFill/>
          </a:ln>
        </p:spPr>
      </p:pic>
      <p:sp>
        <p:nvSpPr>
          <p:cNvPr id="818" name="Shape 818"/>
          <p:cNvSpPr/>
          <p:nvPr/>
        </p:nvSpPr>
        <p:spPr>
          <a:xfrm>
            <a:off y="711187" x="7244450"/>
            <a:ext cy="251699" cx="296699"/>
          </a:xfrm>
          <a:prstGeom prst="rightArrow">
            <a:avLst>
              <a:gd fmla="val 50000" name="adj1"/>
              <a:gd fmla="val 50000" name="adj2"/>
            </a:avLst>
          </a:prstGeom>
          <a:solidFill>
            <a:srgbClr val="FF0000"/>
          </a:solidFill>
          <a:ln>
            <a:noFill/>
          </a:ln>
        </p:spPr>
        <p:txBody>
          <a:bodyPr bIns="91425" rIns="91425" lIns="91425" tIns="91425" anchor="ctr" anchorCtr="0">
            <a:noAutofit/>
          </a:bodyPr>
          <a:lstStyle/>
          <a:p>
            <a:pPr>
              <a:spcBef>
                <a:spcPts val="0"/>
              </a:spcBef>
              <a:buNone/>
            </a:pPr>
            <a:r>
              <a:t/>
            </a:r>
            <a:endParaRP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4.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